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a" ContentType="audio/x-ms-wma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3" r:id="rId1"/>
    <p:sldMasterId id="2147483667" r:id="rId2"/>
    <p:sldMasterId id="2147483679" r:id="rId3"/>
  </p:sldMasterIdLst>
  <p:notesMasterIdLst>
    <p:notesMasterId r:id="rId24"/>
  </p:notesMasterIdLst>
  <p:handoutMasterIdLst>
    <p:handoutMasterId r:id="rId25"/>
  </p:handoutMasterIdLst>
  <p:sldIdLst>
    <p:sldId id="338" r:id="rId4"/>
    <p:sldId id="339" r:id="rId5"/>
    <p:sldId id="270" r:id="rId6"/>
    <p:sldId id="341" r:id="rId7"/>
    <p:sldId id="343" r:id="rId8"/>
    <p:sldId id="344" r:id="rId9"/>
    <p:sldId id="346" r:id="rId10"/>
    <p:sldId id="345" r:id="rId11"/>
    <p:sldId id="347" r:id="rId12"/>
    <p:sldId id="348" r:id="rId13"/>
    <p:sldId id="349" r:id="rId14"/>
    <p:sldId id="350" r:id="rId15"/>
    <p:sldId id="351" r:id="rId16"/>
    <p:sldId id="356" r:id="rId17"/>
    <p:sldId id="354" r:id="rId18"/>
    <p:sldId id="355" r:id="rId19"/>
    <p:sldId id="357" r:id="rId20"/>
    <p:sldId id="358" r:id="rId21"/>
    <p:sldId id="359" r:id="rId22"/>
    <p:sldId id="360" r:id="rId23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000099"/>
    <a:srgbClr val="003399"/>
    <a:srgbClr val="808080"/>
    <a:srgbClr val="5F5F5F"/>
    <a:srgbClr val="000066"/>
    <a:srgbClr val="0033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70" autoAdjust="0"/>
    <p:restoredTop sz="94686" autoAdjust="0"/>
  </p:normalViewPr>
  <p:slideViewPr>
    <p:cSldViewPr>
      <p:cViewPr varScale="1">
        <p:scale>
          <a:sx n="70" d="100"/>
          <a:sy n="70" d="100"/>
        </p:scale>
        <p:origin x="-87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9F784EF9-0DDC-47C1-8CB2-1DAAFD2BBE78}" type="datetime3">
              <a:rPr lang="en-US" smtClean="0"/>
              <a:t>19 November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598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0C04FE3B-6E47-4D95-BA30-343991A6AED4}" type="datetime3">
              <a:rPr lang="en-US" smtClean="0"/>
              <a:t>19 November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5316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19 November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Multi-level predictor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Tournament: competition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C04FE3B-6E47-4D95-BA30-343991A6AED4}" type="datetime3">
              <a:rPr lang="en-US" smtClean="0"/>
              <a:t>19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20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0/0 means both predictors were wrong. 1/0 means predictor 1 was right and predictor 2 was wrong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C04FE3B-6E47-4D95-BA30-343991A6AED4}" type="datetime3">
              <a:rPr lang="en-US" smtClean="0"/>
              <a:t>19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19 November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79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4649E3B-C63B-416C-BD1D-DA0A9A95009E}" type="datetime3">
              <a:rPr lang="en-US" smtClean="0"/>
              <a:t>19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EACC0-B677-4A29-B1E6-BCE98563D55B}" type="slidenum">
              <a:rPr lang="en-US"/>
              <a:pPr/>
              <a:t>3</a:t>
            </a:fld>
            <a:endParaRPr 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339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4348FEB-A0F8-46E3-95D7-A30EBA3D9C0A}" type="datetime3">
              <a:rPr lang="en-US" smtClean="0"/>
              <a:t>19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4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68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4348FEB-A0F8-46E3-95D7-A30EBA3D9C0A}" type="datetime3">
              <a:rPr lang="en-US" smtClean="0"/>
              <a:t>19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5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681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4348FEB-A0F8-46E3-95D7-A30EBA3D9C0A}" type="datetime3">
              <a:rPr lang="en-US" smtClean="0"/>
              <a:t>19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6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681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4348FEB-A0F8-46E3-95D7-A30EBA3D9C0A}" type="datetime3">
              <a:rPr lang="en-US" smtClean="0"/>
              <a:t>19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7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68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04348FEB-A0F8-46E3-95D7-A30EBA3D9C0A}" type="datetime3">
              <a:rPr lang="en-US" smtClean="0"/>
              <a:t>19 November 2020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7176E-D0DA-4D40-9114-1A30A59F807E}" type="slidenum">
              <a:rPr lang="en-US"/>
              <a:pPr/>
              <a:t>8</a:t>
            </a:fld>
            <a:endParaRPr 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0681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C04FE3B-6E47-4D95-BA30-343991A6AED4}" type="datetime3">
              <a:rPr lang="en-US" smtClean="0"/>
              <a:t>19 November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45C4F-ECA4-4DD7-819E-C9FECED2784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Hennessy_cover-v2 (Final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1872208" cy="2309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064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endParaRPr lang="en-GB" sz="24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40649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40657" name="Picture 17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</p:spPr>
      </p:pic>
      <p:sp>
        <p:nvSpPr>
          <p:cNvPr id="240659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0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61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7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0680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240681" name="Picture 41" descr="MK_logo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40682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63BBFCE6-A6C8-4251-973B-1D0917AA6A4E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69113" y="115888"/>
            <a:ext cx="2085975" cy="6121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6105525" cy="612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042988" y="6381750"/>
            <a:ext cx="7272337" cy="3587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611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884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127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31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196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42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653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0919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11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srgbClr val="E3DED1">
                    <a:shade val="50000"/>
                  </a:srgb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808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22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  <a:cs typeface="B Titr" panose="00000700000000000000" pitchFamily="2" charset="-78"/>
              </a:rPr>
              <a:t>Advanced Computer Architecture-Spring 2018, 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>
              <a:buClr>
                <a:prstClr val="black"/>
              </a:buClr>
            </a:pPr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0761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43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6061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3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859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046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923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520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207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11/19/2020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8" name="Rectangle 12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9" name="Rectangle 13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42988" y="6381750"/>
            <a:ext cx="7272337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200" b="1">
                <a:latin typeface="+mn-lt"/>
              </a:defRPr>
            </a:lvl1pPr>
          </a:lstStyle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15888"/>
            <a:ext cx="82819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pic>
        <p:nvPicPr>
          <p:cNvPr id="239627" name="Picture 11" descr="MK_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</p:spPr>
      </p:pic>
      <p:sp>
        <p:nvSpPr>
          <p:cNvPr id="239630" name="Text Box 14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8EC741E-FC11-4977-9AC4-393A11CE0A97}" type="slidenum">
              <a:rPr lang="en-AU" sz="1200" b="1">
                <a:latin typeface="Arial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z="1200">
              <a:latin typeface="Arial" charset="0"/>
            </a:endParaRPr>
          </a:p>
        </p:txBody>
      </p:sp>
      <p:sp>
        <p:nvSpPr>
          <p:cNvPr id="239631" name="Rectangle 15"/>
          <p:cNvSpPr>
            <a:spLocks noChangeArrowheads="1"/>
          </p:cNvSpPr>
          <p:nvPr userDrawn="1"/>
        </p:nvSpPr>
        <p:spPr bwMode="auto">
          <a:xfrm>
            <a:off x="252413" y="44450"/>
            <a:ext cx="36512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9632" name="Rectangle 16"/>
          <p:cNvSpPr>
            <a:spLocks noChangeArrowheads="1"/>
          </p:cNvSpPr>
          <p:nvPr userDrawn="1"/>
        </p:nvSpPr>
        <p:spPr bwMode="auto">
          <a:xfrm>
            <a:off x="34925" y="693738"/>
            <a:ext cx="8569325" cy="714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0066FF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33CC"/>
        </a:buClr>
        <a:buSzPct val="60000"/>
        <a:buFont typeface="Wingdings" pitchFamily="2" charset="2"/>
        <a:buChar char="n"/>
        <a:defRPr sz="3200">
          <a:solidFill>
            <a:srgbClr val="0033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3399"/>
        </a:buClr>
        <a:buSzPct val="55000"/>
        <a:buFont typeface="Wingdings" pitchFamily="2" charset="2"/>
        <a:buChar char="n"/>
        <a:defRPr sz="2800">
          <a:solidFill>
            <a:srgbClr val="0033CC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33CC"/>
        </a:buClr>
        <a:buSzPct val="50000"/>
        <a:buFont typeface="Wingdings" pitchFamily="2" charset="2"/>
        <a:buChar char="n"/>
        <a:defRPr sz="2400">
          <a:solidFill>
            <a:srgbClr val="000066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66"/>
        </a:buClr>
        <a:buSzPct val="55000"/>
        <a:buFont typeface="Wingdings" pitchFamily="2" charset="2"/>
        <a:buChar char="n"/>
        <a:defRPr sz="2000">
          <a:solidFill>
            <a:srgbClr val="0066FF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99FF"/>
        </a:buClr>
        <a:buSzPct val="50000"/>
        <a:buFont typeface="Wingdings" pitchFamily="2" charset="2"/>
        <a:buChar char="n"/>
        <a:defRPr sz="2000">
          <a:solidFill>
            <a:srgbClr val="3399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11/19/2020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0415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11/19/2020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7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13.wma"/><Relationship Id="rId7" Type="http://schemas.openxmlformats.org/officeDocument/2006/relationships/image" Target="../media/image16.png"/><Relationship Id="rId2" Type="http://schemas.microsoft.com/office/2007/relationships/media" Target="../media/media13.wma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7" Type="http://schemas.openxmlformats.org/officeDocument/2006/relationships/image" Target="../media/image6.png"/><Relationship Id="rId2" Type="http://schemas.microsoft.com/office/2007/relationships/media" Target="../media/media14.wma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7" Type="http://schemas.openxmlformats.org/officeDocument/2006/relationships/image" Target="../media/image6.png"/><Relationship Id="rId2" Type="http://schemas.microsoft.com/office/2007/relationships/media" Target="../media/media16.wm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wma"/><Relationship Id="rId2" Type="http://schemas.microsoft.com/office/2007/relationships/media" Target="../media/media17.wma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8.wma"/><Relationship Id="rId7" Type="http://schemas.openxmlformats.org/officeDocument/2006/relationships/image" Target="../media/image11.png"/><Relationship Id="rId2" Type="http://schemas.microsoft.com/office/2007/relationships/media" Target="../media/media8.wma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2019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Technology</a:t>
            </a:r>
            <a:endParaRPr lang="fa-IR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5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4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6"/>
    </mc:Choice>
    <mc:Fallback>
      <p:transition spd="slow" advTm="6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7BB58B-EA3E-48BD-AF49-09C9C69F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BHT Accuracy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002BB86-4717-4D07-A235-2C2381830F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42F577C2-6127-4B6E-80E9-4B34111C7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18983"/>
            <a:ext cx="6585253" cy="4568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xmlns="" id="{E39A5746-6D83-4D11-9DAB-A23565909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5652833"/>
            <a:ext cx="5588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4096 entry, two bit prediction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6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84"/>
    </mc:Choice>
    <mc:Fallback>
      <p:transition spd="slow" advTm="86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676E9E-E7A5-4013-B6E9-717567A3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Unlimited Entries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E5D8C1C-F2AE-4789-BF86-15831596B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C7745ACA-BC84-4ACC-A571-2AB2E30B2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70756"/>
            <a:ext cx="554523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88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304"/>
    </mc:Choice>
    <mc:Fallback>
      <p:transition spd="slow" advTm="144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771" x="3657600" y="4537075"/>
          <p14:tracePt t="48920" x="3657600" y="4543425"/>
          <p14:tracePt t="48928" x="3657600" y="4557713"/>
          <p14:tracePt t="48936" x="3657600" y="4579938"/>
          <p14:tracePt t="48952" x="3657600" y="4608513"/>
          <p14:tracePt t="48964" x="3657600" y="4651375"/>
          <p14:tracePt t="48980" x="3657600" y="4708525"/>
          <p14:tracePt t="48997" x="3657600" y="4765675"/>
          <p14:tracePt t="49013" x="3657600" y="4829175"/>
          <p14:tracePt t="49030" x="3657600" y="4908550"/>
          <p14:tracePt t="49046" x="3657600" y="4979988"/>
          <p14:tracePt t="49063" x="3657600" y="5072063"/>
          <p14:tracePt t="49080" x="3665538" y="5086350"/>
          <p14:tracePt t="49096" x="3671888" y="5094288"/>
          <p14:tracePt t="49112" x="3671888" y="5100638"/>
          <p14:tracePt t="49129" x="3694113" y="5129213"/>
          <p14:tracePt t="49146" x="3700463" y="5137150"/>
          <p14:tracePt t="49163" x="3722688" y="5137150"/>
          <p14:tracePt t="49180" x="3743325" y="5151438"/>
          <p14:tracePt t="49196" x="3757613" y="5157788"/>
          <p14:tracePt t="49213" x="3771900" y="5165725"/>
          <p14:tracePt t="49230" x="3808413" y="5186363"/>
          <p14:tracePt t="49246" x="3851275" y="5222875"/>
          <p14:tracePt t="49263" x="3886200" y="5251450"/>
          <p14:tracePt t="49279" x="3957638" y="5314950"/>
          <p14:tracePt t="49297" x="3986213" y="5351463"/>
          <p14:tracePt t="49313" x="4008438" y="5380038"/>
          <p14:tracePt t="49330" x="4014788" y="5408613"/>
          <p14:tracePt t="49345" x="4037013" y="5422900"/>
          <p14:tracePt t="49384" x="4037013" y="5451475"/>
          <p14:tracePt t="49392" x="4043363" y="5457825"/>
          <p14:tracePt t="49424" x="4043363" y="5465763"/>
          <p14:tracePt t="49432" x="4051300" y="5472113"/>
          <p14:tracePt t="49488" x="4057650" y="5480050"/>
          <p14:tracePt t="49504" x="4065588" y="5480050"/>
          <p14:tracePt t="49504" x="4079875" y="5500688"/>
          <p14:tracePt t="49527" x="4086225" y="5508625"/>
          <p14:tracePt t="49544" x="4094163" y="5522913"/>
          <p14:tracePt t="49548" x="4094163" y="5537200"/>
          <p14:tracePt t="49562" x="4108450" y="5551488"/>
          <p14:tracePt t="49580" x="4108450" y="5572125"/>
          <p14:tracePt t="49596" x="4108450" y="5600700"/>
          <p14:tracePt t="49612" x="4108450" y="5622925"/>
          <p14:tracePt t="49629" x="4114800" y="5629275"/>
          <p14:tracePt t="49645" x="4114800" y="5651500"/>
          <p14:tracePt t="49662" x="4122738" y="5657850"/>
          <p14:tracePt t="49679" x="4129088" y="5672138"/>
          <p14:tracePt t="49695" x="4137025" y="5686425"/>
          <p14:tracePt t="49744" x="4143375" y="5694363"/>
          <p14:tracePt t="49784" x="4151313" y="5694363"/>
          <p14:tracePt t="49796" x="4171950" y="5694363"/>
          <p14:tracePt t="49800" x="4179888" y="5694363"/>
          <p14:tracePt t="49811" x="4186238" y="5694363"/>
          <p14:tracePt t="49828" x="4200525" y="5686425"/>
          <p14:tracePt t="49846" x="4208463" y="5686425"/>
          <p14:tracePt t="49861" x="4229100" y="5686425"/>
          <p14:tracePt t="49879" x="4257675" y="5686425"/>
          <p14:tracePt t="49879" x="4265613" y="5686425"/>
          <p14:tracePt t="49911" x="4300538" y="5686425"/>
          <p14:tracePt t="49912" x="4314825" y="5686425"/>
          <p14:tracePt t="49928" x="4337050" y="5686425"/>
          <p14:tracePt t="49945" x="4371975" y="5686425"/>
          <p14:tracePt t="49962" x="4379913" y="5686425"/>
          <p14:tracePt t="49978" x="4400550" y="5686425"/>
          <p14:tracePt t="49995" x="4457700" y="5686425"/>
          <p14:tracePt t="50012" x="4479925" y="5686425"/>
          <p14:tracePt t="50028" x="4500563" y="5686425"/>
          <p14:tracePt t="50044" x="4514850" y="5686425"/>
          <p14:tracePt t="50061" x="4537075" y="5686425"/>
          <p14:tracePt t="50104" x="4543425" y="5686425"/>
          <p14:tracePt t="50120" x="4551363" y="5694363"/>
          <p14:tracePt t="50136" x="4557713" y="5694363"/>
          <p14:tracePt t="50152" x="4572000" y="5694363"/>
          <p14:tracePt t="50184" x="4579938" y="5694363"/>
          <p14:tracePt t="50192" x="4586288" y="5700713"/>
          <p14:tracePt t="50257" x="4594225" y="5700713"/>
          <p14:tracePt t="50264" x="4600575" y="5722938"/>
          <p14:tracePt t="50296" x="4608513" y="5729288"/>
          <p14:tracePt t="50352" x="4614863" y="5729288"/>
          <p14:tracePt t="50552" x="4608513" y="5737225"/>
          <p14:tracePt t="50559" x="4594225" y="5737225"/>
          <p14:tracePt t="50568" x="4586288" y="5737225"/>
          <p14:tracePt t="50576" x="4579938" y="5737225"/>
          <p14:tracePt t="50583" x="4572000" y="5737225"/>
          <p14:tracePt t="50624" x="4551363" y="5743575"/>
          <p14:tracePt t="50640" x="4543425" y="5743575"/>
          <p14:tracePt t="50648" x="4537075" y="5743575"/>
          <p14:tracePt t="50656" x="4529138" y="5743575"/>
          <p14:tracePt t="50662" x="4508500" y="5743575"/>
          <p14:tracePt t="50677" x="4479925" y="5751513"/>
          <p14:tracePt t="50694" x="4457700" y="5765800"/>
          <p14:tracePt t="50711" x="4414838" y="5772150"/>
          <p14:tracePt t="50727" x="4400550" y="5786438"/>
          <p14:tracePt t="50745" x="4394200" y="5786438"/>
          <p14:tracePt t="50760" x="4386263" y="5786438"/>
          <p14:tracePt t="50777" x="4351338" y="5794375"/>
          <p14:tracePt t="50794" x="4308475" y="5808663"/>
          <p14:tracePt t="50811" x="4271963" y="5822950"/>
          <p14:tracePt t="50826" x="4257675" y="5822950"/>
          <p14:tracePt t="50843" x="4214813" y="5822950"/>
          <p14:tracePt t="50861" x="4186238" y="5822950"/>
          <p14:tracePt t="50877" x="4171950" y="5822950"/>
          <p14:tracePt t="50894" x="4151313" y="5822950"/>
          <p14:tracePt t="50911" x="4122738" y="5822950"/>
          <p14:tracePt t="50927" x="4079875" y="5815013"/>
          <p14:tracePt t="50944" x="4022725" y="5808663"/>
          <p14:tracePt t="50961" x="3994150" y="5800725"/>
          <p14:tracePt t="50977" x="3971925" y="5794375"/>
          <p14:tracePt t="50993" x="3957638" y="5794375"/>
          <p14:tracePt t="51010" x="3937000" y="5786438"/>
          <p14:tracePt t="51027" x="3929063" y="5780088"/>
          <p14:tracePt t="51137" x="3914775" y="5757863"/>
          <p14:tracePt t="51216" x="3914775" y="5751513"/>
          <p14:tracePt t="51232" x="3929063" y="5751513"/>
          <p14:tracePt t="51248" x="3937000" y="5751513"/>
          <p14:tracePt t="51264" x="3951288" y="5737225"/>
          <p14:tracePt t="51272" x="3957638" y="5737225"/>
          <p14:tracePt t="51288" x="3971925" y="5737225"/>
          <p14:tracePt t="51293" x="4008438" y="5737225"/>
          <p14:tracePt t="51309" x="4051300" y="5737225"/>
          <p14:tracePt t="51326" x="4094163" y="5737225"/>
          <p14:tracePt t="51344" x="4129088" y="5737225"/>
          <p14:tracePt t="51361" x="4143375" y="5737225"/>
          <p14:tracePt t="51376" x="4171950" y="5737225"/>
          <p14:tracePt t="51393" x="4200525" y="5737225"/>
          <p14:tracePt t="51410" x="4243388" y="5737225"/>
          <p14:tracePt t="51426" x="4300538" y="5737225"/>
          <p14:tracePt t="51443" x="4408488" y="5737225"/>
          <p14:tracePt t="51459" x="4579938" y="5737225"/>
          <p14:tracePt t="51476" x="4708525" y="5722938"/>
          <p14:tracePt t="51493" x="4765675" y="5722938"/>
          <p14:tracePt t="51509" x="4808538" y="5722938"/>
          <p14:tracePt t="51526" x="4814888" y="5722938"/>
          <p14:tracePt t="51584" x="4829175" y="5722938"/>
          <p14:tracePt t="51640" x="4837113" y="5722938"/>
          <p14:tracePt t="51649" x="4843463" y="5722938"/>
          <p14:tracePt t="51656" x="4851400" y="5722938"/>
          <p14:tracePt t="51664" x="4894263" y="5722938"/>
          <p14:tracePt t="51676" x="4957763" y="5722938"/>
          <p14:tracePt t="51692" x="5008563" y="5715000"/>
          <p14:tracePt t="51710" x="5022850" y="5715000"/>
          <p14:tracePt t="51726" x="5029200" y="5715000"/>
          <p14:tracePt t="51768" x="5043488" y="5715000"/>
          <p14:tracePt t="51784" x="5051425" y="5715000"/>
          <p14:tracePt t="51792" x="5057775" y="5715000"/>
          <p14:tracePt t="51809" x="5065713" y="5715000"/>
          <p14:tracePt t="51812" x="5072063" y="5715000"/>
          <p14:tracePt t="51826" x="5080000" y="5715000"/>
          <p14:tracePt t="51864" x="5086350" y="5715000"/>
          <p14:tracePt t="51944" x="5094288" y="5715000"/>
          <p14:tracePt t="52248" x="5108575" y="5708650"/>
          <p14:tracePt t="52256" x="5114925" y="5708650"/>
          <p14:tracePt t="52262" x="5122863" y="5700713"/>
          <p14:tracePt t="52275" x="5129213" y="5694363"/>
          <p14:tracePt t="52608" x="5137150" y="5686425"/>
          <p14:tracePt t="52656" x="5151438" y="5686425"/>
          <p14:tracePt t="53528" x="5157788" y="5680075"/>
          <p14:tracePt t="53544" x="5157788" y="5657850"/>
          <p14:tracePt t="53552" x="5157788" y="5651500"/>
          <p14:tracePt t="53557" x="5157788" y="5643563"/>
          <p14:tracePt t="53573" x="5157788" y="5629275"/>
          <p14:tracePt t="53590" x="5151438" y="5614988"/>
          <p14:tracePt t="53607" x="5143500" y="5608638"/>
          <p14:tracePt t="53656" x="5137150" y="5600700"/>
          <p14:tracePt t="53668" x="5129213" y="5594350"/>
          <p14:tracePt t="53673" x="5122863" y="5594350"/>
          <p14:tracePt t="53689" x="5108575" y="5580063"/>
          <p14:tracePt t="53706" x="5100638" y="5572125"/>
          <p14:tracePt t="53722" x="5086350" y="5565775"/>
          <p14:tracePt t="53768" x="5072063" y="5557838"/>
          <p14:tracePt t="53784" x="5065713" y="5557838"/>
          <p14:tracePt t="53816" x="5043488" y="5537200"/>
          <p14:tracePt t="53832" x="5037138" y="5537200"/>
          <p14:tracePt t="53848" x="5014913" y="5529263"/>
          <p14:tracePt t="53880" x="5008563" y="5522913"/>
          <p14:tracePt t="53892" x="5000625" y="5500688"/>
          <p14:tracePt t="54008" x="4986338" y="5494338"/>
          <p14:tracePt t="54080" x="4979988" y="5494338"/>
          <p14:tracePt t="54248" x="4972050" y="5494338"/>
          <p14:tracePt t="54255" x="4957763" y="5494338"/>
          <p14:tracePt t="54263" x="4943475" y="5494338"/>
          <p14:tracePt t="54304" x="4937125" y="5494338"/>
          <p14:tracePt t="54320" x="4929188" y="5494338"/>
          <p14:tracePt t="54328" x="4914900" y="5494338"/>
          <p14:tracePt t="54339" x="4908550" y="5494338"/>
          <p14:tracePt t="54355" x="4900613" y="5500688"/>
          <p14:tracePt t="54568" x="4894263" y="5500688"/>
          <p14:tracePt t="54608" x="4886325" y="5500688"/>
          <p14:tracePt t="54669" x="4872038" y="5500688"/>
          <p14:tracePt t="54704" x="4865688" y="5500688"/>
          <p14:tracePt t="54709" x="4857750" y="5500688"/>
          <p14:tracePt t="54713" x="4829175" y="5500688"/>
          <p14:tracePt t="54721" x="4786313" y="5500688"/>
          <p14:tracePt t="54738" x="4743450" y="5500688"/>
          <p14:tracePt t="54755" x="4700588" y="5494338"/>
          <p14:tracePt t="54771" x="4679950" y="5486400"/>
          <p14:tracePt t="54789" x="4643438" y="5480050"/>
          <p14:tracePt t="54806" x="4608513" y="5472113"/>
          <p14:tracePt t="54822" x="4594225" y="5472113"/>
          <p14:tracePt t="54838" x="4557713" y="5457825"/>
          <p14:tracePt t="54855" x="4537075" y="5457825"/>
          <p14:tracePt t="54855" x="4529138" y="5457825"/>
          <p14:tracePt t="54889" x="4522788" y="5451475"/>
          <p14:tracePt t="54889" x="4514850" y="5451475"/>
          <p14:tracePt t="54905" x="4500563" y="5443538"/>
          <p14:tracePt t="54921" x="4479925" y="5429250"/>
          <p14:tracePt t="54938" x="4457700" y="5429250"/>
          <p14:tracePt t="54955" x="4443413" y="5414963"/>
          <p14:tracePt t="54971" x="4429125" y="5408613"/>
          <p14:tracePt t="54987" x="4414838" y="5408613"/>
          <p14:tracePt t="55004" x="4400550" y="5408613"/>
          <p14:tracePt t="55020" x="4394200" y="5400675"/>
          <p14:tracePt t="55037" x="4386263" y="5400675"/>
          <p14:tracePt t="55055" x="4371975" y="5400675"/>
          <p14:tracePt t="55071" x="4351338" y="5394325"/>
          <p14:tracePt t="55088" x="4329113" y="5380038"/>
          <p14:tracePt t="55160" x="4322763" y="5380038"/>
          <p14:tracePt t="55464" x="4308475" y="5380038"/>
          <p14:tracePt t="55528" x="4300538" y="5380038"/>
          <p14:tracePt t="55568" x="4294188" y="5380038"/>
          <p14:tracePt t="55632" x="4286250" y="5380038"/>
          <p14:tracePt t="55640" x="4279900" y="5380038"/>
          <p14:tracePt t="55640" x="4271963" y="5380038"/>
          <p14:tracePt t="55760" x="4265613" y="5380038"/>
          <p14:tracePt t="55944" x="4257675" y="5386388"/>
          <p14:tracePt t="55952" x="4265613" y="5400675"/>
          <p14:tracePt t="55970" x="4279900" y="5422900"/>
          <p14:tracePt t="55972" x="4294188" y="5465763"/>
          <p14:tracePt t="55986" x="4314825" y="5486400"/>
          <p14:tracePt t="56003" x="4343400" y="5557838"/>
          <p14:tracePt t="56020" x="4365625" y="5586413"/>
          <p14:tracePt t="56036" x="4371975" y="5629275"/>
          <p14:tracePt t="56053" x="4386263" y="5665788"/>
          <p14:tracePt t="56069" x="4394200" y="5694363"/>
          <p14:tracePt t="56086" x="4394200" y="5708650"/>
          <p14:tracePt t="56103" x="4408488" y="5722938"/>
          <p14:tracePt t="56121" x="4429125" y="5737225"/>
          <p14:tracePt t="56136" x="4437063" y="5765800"/>
          <p14:tracePt t="56153" x="4437063" y="5786438"/>
          <p14:tracePt t="56169" x="4443413" y="5800725"/>
          <p14:tracePt t="56186" x="4443413" y="5822950"/>
          <p14:tracePt t="56202" x="4465638" y="5851525"/>
          <p14:tracePt t="56219" x="4494213" y="5880100"/>
          <p14:tracePt t="56236" x="4522788" y="5915025"/>
          <p14:tracePt t="56253" x="4543425" y="5937250"/>
          <p14:tracePt t="56270" x="4594225" y="5965825"/>
          <p14:tracePt t="56286" x="4614863" y="5980113"/>
          <p14:tracePt t="56302" x="4657725" y="5986463"/>
          <p14:tracePt t="56319" x="4800600" y="6043613"/>
          <p14:tracePt t="56336" x="4894263" y="6065838"/>
          <p14:tracePt t="56352" x="5008563" y="6086475"/>
          <p14:tracePt t="56368" x="5114925" y="6100763"/>
          <p14:tracePt t="56386" x="5222875" y="6122988"/>
          <p14:tracePt t="56403" x="5329238" y="6122988"/>
          <p14:tracePt t="56420" x="5408613" y="6122988"/>
          <p14:tracePt t="56436" x="5500688" y="6122988"/>
          <p14:tracePt t="56453" x="5586413" y="6122988"/>
          <p14:tracePt t="56469" x="5637213" y="6122988"/>
          <p14:tracePt t="56485" x="5665788" y="6122988"/>
          <p14:tracePt t="56502" x="5680075" y="6122988"/>
          <p14:tracePt t="56518" x="5686425" y="6122988"/>
          <p14:tracePt t="56518" x="5715000" y="6122988"/>
          <p14:tracePt t="56553" x="5722938" y="6122988"/>
          <p14:tracePt t="56592" x="5729288" y="6122988"/>
          <p14:tracePt t="56672" x="5708650" y="6115050"/>
          <p14:tracePt t="56680" x="5700713" y="6115050"/>
          <p14:tracePt t="56688" x="5680075" y="6115050"/>
          <p14:tracePt t="56696" x="5672138" y="6108700"/>
          <p14:tracePt t="56704" x="5651500" y="6108700"/>
          <p14:tracePt t="56719" x="5622925" y="6086475"/>
          <p14:tracePt t="56735" x="5551488" y="6080125"/>
          <p14:tracePt t="56752" x="5500688" y="6080125"/>
          <p14:tracePt t="56768" x="5494338" y="6080125"/>
          <p14:tracePt t="56785" x="5465763" y="6080125"/>
          <p14:tracePt t="56803" x="5437188" y="6080125"/>
          <p14:tracePt t="56818" x="5386388" y="6080125"/>
          <p14:tracePt t="56835" x="5365750" y="6086475"/>
          <p14:tracePt t="56851" x="5351463" y="6086475"/>
          <p14:tracePt t="56868" x="5343525" y="6086475"/>
          <p14:tracePt t="56885" x="5308600" y="6094413"/>
          <p14:tracePt t="56902" x="5286375" y="6108700"/>
          <p14:tracePt t="56918" x="5229225" y="6122988"/>
          <p14:tracePt t="56935" x="5208588" y="6129338"/>
          <p14:tracePt t="56935" x="5200650" y="6129338"/>
          <p14:tracePt t="56952" x="5172075" y="6129338"/>
          <p14:tracePt t="56968" x="5165725" y="6129338"/>
          <p14:tracePt t="56985" x="5137150" y="6129338"/>
          <p14:tracePt t="57001" x="5100638" y="6129338"/>
          <p14:tracePt t="57018" x="5072063" y="6129338"/>
          <p14:tracePt t="57034" x="5037138" y="6129338"/>
          <p14:tracePt t="57052" x="5014913" y="6129338"/>
          <p14:tracePt t="57067" x="4979988" y="6129338"/>
          <p14:tracePt t="57086" x="4965700" y="6129338"/>
          <p14:tracePt t="57101" x="4957763" y="6129338"/>
          <p14:tracePt t="57118" x="4943475" y="6129338"/>
          <p14:tracePt t="57135" x="4937125" y="6129338"/>
          <p14:tracePt t="57151" x="4929188" y="6129338"/>
          <p14:tracePt t="57208" x="4922838" y="6129338"/>
          <p14:tracePt t="57312" x="4929188" y="6129338"/>
          <p14:tracePt t="57320" x="4951413" y="6122988"/>
          <p14:tracePt t="57328" x="4979988" y="6115050"/>
          <p14:tracePt t="57336" x="5022850" y="6100763"/>
          <p14:tracePt t="57351" x="5086350" y="6094413"/>
          <p14:tracePt t="57368" x="5108575" y="6086475"/>
          <p14:tracePt t="57385" x="5122863" y="6086475"/>
          <p14:tracePt t="57401" x="5143500" y="6086475"/>
          <p14:tracePt t="57418" x="5151438" y="6086475"/>
          <p14:tracePt t="57434" x="5186363" y="6086475"/>
          <p14:tracePt t="57451" x="5214938" y="6086475"/>
          <p14:tracePt t="57467" x="5243513" y="6086475"/>
          <p14:tracePt t="57484" x="5272088" y="6086475"/>
          <p14:tracePt t="57501" x="5294313" y="6080125"/>
          <p14:tracePt t="57544" x="5300663" y="6080125"/>
          <p14:tracePt t="57551" x="5308600" y="6080125"/>
          <p14:tracePt t="57560" x="5314950" y="6080125"/>
          <p14:tracePt t="57567" x="5357813" y="6080125"/>
          <p14:tracePt t="57584" x="5372100" y="6080125"/>
          <p14:tracePt t="57601" x="5414963" y="6080125"/>
          <p14:tracePt t="57617" x="5472113" y="6072188"/>
          <p14:tracePt t="57635" x="5480050" y="6072188"/>
          <p14:tracePt t="57651" x="5500688" y="6072188"/>
          <p14:tracePt t="57667" x="5508625" y="6072188"/>
          <p14:tracePt t="57684" x="5514975" y="6072188"/>
          <p14:tracePt t="57840" x="5508625" y="6072188"/>
          <p14:tracePt t="57858" x="5500688" y="6080125"/>
          <p14:tracePt t="57858" x="5486400" y="6080125"/>
          <p14:tracePt t="57864" x="5472113" y="6080125"/>
          <p14:tracePt t="57873" x="5465763" y="6080125"/>
          <p14:tracePt t="57884" x="5422900" y="6086475"/>
          <p14:tracePt t="57900" x="5394325" y="6086475"/>
          <p14:tracePt t="57917" x="5351463" y="6086475"/>
          <p14:tracePt t="57934" x="5322888" y="6086475"/>
          <p14:tracePt t="57950" x="5300663" y="6086475"/>
          <p14:tracePt t="57966" x="5265738" y="6086475"/>
          <p14:tracePt t="57966" x="5257800" y="6086475"/>
          <p14:tracePt t="57985" x="5222875" y="6086475"/>
          <p14:tracePt t="58000" x="5214938" y="6086475"/>
          <p14:tracePt t="58017" x="5180013" y="6086475"/>
          <p14:tracePt t="58034" x="5108575" y="6086475"/>
          <p14:tracePt t="58050" x="5057775" y="6086475"/>
          <p14:tracePt t="58066" x="5008563" y="6086475"/>
          <p14:tracePt t="58083" x="4972050" y="6086475"/>
          <p14:tracePt t="58100" x="4922838" y="6086475"/>
          <p14:tracePt t="58116" x="4894263" y="6086475"/>
          <p14:tracePt t="58134" x="4886325" y="6086475"/>
          <p14:tracePt t="58150" x="4879975" y="6086475"/>
          <p14:tracePt t="58167" x="4872038" y="6086475"/>
          <p14:tracePt t="58183" x="4843463" y="6086475"/>
          <p14:tracePt t="58392" x="4829175" y="6086475"/>
          <p14:tracePt t="58405" x="4814888" y="6086475"/>
          <p14:tracePt t="58406" x="4800600" y="6086475"/>
          <p14:tracePt t="58416" x="4779963" y="6086475"/>
          <p14:tracePt t="58433" x="4757738" y="6086475"/>
          <p14:tracePt t="58449" x="4729163" y="6086475"/>
          <p14:tracePt t="58467" x="4700588" y="6094413"/>
          <p14:tracePt t="58483" x="4686300" y="6094413"/>
          <p14:tracePt t="58824" x="4694238" y="6094413"/>
          <p14:tracePt t="58840" x="4700588" y="6094413"/>
          <p14:tracePt t="58858" x="4714875" y="6094413"/>
          <p14:tracePt t="58865" x="4722813" y="6094413"/>
          <p14:tracePt t="58888" x="4737100" y="6094413"/>
          <p14:tracePt t="58896" x="4743450" y="6094413"/>
          <p14:tracePt t="58899" x="4765675" y="6094413"/>
          <p14:tracePt t="58916" x="4772025" y="6094413"/>
          <p14:tracePt t="58932" x="4794250" y="6094413"/>
          <p14:tracePt t="58949" x="4808538" y="6094413"/>
          <p14:tracePt t="58965" x="4814888" y="6094413"/>
          <p14:tracePt t="58982" x="4829175" y="6094413"/>
          <p14:tracePt t="58999" x="4857750" y="6094413"/>
          <p14:tracePt t="59016" x="4865688" y="6086475"/>
          <p14:tracePt t="59031" x="4879975" y="6086475"/>
          <p14:tracePt t="59080" x="4886325" y="6086475"/>
          <p14:tracePt t="59112" x="4894263" y="6080125"/>
          <p14:tracePt t="59128" x="4908550" y="6080125"/>
          <p14:tracePt t="59176" x="4914900" y="6080125"/>
          <p14:tracePt t="59184" x="4922838" y="6080125"/>
          <p14:tracePt t="59194" x="4929188" y="6080125"/>
          <p14:tracePt t="59217" x="4951413" y="6080125"/>
          <p14:tracePt t="59233" x="4957763" y="6080125"/>
          <p14:tracePt t="59264" x="4965700" y="6080125"/>
          <p14:tracePt t="59280" x="4986338" y="6080125"/>
          <p14:tracePt t="59288" x="4994275" y="6080125"/>
          <p14:tracePt t="59296" x="5000625" y="6080125"/>
          <p14:tracePt t="59304" x="5029200" y="6080125"/>
          <p14:tracePt t="59315" x="5065713" y="6080125"/>
          <p14:tracePt t="59331" x="5080000" y="6080125"/>
          <p14:tracePt t="59349" x="5100638" y="6080125"/>
          <p14:tracePt t="59365" x="5114925" y="6080125"/>
          <p14:tracePt t="59382" x="5122863" y="6080125"/>
          <p14:tracePt t="59399" x="5151438" y="6080125"/>
          <p14:tracePt t="59415" x="5165725" y="6080125"/>
          <p14:tracePt t="59431" x="5222875" y="6080125"/>
          <p14:tracePt t="59448" x="5265738" y="6080125"/>
          <p14:tracePt t="59465" x="5294313" y="6080125"/>
          <p14:tracePt t="59481" x="5314950" y="6080125"/>
          <p14:tracePt t="59498" x="5322888" y="6072188"/>
          <p14:tracePt t="59584" x="5314950" y="6072188"/>
          <p14:tracePt t="59592" x="5265738" y="6072188"/>
          <p14:tracePt t="59600" x="5151438" y="6029325"/>
          <p14:tracePt t="59600" x="5065713" y="6008688"/>
          <p14:tracePt t="59616" x="4937125" y="5965825"/>
          <p14:tracePt t="59624" x="4851400" y="5937250"/>
          <p14:tracePt t="59632" x="4686300" y="5886450"/>
          <p14:tracePt t="59632" x="4629150" y="5880100"/>
          <p14:tracePt t="59649" x="4514850" y="5837238"/>
          <p14:tracePt t="59664" x="4471988" y="5822950"/>
          <p14:tracePt t="59681" x="4437063" y="5808663"/>
          <p14:tracePt t="59698" x="4408488" y="5786438"/>
          <p14:tracePt t="59714" x="4379913" y="5780088"/>
          <p14:tracePt t="59731" x="4351338" y="5772150"/>
          <p14:tracePt t="59748" x="4337050" y="5751513"/>
          <p14:tracePt t="59784" x="4308475" y="5751513"/>
          <p14:tracePt t="59798" x="4294188" y="5743575"/>
          <p14:tracePt t="59799" x="4286250" y="5743575"/>
          <p14:tracePt t="59813" x="4265613" y="5743575"/>
          <p14:tracePt t="59832" x="4251325" y="5743575"/>
          <p14:tracePt t="59848" x="4151313" y="5743575"/>
          <p14:tracePt t="59864" x="4057650" y="5743575"/>
          <p14:tracePt t="59881" x="4000500" y="5751513"/>
          <p14:tracePt t="59898" x="3957638" y="5765800"/>
          <p14:tracePt t="59914" x="3908425" y="5780088"/>
          <p14:tracePt t="59930" x="3879850" y="5800725"/>
          <p14:tracePt t="59947" x="3865563" y="5815013"/>
          <p14:tracePt t="59964" x="3857625" y="5829300"/>
          <p14:tracePt t="59981" x="3843338" y="5843588"/>
          <p14:tracePt t="60032" x="3843338" y="5857875"/>
          <p14:tracePt t="60040" x="3843338" y="5865813"/>
          <p14:tracePt t="60048" x="3843338" y="5872163"/>
          <p14:tracePt t="60054" x="3843338" y="5880100"/>
          <p14:tracePt t="60064" x="3843338" y="5894388"/>
          <p14:tracePt t="60081" x="3843338" y="5922963"/>
          <p14:tracePt t="60098" x="3843338" y="5951538"/>
          <p14:tracePt t="60114" x="3843338" y="5994400"/>
          <p14:tracePt t="60131" x="3843338" y="6029325"/>
          <p14:tracePt t="60147" x="3843338" y="6065838"/>
          <p14:tracePt t="60164" x="3843338" y="6072188"/>
          <p14:tracePt t="60181" x="3851275" y="6086475"/>
          <p14:tracePt t="60232" x="3865563" y="6086475"/>
          <p14:tracePt t="60239" x="3871913" y="6094413"/>
          <p14:tracePt t="60248" x="3879850" y="6094413"/>
          <p14:tracePt t="60255" x="3894138" y="6100763"/>
          <p14:tracePt t="60264" x="3900488" y="6108700"/>
          <p14:tracePt t="60360" x="3886200" y="6122988"/>
          <p14:tracePt t="60368" x="3851275" y="6122988"/>
          <p14:tracePt t="60376" x="3836988" y="6122988"/>
          <p14:tracePt t="60384" x="3800475" y="6122988"/>
          <p14:tracePt t="60397" x="3779838" y="6129338"/>
          <p14:tracePt t="60413" x="3736975" y="6129338"/>
          <p14:tracePt t="60430" x="3686175" y="6129338"/>
          <p14:tracePt t="60446" x="3622675" y="6129338"/>
          <p14:tracePt t="60446" x="3608388" y="6129338"/>
          <p14:tracePt t="60481" x="3600450" y="6129338"/>
          <p14:tracePt t="60512" x="3586163" y="6129338"/>
          <p14:tracePt t="60624" x="3614738" y="6129338"/>
          <p14:tracePt t="60632" x="3636963" y="6129338"/>
          <p14:tracePt t="60640" x="3665538" y="6108700"/>
          <p14:tracePt t="60680" x="3671888" y="6108700"/>
          <p14:tracePt t="60688" x="3686175" y="6108700"/>
          <p14:tracePt t="60696" x="3700463" y="6100763"/>
          <p14:tracePt t="60713" x="3714750" y="6100763"/>
          <p14:tracePt t="60720" x="3743325" y="6094413"/>
          <p14:tracePt t="60730" x="3751263" y="6094413"/>
          <p14:tracePt t="60746" x="3786188" y="6086475"/>
          <p14:tracePt t="60763" x="3808413" y="6072188"/>
          <p14:tracePt t="60779" x="3829050" y="6065838"/>
          <p14:tracePt t="60797" x="3865563" y="6065838"/>
          <p14:tracePt t="60812" x="3871913" y="6057900"/>
          <p14:tracePt t="60829" x="3886200" y="6051550"/>
          <p14:tracePt t="60846" x="3894138" y="6037263"/>
          <p14:tracePt t="60862" x="3894138" y="6029325"/>
          <p14:tracePt t="60879" x="3879850" y="6008688"/>
          <p14:tracePt t="60896" x="3865563" y="6008688"/>
          <p14:tracePt t="60913" x="3843338" y="5994400"/>
          <p14:tracePt t="60929" x="3822700" y="5994400"/>
          <p14:tracePt t="60946" x="3808413" y="5986463"/>
          <p14:tracePt t="60963" x="3800475" y="5980113"/>
          <p14:tracePt t="60979" x="3786188" y="5980113"/>
          <p14:tracePt t="61024" x="3771900" y="5972175"/>
          <p14:tracePt t="61112" x="3779838" y="5972175"/>
          <p14:tracePt t="61124" x="3786188" y="5972175"/>
          <p14:tracePt t="61128" x="3808413" y="5972175"/>
          <p14:tracePt t="61130" x="3829050" y="5972175"/>
          <p14:tracePt t="61145" x="3851275" y="5972175"/>
          <p14:tracePt t="61162" x="3871913" y="5972175"/>
          <p14:tracePt t="61178" x="3900488" y="5972175"/>
          <p14:tracePt t="61196" x="3922713" y="5972175"/>
          <p14:tracePt t="61212" x="3943350" y="5972175"/>
          <p14:tracePt t="61228" x="3951288" y="5972175"/>
          <p14:tracePt t="61245" x="3979863" y="5972175"/>
          <p14:tracePt t="61376" x="3986213" y="5965825"/>
          <p14:tracePt t="61391" x="3986213" y="5957888"/>
          <p14:tracePt t="61400" x="3986213" y="5937250"/>
          <p14:tracePt t="61416" x="3986213" y="5900738"/>
          <p14:tracePt t="61424" x="3986213" y="5872163"/>
          <p14:tracePt t="61430" x="4008438" y="5800725"/>
          <p14:tracePt t="61445" x="4094163" y="5729288"/>
          <p14:tracePt t="61462" x="4179888" y="5643563"/>
          <p14:tracePt t="61478" x="4286250" y="5565775"/>
          <p14:tracePt t="61494" x="4371975" y="5508625"/>
          <p14:tracePt t="61512" x="4414838" y="5472113"/>
          <p14:tracePt t="61529" x="4429125" y="5457825"/>
          <p14:tracePt t="61545" x="4437063" y="5443538"/>
          <p14:tracePt t="61656" x="4451350" y="5437188"/>
          <p14:tracePt t="61664" x="4457700" y="5429250"/>
          <p14:tracePt t="61672" x="4486275" y="5400675"/>
          <p14:tracePt t="61680" x="4514850" y="5380038"/>
          <p14:tracePt t="61695" x="4594225" y="5300663"/>
          <p14:tracePt t="61712" x="4637088" y="5265738"/>
          <p14:tracePt t="61729" x="4672013" y="5208588"/>
          <p14:tracePt t="61745" x="4694238" y="5186363"/>
          <p14:tracePt t="61762" x="4714875" y="5165725"/>
          <p14:tracePt t="61778" x="4729163" y="5137150"/>
          <p14:tracePt t="61796" x="4751388" y="5129213"/>
          <p14:tracePt t="61812" x="4757738" y="5122863"/>
          <p14:tracePt t="62072" x="4765675" y="5114925"/>
          <p14:tracePt t="62079" x="4765675" y="5100638"/>
          <p14:tracePt t="62093" x="4765675" y="5094288"/>
          <p14:tracePt t="62095" x="4765675" y="5080000"/>
          <p14:tracePt t="62110" x="4765675" y="5043488"/>
          <p14:tracePt t="62128" x="4765675" y="5014913"/>
          <p14:tracePt t="62145" x="4765675" y="5008563"/>
          <p14:tracePt t="62208" x="4765675" y="5000625"/>
          <p14:tracePt t="62217" x="4765675" y="4986338"/>
          <p14:tracePt t="62218" x="4765675" y="4979988"/>
          <p14:tracePt t="62228" x="4765675" y="4965700"/>
          <p14:tracePt t="62245" x="4808538" y="4943475"/>
          <p14:tracePt t="62261" x="4857750" y="4929188"/>
          <p14:tracePt t="62278" x="4900613" y="4922838"/>
          <p14:tracePt t="62294" x="4957763" y="4908550"/>
          <p14:tracePt t="62310" x="5022850" y="4908550"/>
          <p14:tracePt t="62310" x="5051425" y="4908550"/>
          <p14:tracePt t="62328" x="5186363" y="4908550"/>
          <p14:tracePt t="62344" x="5380038" y="4886325"/>
          <p14:tracePt t="62361" x="5608638" y="4857750"/>
          <p14:tracePt t="62377" x="5837238" y="4814888"/>
          <p14:tracePt t="62394" x="6057900" y="4800600"/>
          <p14:tracePt t="62410" x="6237288" y="4779963"/>
          <p14:tracePt t="62427" x="6343650" y="4757738"/>
          <p14:tracePt t="62443" x="6437313" y="4757738"/>
          <p14:tracePt t="62461" x="6529388" y="4757738"/>
          <p14:tracePt t="62477" x="6608763" y="4737100"/>
          <p14:tracePt t="62493" x="6700838" y="4729163"/>
          <p14:tracePt t="62511" x="6772275" y="4708525"/>
          <p14:tracePt t="62527" x="6915150" y="4694238"/>
          <p14:tracePt t="62544" x="7037388" y="4686300"/>
          <p14:tracePt t="62560" x="7172325" y="4651375"/>
          <p14:tracePt t="62577" x="7265988" y="4637088"/>
          <p14:tracePt t="62594" x="7272338" y="4637088"/>
          <p14:tracePt t="62672" x="7243763" y="4637088"/>
          <p14:tracePt t="62684" x="7215188" y="4637088"/>
          <p14:tracePt t="62688" x="7180263" y="4651375"/>
          <p14:tracePt t="62693" x="7123113" y="4657725"/>
          <p14:tracePt t="62710" x="6994525" y="4694238"/>
          <p14:tracePt t="62727" x="6886575" y="4708525"/>
          <p14:tracePt t="62743" x="6637338" y="4729163"/>
          <p14:tracePt t="62760" x="6372225" y="4786313"/>
          <p14:tracePt t="62777" x="6115050" y="4800600"/>
          <p14:tracePt t="62793" x="5894388" y="4822825"/>
          <p14:tracePt t="62810" x="5700713" y="4822825"/>
          <p14:tracePt t="62826" x="5529263" y="4822825"/>
          <p14:tracePt t="62843" x="5408613" y="4822825"/>
          <p14:tracePt t="62859" x="5300663" y="4822825"/>
          <p14:tracePt t="62876" x="5208588" y="4822825"/>
          <p14:tracePt t="62892" x="5151438" y="4822825"/>
          <p14:tracePt t="62910" x="5094288" y="4800600"/>
          <p14:tracePt t="62927" x="4965700" y="4722813"/>
          <p14:tracePt t="62943" x="4714875" y="4551363"/>
          <p14:tracePt t="62960" x="4508500" y="4414838"/>
          <p14:tracePt t="62976" x="4386263" y="4314825"/>
          <p14:tracePt t="62994" x="4337050" y="4294188"/>
          <p14:tracePt t="63009" x="4314825" y="4279900"/>
          <p14:tracePt t="63026" x="4300538" y="4271963"/>
          <p14:tracePt t="63043" x="4265613" y="4251325"/>
          <p14:tracePt t="63059" x="4257675" y="4243388"/>
          <p14:tracePt t="63076" x="4222750" y="4214813"/>
          <p14:tracePt t="63093" x="4194175" y="4179888"/>
          <p14:tracePt t="63109" x="4143375" y="4129088"/>
          <p14:tracePt t="63126" x="4071938" y="4079875"/>
          <p14:tracePt t="63126" x="4029075" y="4051300"/>
          <p14:tracePt t="63144" x="4022725" y="4043363"/>
          <p14:tracePt t="63160" x="3929063" y="4000500"/>
          <p14:tracePt t="63176" x="3843338" y="3965575"/>
          <p14:tracePt t="63193" x="3829050" y="3951288"/>
          <p14:tracePt t="63210" x="3786188" y="3914775"/>
          <p14:tracePt t="63225" x="3751263" y="3865563"/>
          <p14:tracePt t="63243" x="3671888" y="3736975"/>
          <p14:tracePt t="63259" x="3586163" y="3579813"/>
          <p14:tracePt t="63275" x="3500438" y="3457575"/>
          <p14:tracePt t="63292" x="3457575" y="3400425"/>
          <p14:tracePt t="63308" x="3443288" y="3343275"/>
          <p14:tracePt t="63327" x="3436938" y="3308350"/>
          <p14:tracePt t="63342" x="3436938" y="3171825"/>
          <p14:tracePt t="63361" x="3436938" y="3114675"/>
          <p14:tracePt t="63375" x="3436938" y="2928938"/>
          <p14:tracePt t="63392" x="3436938" y="2857500"/>
          <p14:tracePt t="63409" x="3436938" y="2786063"/>
          <p14:tracePt t="63425" x="3436938" y="2728913"/>
          <p14:tracePt t="63442" x="3465513" y="2679700"/>
          <p14:tracePt t="63458" x="3479800" y="2665413"/>
          <p14:tracePt t="63476" x="3500438" y="2657475"/>
          <p14:tracePt t="63492" x="3551238" y="2622550"/>
          <p14:tracePt t="63509" x="3651250" y="2571750"/>
          <p14:tracePt t="63525" x="3686175" y="2557463"/>
          <p14:tracePt t="63542" x="3708400" y="2522538"/>
          <p14:tracePt t="63558" x="3751263" y="2479675"/>
          <p14:tracePt t="63575" x="3751263" y="2322513"/>
          <p14:tracePt t="63592" x="3751263" y="2179638"/>
          <p14:tracePt t="63609" x="3708400" y="2028825"/>
          <p14:tracePt t="63626" x="3643313" y="1865313"/>
          <p14:tracePt t="63642" x="3594100" y="1714500"/>
          <p14:tracePt t="63659" x="3543300" y="1536700"/>
          <p14:tracePt t="63675" x="3457575" y="1322388"/>
          <p14:tracePt t="63692" x="3379788" y="1108075"/>
          <p14:tracePt t="63708" x="3279775" y="885825"/>
          <p14:tracePt t="63725" x="3222625" y="757238"/>
          <p14:tracePt t="63743" x="3200400" y="671513"/>
          <p14:tracePt t="63758" x="3194050" y="593725"/>
          <p14:tracePt t="63758" x="3194050" y="550863"/>
          <p14:tracePt t="63776" x="3194050" y="508000"/>
          <p14:tracePt t="63792" x="3194050" y="465138"/>
          <p14:tracePt t="63809" x="3194050" y="450850"/>
          <p14:tracePt t="63825" x="3194050" y="442913"/>
          <p14:tracePt t="63842" x="3194050" y="428625"/>
          <p14:tracePt t="63920" x="3194050" y="422275"/>
          <p14:tracePt t="63928" x="3165475" y="422275"/>
          <p14:tracePt t="63944" x="3165475" y="450850"/>
          <p14:tracePt t="63951" x="3157538" y="457200"/>
          <p14:tracePt t="63958" x="3151188" y="500063"/>
          <p14:tracePt t="63974" x="3151188" y="542925"/>
          <p14:tracePt t="63974" x="3151188" y="585788"/>
          <p14:tracePt t="63992" x="3151188" y="650875"/>
          <p14:tracePt t="64008" x="3171825" y="708025"/>
          <p14:tracePt t="64025" x="3186113" y="750888"/>
          <p14:tracePt t="64041" x="3186113" y="793750"/>
          <p14:tracePt t="64058" x="3194050" y="871538"/>
          <p14:tracePt t="64074" x="3200400" y="965200"/>
          <p14:tracePt t="64092" x="3228975" y="1071563"/>
          <p14:tracePt t="64109" x="3236913" y="1136650"/>
          <p14:tracePt t="64125" x="3236913" y="1208088"/>
          <p14:tracePt t="64142" x="3236913" y="1257300"/>
          <p14:tracePt t="64157" x="3236913" y="1314450"/>
          <p14:tracePt t="64175" x="3236913" y="1336675"/>
          <p14:tracePt t="64191" x="3236913" y="1385888"/>
          <p14:tracePt t="64209" x="3236913" y="1400175"/>
          <p14:tracePt t="64280" x="3243263" y="1408113"/>
          <p14:tracePt t="64288" x="3257550" y="1408113"/>
          <p14:tracePt t="64296" x="3279775" y="1408113"/>
          <p14:tracePt t="64304" x="3286125" y="1408113"/>
          <p14:tracePt t="64312" x="3328988" y="1379538"/>
          <p14:tracePt t="64325" x="3336925" y="1343025"/>
          <p14:tracePt t="64341" x="3365500" y="1308100"/>
          <p14:tracePt t="64358" x="3379788" y="1250950"/>
          <p14:tracePt t="64374" x="3379788" y="1208088"/>
          <p14:tracePt t="64391" x="3379788" y="1165225"/>
          <p14:tracePt t="64456" x="3379788" y="1157288"/>
          <p14:tracePt t="64464" x="3365500" y="1157288"/>
          <p14:tracePt t="64471" x="3351213" y="1157288"/>
          <p14:tracePt t="64474" x="3300413" y="1185863"/>
          <p14:tracePt t="64490" x="3271838" y="1257300"/>
          <p14:tracePt t="64507" x="3265488" y="1336675"/>
          <p14:tracePt t="64524" x="3251200" y="1443038"/>
          <p14:tracePt t="64540" x="3251200" y="1536700"/>
          <p14:tracePt t="64558" x="3251200" y="1622425"/>
          <p14:tracePt t="64573" x="3251200" y="1693863"/>
          <p14:tracePt t="64591" x="3251200" y="1765300"/>
          <p14:tracePt t="64607" x="3251200" y="1828800"/>
          <p14:tracePt t="64625" x="3251200" y="1857375"/>
          <p14:tracePt t="64640" x="3243263" y="1879600"/>
          <p14:tracePt t="64658" x="3243263" y="1885950"/>
          <p14:tracePt t="64674" x="3243263" y="1900238"/>
          <p14:tracePt t="64690" x="3228975" y="1928813"/>
          <p14:tracePt t="64707" x="3228975" y="1943100"/>
          <p14:tracePt t="64723" x="3228975" y="1965325"/>
          <p14:tracePt t="64740" x="3214688" y="1985963"/>
          <p14:tracePt t="64757" x="3208338" y="2022475"/>
          <p14:tracePt t="64774" x="3200400" y="2065338"/>
          <p14:tracePt t="64816" x="3200400" y="2071688"/>
          <p14:tracePt t="64824" x="3200400" y="2085975"/>
          <p14:tracePt t="64842" x="3200400" y="2108200"/>
          <p14:tracePt t="64843" x="3200400" y="2128838"/>
          <p14:tracePt t="64857" x="3200400" y="2136775"/>
          <p14:tracePt t="64873" x="3200400" y="2151063"/>
          <p14:tracePt t="64890" x="3222625" y="2185988"/>
          <p14:tracePt t="64907" x="3236913" y="2208213"/>
          <p14:tracePt t="64924" x="3294063" y="2265363"/>
          <p14:tracePt t="64940" x="3351213" y="2293938"/>
          <p14:tracePt t="64957" x="3422650" y="2351088"/>
          <p14:tracePt t="64973" x="3529013" y="2428875"/>
          <p14:tracePt t="64990" x="3594100" y="2479675"/>
          <p14:tracePt t="65006" x="3671888" y="2557463"/>
          <p14:tracePt t="65024" x="3714750" y="2608263"/>
          <p14:tracePt t="65024" x="3743325" y="2636838"/>
          <p14:tracePt t="65040" x="3800475" y="2708275"/>
          <p14:tracePt t="65057" x="3851275" y="2794000"/>
          <p14:tracePt t="65074" x="3894138" y="2894013"/>
          <p14:tracePt t="65089" x="3908425" y="3036888"/>
          <p14:tracePt t="65107" x="3943350" y="3228975"/>
          <p14:tracePt t="65123" x="3971925" y="3408363"/>
          <p14:tracePt t="65140" x="3994150" y="3636963"/>
          <p14:tracePt t="65156" x="4022725" y="3894138"/>
          <p14:tracePt t="65173" x="4022725" y="4151313"/>
          <p14:tracePt t="65190" x="4008438" y="4371975"/>
          <p14:tracePt t="65206" x="3951288" y="4572000"/>
          <p14:tracePt t="65206" x="3943350" y="4657725"/>
          <p14:tracePt t="65239" x="3886200" y="4822825"/>
          <p14:tracePt t="65240" x="3879850" y="4937125"/>
          <p14:tracePt t="65257" x="3865563" y="5043488"/>
          <p14:tracePt t="65273" x="3865563" y="5122863"/>
          <p14:tracePt t="65290" x="3865563" y="5208588"/>
          <p14:tracePt t="65306" x="3865563" y="5314950"/>
          <p14:tracePt t="65322" x="3865563" y="5422900"/>
          <p14:tracePt t="65339" x="3900488" y="5480050"/>
          <p14:tracePt t="65356" x="3914775" y="5494338"/>
          <p14:tracePt t="65373" x="3922713" y="5500688"/>
          <p14:tracePt t="65389" x="3943350" y="5500688"/>
          <p14:tracePt t="65407" x="3979863" y="5500688"/>
          <p14:tracePt t="65423" x="4022725" y="5500688"/>
          <p14:tracePt t="65423" x="4057650" y="5500688"/>
          <p14:tracePt t="65440" x="4114800" y="5500688"/>
          <p14:tracePt t="65456" x="4171950" y="5500688"/>
          <p14:tracePt t="65473" x="4251325" y="5500688"/>
          <p14:tracePt t="65489" x="4329113" y="5472113"/>
          <p14:tracePt t="65505" x="4400550" y="5472113"/>
          <p14:tracePt t="65523" x="4443413" y="5472113"/>
          <p14:tracePt t="65539" x="4500563" y="5472113"/>
          <p14:tracePt t="65556" x="4543425" y="5472113"/>
          <p14:tracePt t="65575" x="4572000" y="5457825"/>
          <p14:tracePt t="65589" x="4586288" y="5451475"/>
          <p14:tracePt t="65607" x="4622800" y="5414963"/>
          <p14:tracePt t="65622" x="4672013" y="5372100"/>
          <p14:tracePt t="65639" x="4722813" y="5329238"/>
          <p14:tracePt t="65655" x="4794250" y="5272088"/>
          <p14:tracePt t="65673" x="4829175" y="5251450"/>
          <p14:tracePt t="65688" x="4865688" y="5229225"/>
          <p14:tracePt t="65706" x="4872038" y="5214938"/>
          <p14:tracePt t="65722" x="4872038" y="5208588"/>
          <p14:tracePt t="65739" x="4872038" y="5194300"/>
          <p14:tracePt t="65756" x="4872038" y="5180013"/>
          <p14:tracePt t="65772" x="4872038" y="5172075"/>
          <p14:tracePt t="65928" x="4894263" y="5157788"/>
          <p14:tracePt t="65936" x="4900613" y="5129213"/>
          <p14:tracePt t="65944" x="4908550" y="5108575"/>
          <p14:tracePt t="65952" x="4929188" y="5051425"/>
          <p14:tracePt t="65972" x="4951413" y="4972050"/>
          <p14:tracePt t="65972" x="4957763" y="4951413"/>
          <p14:tracePt t="65988" x="4957763" y="4943475"/>
          <p14:tracePt t="66096" x="4957763" y="4972050"/>
          <p14:tracePt t="66104" x="4957763" y="4979988"/>
          <p14:tracePt t="66112" x="4972050" y="5022850"/>
          <p14:tracePt t="66121" x="5000625" y="5029200"/>
          <p14:tracePt t="66138" x="5043488" y="5029200"/>
          <p14:tracePt t="66155" x="5143500" y="5029200"/>
          <p14:tracePt t="66172" x="5251450" y="5014913"/>
          <p14:tracePt t="66188" x="5351463" y="4994275"/>
          <p14:tracePt t="66205" x="5465763" y="4957763"/>
          <p14:tracePt t="66221" x="5594350" y="4900613"/>
          <p14:tracePt t="66239" x="5743575" y="4837113"/>
          <p14:tracePt t="66255" x="5886450" y="4772025"/>
          <p14:tracePt t="66272" x="5937250" y="4751388"/>
          <p14:tracePt t="66288" x="5980113" y="4743450"/>
          <p14:tracePt t="66305" x="6000750" y="4737100"/>
          <p14:tracePt t="66322" x="6022975" y="4729163"/>
          <p14:tracePt t="66338" x="6043613" y="4722813"/>
          <p14:tracePt t="66355" x="6057900" y="4722813"/>
          <p14:tracePt t="66371" x="6100763" y="4714875"/>
          <p14:tracePt t="66388" x="6172200" y="4694238"/>
          <p14:tracePt t="66405" x="6237288" y="4672013"/>
          <p14:tracePt t="66422" x="6294438" y="4657725"/>
          <p14:tracePt t="66437" x="6323013" y="4637088"/>
          <p14:tracePt t="66454" x="6337300" y="4629150"/>
          <p14:tracePt t="66471" x="6351588" y="4629150"/>
          <p14:tracePt t="66528" x="6357938" y="4622800"/>
          <p14:tracePt t="66679" x="6351588" y="4622800"/>
          <p14:tracePt t="66688" x="6323013" y="4622800"/>
          <p14:tracePt t="66696" x="6215063" y="4622800"/>
          <p14:tracePt t="66705" x="6029325" y="4622800"/>
          <p14:tracePt t="66722" x="5651500" y="4622800"/>
          <p14:tracePt t="66737" x="5157788" y="4622800"/>
          <p14:tracePt t="66754" x="4694238" y="4622800"/>
          <p14:tracePt t="66770" x="4357688" y="4622800"/>
          <p14:tracePt t="66788" x="4065588" y="4622800"/>
          <p14:tracePt t="66804" x="3943350" y="4622800"/>
          <p14:tracePt t="66821" x="3900488" y="4622800"/>
          <p14:tracePt t="66837" x="3879850" y="4622800"/>
          <p14:tracePt t="66872" x="3871913" y="4622800"/>
          <p14:tracePt t="66888" x="3865563" y="4622800"/>
          <p14:tracePt t="66896" x="3857625" y="4622800"/>
          <p14:tracePt t="66896" x="3843338" y="4622800"/>
          <p14:tracePt t="66905" x="3829050" y="4622800"/>
          <p14:tracePt t="66984" x="3822700" y="4622800"/>
          <p14:tracePt t="66992" x="3800475" y="4622800"/>
          <p14:tracePt t="67008" x="3794125" y="4622800"/>
          <p14:tracePt t="67016" x="3771900" y="4614863"/>
          <p14:tracePt t="67020" x="3757613" y="4572000"/>
          <p14:tracePt t="67037" x="3757613" y="4514850"/>
          <p14:tracePt t="67055" x="3757613" y="4408488"/>
          <p14:tracePt t="67070" x="3757613" y="4322763"/>
          <p14:tracePt t="67087" x="3757613" y="4279900"/>
          <p14:tracePt t="67104" x="3771900" y="4208463"/>
          <p14:tracePt t="67240" x="3771900" y="4186238"/>
          <p14:tracePt t="67248" x="3786188" y="4171950"/>
          <p14:tracePt t="67256" x="3794125" y="4165600"/>
          <p14:tracePt t="67288" x="3800475" y="4137025"/>
          <p14:tracePt t="67464" x="3800475" y="4143375"/>
          <p14:tracePt t="67472" x="3800475" y="4165600"/>
          <p14:tracePt t="67479" x="3800475" y="4171950"/>
          <p14:tracePt t="67488" x="3800475" y="4179888"/>
          <p14:tracePt t="68072" x="3808413" y="4179888"/>
          <p14:tracePt t="68086" x="3829050" y="4179888"/>
          <p14:tracePt t="68104" x="3836988" y="4179888"/>
          <p14:tracePt t="68112" x="3851275" y="4179888"/>
          <p14:tracePt t="68120" x="3879850" y="4179888"/>
          <p14:tracePt t="68135" x="3951288" y="4151313"/>
          <p14:tracePt t="68151" x="4008438" y="4137025"/>
          <p14:tracePt t="68169" x="4065588" y="4122738"/>
          <p14:tracePt t="68186" x="4157663" y="4100513"/>
          <p14:tracePt t="68202" x="4271963" y="4079875"/>
          <p14:tracePt t="68218" x="4379913" y="4065588"/>
          <p14:tracePt t="68236" x="4471988" y="4057650"/>
          <p14:tracePt t="68251" x="4529138" y="4057650"/>
          <p14:tracePt t="68269" x="4557713" y="4057650"/>
          <p14:tracePt t="68285" x="4586288" y="4043363"/>
          <p14:tracePt t="68302" x="4614863" y="4043363"/>
          <p14:tracePt t="68319" x="4657725" y="4029075"/>
          <p14:tracePt t="68335" x="4708525" y="4008438"/>
          <p14:tracePt t="68352" x="4786313" y="3979863"/>
          <p14:tracePt t="68368" x="4857750" y="3951288"/>
          <p14:tracePt t="68385" x="4972050" y="3908425"/>
          <p14:tracePt t="68401" x="5029200" y="3886200"/>
          <p14:tracePt t="68419" x="5072063" y="3865563"/>
          <p14:tracePt t="68435" x="5094288" y="3857625"/>
          <p14:tracePt t="68452" x="5114925" y="3857625"/>
          <p14:tracePt t="68469" x="5143500" y="3851275"/>
          <p14:tracePt t="68576" x="5151438" y="3851275"/>
          <p14:tracePt t="68648" x="5165725" y="3851275"/>
          <p14:tracePt t="68664" x="5172075" y="3851275"/>
          <p14:tracePt t="68728" x="5180013" y="3857625"/>
          <p14:tracePt t="68760" x="5180013" y="3865563"/>
          <p14:tracePt t="68768" x="5180013" y="3879850"/>
          <p14:tracePt t="68775" x="5143500" y="3914775"/>
          <p14:tracePt t="68785" x="5094288" y="3937000"/>
          <p14:tracePt t="68801" x="5072063" y="3951288"/>
          <p14:tracePt t="68817" x="5051425" y="3957638"/>
          <p14:tracePt t="68836" x="5043488" y="3965575"/>
          <p14:tracePt t="68851" x="5022850" y="3965575"/>
          <p14:tracePt t="68868" x="5014913" y="3971925"/>
          <p14:tracePt t="69008" x="5008563" y="3971925"/>
          <p14:tracePt t="69016" x="5008563" y="3965575"/>
          <p14:tracePt t="69023" x="5008563" y="3951288"/>
          <p14:tracePt t="69032" x="5008563" y="3922713"/>
          <p14:tracePt t="69040" x="5029200" y="3886200"/>
          <p14:tracePt t="69051" x="5057775" y="3851275"/>
          <p14:tracePt t="69067" x="5072063" y="3822700"/>
          <p14:tracePt t="69084" x="5100638" y="3779838"/>
          <p14:tracePt t="69101" x="5100638" y="3771900"/>
          <p14:tracePt t="69117" x="5108575" y="3751263"/>
          <p14:tracePt t="69152" x="5108575" y="3743325"/>
          <p14:tracePt t="69152" x="5114925" y="3736975"/>
          <p14:tracePt t="69167" x="5114925" y="3714750"/>
          <p14:tracePt t="69183" x="5143500" y="3686175"/>
          <p14:tracePt t="69202" x="5151438" y="3671888"/>
          <p14:tracePt t="69217" x="5157788" y="3657600"/>
          <p14:tracePt t="69234" x="5180013" y="3643313"/>
          <p14:tracePt t="69250" x="5194300" y="3622675"/>
          <p14:tracePt t="69267" x="5200650" y="3614738"/>
          <p14:tracePt t="69284" x="5222875" y="3600450"/>
          <p14:tracePt t="69300" x="5222875" y="3594100"/>
          <p14:tracePt t="69317" x="5243513" y="3586163"/>
          <p14:tracePt t="69334" x="5251450" y="3579813"/>
          <p14:tracePt t="69350" x="5257800" y="3571875"/>
          <p14:tracePt t="69367" x="5280025" y="3565525"/>
          <p14:tracePt t="69384" x="5300663" y="3551238"/>
          <p14:tracePt t="69456" x="5308600" y="3551238"/>
          <p14:tracePt t="69472" x="5322888" y="3536950"/>
          <p14:tracePt t="69488" x="5329238" y="3536950"/>
          <p14:tracePt t="69496" x="5337175" y="3536950"/>
          <p14:tracePt t="69512" x="5351463" y="3536950"/>
          <p14:tracePt t="69520" x="5372100" y="3536950"/>
          <p14:tracePt t="69533" x="5380038" y="3536950"/>
          <p14:tracePt t="69534" x="5400675" y="3536950"/>
          <p14:tracePt t="69550" x="5408613" y="3536950"/>
          <p14:tracePt t="69566" x="5414963" y="3536950"/>
          <p14:tracePt t="69584" x="5437188" y="3536950"/>
          <p14:tracePt t="69601" x="5451475" y="3536950"/>
          <p14:tracePt t="69617" x="5457825" y="3536950"/>
          <p14:tracePt t="69633" x="5472113" y="3536950"/>
          <p14:tracePt t="69695" x="5480050" y="3536950"/>
          <p14:tracePt t="69712" x="5480050" y="3543300"/>
          <p14:tracePt t="69720" x="5480050" y="3557588"/>
          <p14:tracePt t="69736" x="5480050" y="3579813"/>
          <p14:tracePt t="69744" x="5480050" y="3586163"/>
          <p14:tracePt t="69752" x="5472113" y="3629025"/>
          <p14:tracePt t="69766" x="5465763" y="3657600"/>
          <p14:tracePt t="69784" x="5429250" y="3694113"/>
          <p14:tracePt t="69801" x="5414963" y="3714750"/>
          <p14:tracePt t="69816" x="5408613" y="3722688"/>
          <p14:tracePt t="69834" x="5400675" y="3729038"/>
          <p14:tracePt t="69849" x="5386388" y="3743325"/>
          <p14:tracePt t="69866" x="5380038" y="3751263"/>
          <p14:tracePt t="69883" x="5372100" y="3757613"/>
          <p14:tracePt t="69900" x="5351463" y="3765550"/>
          <p14:tracePt t="69916" x="5343525" y="3771900"/>
          <p14:tracePt t="69932" x="5329238" y="3786188"/>
          <p14:tracePt t="69950" x="5314950" y="3794125"/>
          <p14:tracePt t="69992" x="5300663" y="3794125"/>
          <p14:tracePt t="70000" x="5294313" y="3800475"/>
          <p14:tracePt t="70013" x="5286375" y="3800475"/>
          <p14:tracePt t="70017" x="5265738" y="3822700"/>
          <p14:tracePt t="70033" x="5251450" y="3822700"/>
          <p14:tracePt t="70050" x="5243513" y="3822700"/>
          <p14:tracePt t="70088" x="5237163" y="3822700"/>
          <p14:tracePt t="72624" x="5229225" y="3814763"/>
          <p14:tracePt t="72656" x="5222875" y="3814763"/>
          <p14:tracePt t="72672" x="5214938" y="3814763"/>
          <p14:tracePt t="72680" x="5208588" y="3814763"/>
          <p14:tracePt t="72712" x="5200650" y="3814763"/>
          <p14:tracePt t="72728" x="5194300" y="3814763"/>
          <p14:tracePt t="72736" x="5186363" y="3822700"/>
          <p14:tracePt t="72768" x="5180013" y="3822700"/>
          <p14:tracePt t="72776" x="5172075" y="3822700"/>
          <p14:tracePt t="72792" x="5165725" y="3829050"/>
          <p14:tracePt t="72824" x="5157788" y="3829050"/>
          <p14:tracePt t="72832" x="5143500" y="3836988"/>
          <p14:tracePt t="72856" x="5137150" y="3836988"/>
          <p14:tracePt t="72872" x="5129213" y="3836988"/>
          <p14:tracePt t="72880" x="5114925" y="3843338"/>
          <p14:tracePt t="72896" x="5108575" y="3843338"/>
          <p14:tracePt t="72896" x="5100638" y="3851275"/>
          <p14:tracePt t="72912" x="5094288" y="3857625"/>
          <p14:tracePt t="72976" x="5065713" y="3865563"/>
          <p14:tracePt t="73024" x="5057775" y="3865563"/>
          <p14:tracePt t="73040" x="5051425" y="3865563"/>
          <p14:tracePt t="73072" x="5037138" y="3865563"/>
          <p14:tracePt t="73208" x="5029200" y="3865563"/>
          <p14:tracePt t="73224" x="5029200" y="3857625"/>
          <p14:tracePt t="73232" x="5037138" y="3836988"/>
          <p14:tracePt t="73248" x="5037138" y="3829050"/>
          <p14:tracePt t="73256" x="5043488" y="3822700"/>
          <p14:tracePt t="73264" x="5057775" y="3794125"/>
          <p14:tracePt t="73280" x="5072063" y="3771900"/>
          <p14:tracePt t="73295" x="5080000" y="3757613"/>
          <p14:tracePt t="73311" x="5086350" y="3736975"/>
          <p14:tracePt t="73328" x="5094288" y="3729038"/>
          <p14:tracePt t="73344" x="5100638" y="3722688"/>
          <p14:tracePt t="73383" x="5108575" y="3714750"/>
          <p14:tracePt t="73392" x="5114925" y="3700463"/>
          <p14:tracePt t="73416" x="5122863" y="3694113"/>
          <p14:tracePt t="73431" x="5129213" y="3671888"/>
          <p14:tracePt t="73432" x="5137150" y="3657600"/>
          <p14:tracePt t="73444" x="5143500" y="3651250"/>
          <p14:tracePt t="73461" x="5151438" y="3636963"/>
          <p14:tracePt t="73478" x="5157788" y="3622675"/>
          <p14:tracePt t="73494" x="5165725" y="3614738"/>
          <p14:tracePt t="73544" x="5186363" y="3608388"/>
          <p14:tracePt t="73552" x="5200650" y="3594100"/>
          <p14:tracePt t="73568" x="5222875" y="3586163"/>
          <p14:tracePt t="73578" x="5265738" y="3586163"/>
          <p14:tracePt t="73594" x="5294313" y="3579813"/>
          <p14:tracePt t="73611" x="5300663" y="3579813"/>
          <p14:tracePt t="73627" x="5308600" y="3579813"/>
          <p14:tracePt t="73644" x="5322888" y="3579813"/>
          <p14:tracePt t="73660" x="5337175" y="3571875"/>
          <p14:tracePt t="73677" x="5365750" y="3571875"/>
          <p14:tracePt t="73694" x="5380038" y="3571875"/>
          <p14:tracePt t="73710" x="5422900" y="3571875"/>
          <p14:tracePt t="73759" x="5451475" y="3571875"/>
          <p14:tracePt t="73768" x="5457825" y="3571875"/>
          <p14:tracePt t="73777" x="5472113" y="3571875"/>
          <p14:tracePt t="73784" x="5480050" y="3571875"/>
          <p14:tracePt t="73839" x="5480050" y="3586163"/>
          <p14:tracePt t="73855" x="5500688" y="3608388"/>
          <p14:tracePt t="73896" x="5500688" y="3622675"/>
          <p14:tracePt t="73897" x="5500688" y="3636963"/>
          <p14:tracePt t="73920" x="5500688" y="3643313"/>
          <p14:tracePt t="73928" x="5500688" y="3657600"/>
          <p14:tracePt t="73936" x="5494338" y="3686175"/>
          <p14:tracePt t="73943" x="5486400" y="3694113"/>
          <p14:tracePt t="73960" x="5465763" y="3708400"/>
          <p14:tracePt t="73977" x="5457825" y="3714750"/>
          <p14:tracePt t="73994" x="5437188" y="3729038"/>
          <p14:tracePt t="74010" x="5408613" y="3751263"/>
          <p14:tracePt t="74028" x="5394325" y="3765550"/>
          <p14:tracePt t="74044" x="5372100" y="3771900"/>
          <p14:tracePt t="74060" x="5351463" y="3794125"/>
          <p14:tracePt t="74076" x="5314950" y="3800475"/>
          <p14:tracePt t="74093" x="5300663" y="3800475"/>
          <p14:tracePt t="74110" x="5280025" y="3814763"/>
          <p14:tracePt t="74127" x="5237163" y="3836988"/>
          <p14:tracePt t="74144" x="5208588" y="3843338"/>
          <p14:tracePt t="74160" x="5172075" y="3857625"/>
          <p14:tracePt t="74177" x="5129213" y="3871913"/>
          <p14:tracePt t="74193" x="5122863" y="3871913"/>
          <p14:tracePt t="74211" x="5108575" y="3871913"/>
          <p14:tracePt t="74227" x="5100638" y="3871913"/>
          <p14:tracePt t="74244" x="5086350" y="3871913"/>
          <p14:tracePt t="74260" x="5072063" y="3871913"/>
          <p14:tracePt t="74277" x="5057775" y="3871913"/>
          <p14:tracePt t="74293" x="5037138" y="3871913"/>
          <p14:tracePt t="74309" x="4965700" y="3829050"/>
          <p14:tracePt t="74327" x="4908550" y="3779838"/>
          <p14:tracePt t="74343" x="4757738" y="3679825"/>
          <p14:tracePt t="74360" x="4679950" y="3614738"/>
          <p14:tracePt t="74376" x="4657725" y="3594100"/>
          <p14:tracePt t="74394" x="4629150" y="3565525"/>
          <p14:tracePt t="74410" x="4629150" y="3557588"/>
          <p14:tracePt t="74426" x="4622800" y="3551238"/>
          <p14:tracePt t="74443" x="4614863" y="3543300"/>
          <p14:tracePt t="74460" x="4608513" y="3536950"/>
          <p14:tracePt t="74615" x="4600575" y="3522663"/>
          <p14:tracePt t="74624" x="4594225" y="3514725"/>
          <p14:tracePt t="74631" x="4594225" y="3508375"/>
          <p14:tracePt t="74639" x="4579938" y="3486150"/>
          <p14:tracePt t="74659" x="4565650" y="3465513"/>
          <p14:tracePt t="74660" x="4537075" y="3422650"/>
          <p14:tracePt t="74676" x="4514850" y="3371850"/>
          <p14:tracePt t="74693" x="4508500" y="3328988"/>
          <p14:tracePt t="74710" x="4486275" y="3308350"/>
          <p14:tracePt t="74744" x="4479925" y="3300413"/>
          <p14:tracePt t="74775" x="4479925" y="3286125"/>
          <p14:tracePt t="74800" x="4479925" y="3271838"/>
          <p14:tracePt t="74837" x="4494213" y="3257550"/>
          <p14:tracePt t="74856" x="4508500" y="3236913"/>
          <p14:tracePt t="74872" x="4514850" y="3228975"/>
          <p14:tracePt t="74876" x="4537075" y="3222625"/>
          <p14:tracePt t="74896" x="4543425" y="3214688"/>
          <p14:tracePt t="74912" x="4551363" y="3208338"/>
          <p14:tracePt t="74928" x="4565650" y="3194050"/>
          <p14:tracePt t="74943" x="4565650" y="3186113"/>
          <p14:tracePt t="74951" x="4579938" y="3157538"/>
          <p14:tracePt t="74976" x="4586288" y="3151188"/>
          <p14:tracePt t="74976" x="4600575" y="3143250"/>
          <p14:tracePt t="74993" x="4608513" y="3143250"/>
          <p14:tracePt t="75009" x="4614863" y="3136900"/>
          <p14:tracePt t="75048" x="4629150" y="3136900"/>
          <p14:tracePt t="75056" x="4651375" y="3122613"/>
          <p14:tracePt t="75088" x="4657725" y="3122613"/>
          <p14:tracePt t="75096" x="4672013" y="3114675"/>
          <p14:tracePt t="75099" x="4679950" y="3114675"/>
          <p14:tracePt t="75108" x="4694238" y="3114675"/>
          <p14:tracePt t="75125" x="4714875" y="3114675"/>
          <p14:tracePt t="75142" x="4722813" y="3108325"/>
          <p14:tracePt t="75159" x="4729163" y="3108325"/>
          <p14:tracePt t="75176" x="4751388" y="3108325"/>
          <p14:tracePt t="75192" x="4757738" y="3108325"/>
          <p14:tracePt t="75209" x="4765675" y="3108325"/>
          <p14:tracePt t="75225" x="4786313" y="3108325"/>
          <p14:tracePt t="75242" x="4800600" y="3108325"/>
          <p14:tracePt t="75288" x="4808538" y="3108325"/>
          <p14:tracePt t="75296" x="4837113" y="3114675"/>
          <p14:tracePt t="75328" x="4843463" y="3128963"/>
          <p14:tracePt t="75336" x="4851400" y="3151188"/>
          <p14:tracePt t="75344" x="4851400" y="3165475"/>
          <p14:tracePt t="75352" x="4851400" y="3194050"/>
          <p14:tracePt t="75359" x="4865688" y="3236913"/>
          <p14:tracePt t="75375" x="4879975" y="3300413"/>
          <p14:tracePt t="75392" x="4879975" y="3322638"/>
          <p14:tracePt t="75409" x="4879975" y="3343275"/>
          <p14:tracePt t="75425" x="4879975" y="3351213"/>
          <p14:tracePt t="75536" x="4879975" y="3357563"/>
          <p14:tracePt t="75545" x="4843463" y="3314700"/>
          <p14:tracePt t="75546" x="4822825" y="3271838"/>
          <p14:tracePt t="75558" x="4800600" y="3222625"/>
          <p14:tracePt t="75574" x="4779963" y="3151188"/>
          <p14:tracePt t="75592" x="4779963" y="3108325"/>
          <p14:tracePt t="75608" x="4779963" y="3086100"/>
          <p14:tracePt t="75625" x="4779963" y="3051175"/>
          <p14:tracePt t="75641" x="4779963" y="3043238"/>
          <p14:tracePt t="75658" x="4779963" y="3028950"/>
          <p14:tracePt t="75760" x="4765675" y="3022600"/>
          <p14:tracePt t="75760" x="4751388" y="3022600"/>
          <p14:tracePt t="75776" x="4743450" y="3014663"/>
          <p14:tracePt t="75783" x="4737100" y="3014663"/>
          <p14:tracePt t="75792" x="4722813" y="3014663"/>
          <p14:tracePt t="75792" x="4708525" y="3014663"/>
          <p14:tracePt t="75808" x="4686300" y="3008313"/>
          <p14:tracePt t="75825" x="4651375" y="2994025"/>
          <p14:tracePt t="75841" x="4600575" y="2979738"/>
          <p14:tracePt t="75858" x="4579938" y="2965450"/>
          <p14:tracePt t="75874" x="4529138" y="2943225"/>
          <p14:tracePt t="75891" x="4514850" y="2914650"/>
          <p14:tracePt t="75908" x="4471988" y="2836863"/>
          <p14:tracePt t="75925" x="4465638" y="2786063"/>
          <p14:tracePt t="75941" x="4465638" y="2728913"/>
          <p14:tracePt t="75958" x="4465638" y="2693988"/>
          <p14:tracePt t="75974" x="4465638" y="2665413"/>
          <p14:tracePt t="75991" x="4494213" y="2622550"/>
          <p14:tracePt t="76008" x="4508500" y="2614613"/>
          <p14:tracePt t="76136" x="4494213" y="2614613"/>
          <p14:tracePt t="76139" x="4443413" y="2600325"/>
          <p14:tracePt t="76146" x="4429125" y="2600325"/>
          <p14:tracePt t="76157" x="4322763" y="2593975"/>
          <p14:tracePt t="76174" x="4222750" y="2557463"/>
          <p14:tracePt t="76191" x="4186238" y="2557463"/>
          <p14:tracePt t="76207" x="4171950" y="2551113"/>
          <p14:tracePt t="76224" x="4165600" y="2543175"/>
          <p14:tracePt t="76240" x="4151313" y="2543175"/>
          <p14:tracePt t="76257" x="4122738" y="2528888"/>
          <p14:tracePt t="76274" x="4100513" y="2522538"/>
          <p14:tracePt t="76290" x="4094163" y="2522538"/>
          <p14:tracePt t="76307" x="4057650" y="2514600"/>
          <p14:tracePt t="76323" x="4043363" y="2514600"/>
          <p14:tracePt t="76367" x="4029075" y="2514600"/>
          <p14:tracePt t="76376" x="4022725" y="2508250"/>
          <p14:tracePt t="76392" x="4008438" y="2493963"/>
          <p14:tracePt t="76396" x="4000500" y="2486025"/>
          <p14:tracePt t="76407" x="3957638" y="2451100"/>
          <p14:tracePt t="76424" x="3922713" y="2422525"/>
          <p14:tracePt t="76440" x="3914775" y="2408238"/>
          <p14:tracePt t="76456" x="3900488" y="2393950"/>
          <p14:tracePt t="76474" x="3894138" y="2379663"/>
          <p14:tracePt t="76490" x="3886200" y="2371725"/>
          <p14:tracePt t="76506" x="3879850" y="2365375"/>
          <p14:tracePt t="76608" x="3857625" y="2351088"/>
          <p14:tracePt t="76616" x="3779838" y="2343150"/>
          <p14:tracePt t="76621" x="3743325" y="2343150"/>
          <p14:tracePt t="76625" x="3571875" y="2293938"/>
          <p14:tracePt t="76640" x="3451225" y="2236788"/>
          <p14:tracePt t="76657" x="3379788" y="2193925"/>
          <p14:tracePt t="76673" x="3279775" y="2151063"/>
          <p14:tracePt t="76689" x="3222625" y="2128838"/>
          <p14:tracePt t="76706" x="3165475" y="2114550"/>
          <p14:tracePt t="76723" x="3122613" y="2085975"/>
          <p14:tracePt t="76740" x="3057525" y="2043113"/>
          <p14:tracePt t="76756" x="3000375" y="1993900"/>
          <p14:tracePt t="76773" x="2971800" y="1951038"/>
          <p14:tracePt t="76790" x="2943225" y="1900238"/>
          <p14:tracePt t="76807" x="2936875" y="1871663"/>
          <p14:tracePt t="76822" x="2936875" y="1865313"/>
          <p14:tracePt t="76864" x="2928938" y="1857375"/>
          <p14:tracePt t="76896" x="2928938" y="1836738"/>
          <p14:tracePt t="76968" x="2928938" y="1828800"/>
          <p14:tracePt t="76985" x="2928938" y="1822450"/>
          <p14:tracePt t="76992" x="2928938" y="1814513"/>
          <p14:tracePt t="76993" x="2928938" y="1800225"/>
          <p14:tracePt t="77006" x="2928938" y="1793875"/>
          <p14:tracePt t="77023" x="2928938" y="1785938"/>
          <p14:tracePt t="77039" x="2936875" y="1779588"/>
          <p14:tracePt t="77055" x="2943225" y="1771650"/>
          <p14:tracePt t="77073" x="2979738" y="1771650"/>
          <p14:tracePt t="77089" x="3022600" y="1771650"/>
          <p14:tracePt t="77106" x="3036888" y="1771650"/>
          <p14:tracePt t="77123" x="3057525" y="1771650"/>
          <p14:tracePt t="77139" x="3079750" y="1771650"/>
          <p14:tracePt t="77155" x="3114675" y="1800225"/>
          <p14:tracePt t="77172" x="3143250" y="1808163"/>
          <p14:tracePt t="77189" x="3151188" y="1814513"/>
          <p14:tracePt t="77205" x="3157538" y="1814513"/>
          <p14:tracePt t="77222" x="3171825" y="1828800"/>
          <p14:tracePt t="77255" x="3179763" y="1828800"/>
          <p14:tracePt t="77368" x="3186113" y="1828800"/>
          <p14:tracePt t="77480" x="3194050" y="1828800"/>
          <p14:tracePt t="77487" x="3200400" y="1836738"/>
          <p14:tracePt t="77503" x="3200400" y="1843088"/>
          <p14:tracePt t="77511" x="3200400" y="1857375"/>
          <p14:tracePt t="77522" x="3200400" y="1871663"/>
          <p14:tracePt t="77539" x="3200400" y="1885950"/>
          <p14:tracePt t="77555" x="3200400" y="1908175"/>
          <p14:tracePt t="77571" x="3200400" y="1936750"/>
          <p14:tracePt t="77588" x="3186113" y="1985963"/>
          <p14:tracePt t="77604" x="3157538" y="2043113"/>
          <p14:tracePt t="77621" x="3128963" y="2079625"/>
          <p14:tracePt t="77639" x="3114675" y="2100263"/>
          <p14:tracePt t="77655" x="3100388" y="2136775"/>
          <p14:tracePt t="77831" x="3100388" y="2128838"/>
          <p14:tracePt t="77840" x="3100388" y="2071688"/>
          <p14:tracePt t="77846" x="3114675" y="2014538"/>
          <p14:tracePt t="77854" x="3143250" y="1951038"/>
          <p14:tracePt t="77871" x="3157538" y="1843088"/>
          <p14:tracePt t="77889" x="3157538" y="1822450"/>
          <p14:tracePt t="77905" x="3157538" y="1793875"/>
          <p14:tracePt t="77922" x="3157538" y="1765300"/>
          <p14:tracePt t="77938" x="3157538" y="1743075"/>
          <p14:tracePt t="77955" x="3157538" y="1708150"/>
          <p14:tracePt t="77971" x="3157538" y="1685925"/>
          <p14:tracePt t="77987" x="3157538" y="1657350"/>
          <p14:tracePt t="78005" x="3157538" y="1636713"/>
          <p14:tracePt t="78020" x="3157538" y="1628775"/>
          <p14:tracePt t="78038" x="3157538" y="1608138"/>
          <p14:tracePt t="78080" x="3157538" y="1600200"/>
          <p14:tracePt t="78112" x="3157538" y="1593850"/>
          <p14:tracePt t="78312" x="3157538" y="1585913"/>
          <p14:tracePt t="78328" x="3151188" y="1585913"/>
          <p14:tracePt t="78329" x="3143250" y="1585913"/>
          <p14:tracePt t="78337" x="0" y="0"/>
        </p14:tracePtLst>
        <p14:tracePtLst>
          <p14:tracePt t="78516" x="3122613" y="1371600"/>
          <p14:tracePt t="78528" x="3136900" y="1365250"/>
          <p14:tracePt t="78536" x="3151188" y="1343025"/>
          <p14:tracePt t="78544" x="3157538" y="1336675"/>
          <p14:tracePt t="78553" x="3171825" y="1322388"/>
          <p14:tracePt t="78570" x="3179763" y="1314450"/>
          <p14:tracePt t="78587" x="3200400" y="1308100"/>
          <p14:tracePt t="78823" x="0" y="0"/>
        </p14:tracePtLst>
        <p14:tracePtLst>
          <p14:tracePt t="79199" x="3300413" y="1236663"/>
          <p14:tracePt t="79208" x="3314700" y="1228725"/>
          <p14:tracePt t="79248" x="3322638" y="1228725"/>
          <p14:tracePt t="79256" x="3336925" y="1228725"/>
          <p14:tracePt t="79328" x="3343275" y="1228725"/>
          <p14:tracePt t="79336" x="3351213" y="1228725"/>
          <p14:tracePt t="79344" x="3357563" y="1222375"/>
          <p14:tracePt t="79392" x="3379788" y="1222375"/>
          <p14:tracePt t="79400" x="3386138" y="1214438"/>
          <p14:tracePt t="79408" x="3386138" y="1208088"/>
          <p14:tracePt t="79416" x="3394075" y="1200150"/>
          <p14:tracePt t="79424" x="3400425" y="1157288"/>
          <p14:tracePt t="79440" x="3408363" y="1100138"/>
          <p14:tracePt t="79452" x="3408363" y="1022350"/>
          <p14:tracePt t="79469" x="3408363" y="979488"/>
          <p14:tracePt t="79486" x="3408363" y="922338"/>
          <p14:tracePt t="79502" x="3408363" y="871538"/>
          <p14:tracePt t="79520" x="3371850" y="793750"/>
          <p14:tracePt t="79535" x="3328988" y="742950"/>
          <p14:tracePt t="79553" x="3314700" y="728663"/>
          <p14:tracePt t="79569" x="3300413" y="693738"/>
          <p14:tracePt t="79640" x="3294063" y="693738"/>
          <p14:tracePt t="79648" x="3286125" y="685800"/>
          <p14:tracePt t="79663" x="3257550" y="685800"/>
          <p14:tracePt t="79672" x="3251200" y="685800"/>
          <p14:tracePt t="79680" x="3228975" y="685800"/>
          <p14:tracePt t="79688" x="3208338" y="685800"/>
          <p14:tracePt t="79703" x="3179763" y="685800"/>
          <p14:tracePt t="79718" x="3157538" y="685800"/>
          <p14:tracePt t="79736" x="3143250" y="700088"/>
          <p14:tracePt t="79752" x="3136900" y="714375"/>
          <p14:tracePt t="79768" x="3122613" y="728663"/>
          <p14:tracePt t="79786" x="3100388" y="750888"/>
          <p14:tracePt t="79802" x="3094038" y="771525"/>
          <p14:tracePt t="79819" x="3086100" y="808038"/>
          <p14:tracePt t="79835" x="3086100" y="850900"/>
          <p14:tracePt t="79852" x="3086100" y="879475"/>
          <p14:tracePt t="79868" x="3086100" y="914400"/>
          <p14:tracePt t="79885" x="3086100" y="950913"/>
          <p14:tracePt t="79902" x="3086100" y="993775"/>
          <p14:tracePt t="79918" x="3086100" y="1042988"/>
          <p14:tracePt t="79918" x="3086100" y="1085850"/>
          <p14:tracePt t="79936" x="3086100" y="1128713"/>
          <p14:tracePt t="79951" x="3086100" y="1150938"/>
          <p14:tracePt t="79968" x="3100388" y="1171575"/>
          <p14:tracePt t="79985" x="3108325" y="1200150"/>
          <p14:tracePt t="80002" x="3108325" y="1214438"/>
          <p14:tracePt t="80019" x="3136900" y="1265238"/>
          <p14:tracePt t="80035" x="3165475" y="1300163"/>
          <p14:tracePt t="80051" x="3179763" y="1343025"/>
          <p14:tracePt t="80068" x="3194050" y="1365250"/>
          <p14:tracePt t="80086" x="3200400" y="1414463"/>
          <p14:tracePt t="80102" x="3228975" y="1450975"/>
          <p14:tracePt t="80119" x="3251200" y="1485900"/>
          <p14:tracePt t="80135" x="3286125" y="1528763"/>
          <p14:tracePt t="80152" x="3300413" y="1550988"/>
          <p14:tracePt t="80168" x="3322638" y="1565275"/>
          <p14:tracePt t="80185" x="3328988" y="1571625"/>
          <p14:tracePt t="80202" x="3365500" y="1579563"/>
          <p14:tracePt t="80219" x="3386138" y="1585913"/>
          <p14:tracePt t="80235" x="3394075" y="1585913"/>
          <p14:tracePt t="80251" x="3408363" y="1593850"/>
          <p14:tracePt t="80269" x="3422650" y="1593850"/>
          <p14:tracePt t="80284" x="3429000" y="1593850"/>
          <p14:tracePt t="80301" x="3436938" y="1593850"/>
          <p14:tracePt t="80352" x="3443288" y="1593850"/>
          <p14:tracePt t="80367" x="3451225" y="1593850"/>
          <p14:tracePt t="80731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78663-CB01-41D9-9F1F-24D6E14C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39416"/>
            <a:ext cx="8281987" cy="701675"/>
          </a:xfrm>
        </p:spPr>
        <p:txBody>
          <a:bodyPr/>
          <a:lstStyle/>
          <a:p>
            <a:r>
              <a:rPr lang="en-US" altLang="en-US" dirty="0"/>
              <a:t>Correlating Branches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5848A3-767A-4F9E-9304-2A8A337F8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Hypothesis: recent branches are correlated; that is, behavior of recently executed branches affects prediction of current branch</a:t>
            </a:r>
          </a:p>
          <a:p>
            <a:r>
              <a:rPr lang="en-US" altLang="en-US" dirty="0"/>
              <a:t>Idea: record m most recently executed branches as taken or not taken, and use that pattern to select the proper branch history table</a:t>
            </a:r>
          </a:p>
          <a:p>
            <a:r>
              <a:rPr lang="en-US" altLang="en-US" dirty="0"/>
              <a:t>In general, (</a:t>
            </a:r>
            <a:r>
              <a:rPr lang="en-US" altLang="en-US" dirty="0" err="1"/>
              <a:t>m,n</a:t>
            </a:r>
            <a:r>
              <a:rPr lang="en-US" altLang="en-US" dirty="0"/>
              <a:t>) predictor means record last m branches to select between 2</a:t>
            </a:r>
            <a:r>
              <a:rPr lang="en-US" altLang="en-US" baseline="30000" dirty="0"/>
              <a:t>m</a:t>
            </a:r>
            <a:r>
              <a:rPr lang="en-US" altLang="en-US" dirty="0"/>
              <a:t> history tables each with n-bit counters</a:t>
            </a:r>
          </a:p>
          <a:p>
            <a:pPr lvl="1"/>
            <a:r>
              <a:rPr lang="en-US" altLang="en-US" sz="2000" dirty="0"/>
              <a:t>Old 2-bit BHT is then a (0,2) predictor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AA17526-758D-4CAE-811C-DDC81D7829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863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245"/>
    </mc:Choice>
    <mc:Fallback>
      <p:transition spd="slow" advTm="336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86A76C-C5BF-48FE-8C18-86EC9AB08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29060"/>
            <a:ext cx="8281987" cy="701675"/>
          </a:xfrm>
        </p:spPr>
        <p:txBody>
          <a:bodyPr/>
          <a:lstStyle/>
          <a:p>
            <a:r>
              <a:rPr lang="en-US" altLang="en-US" dirty="0"/>
              <a:t>Examples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8DDF935-22E4-41A8-A1D5-9FA6EF4B06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grpSp>
        <p:nvGrpSpPr>
          <p:cNvPr id="5" name="Group 9">
            <a:extLst>
              <a:ext uri="{FF2B5EF4-FFF2-40B4-BE49-F238E27FC236}">
                <a16:creationId xmlns:a16="http://schemas.microsoft.com/office/drawing/2014/main" xmlns="" id="{0B8AAF61-8383-4574-8CFA-80F10E754D69}"/>
              </a:ext>
            </a:extLst>
          </p:cNvPr>
          <p:cNvGrpSpPr>
            <a:grpSpLocks/>
          </p:cNvGrpSpPr>
          <p:nvPr/>
        </p:nvGrpSpPr>
        <p:grpSpPr bwMode="auto">
          <a:xfrm>
            <a:off x="643991" y="841860"/>
            <a:ext cx="2369617" cy="1968631"/>
            <a:chOff x="480" y="1008"/>
            <a:chExt cx="1253" cy="1101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xmlns="" id="{EDCD427D-69AF-45ED-95D7-25B4F8F08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008"/>
              <a:ext cx="1200" cy="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sp>
          <p:nvSpPr>
            <p:cNvPr id="7" name="Text Box 8">
              <a:extLst>
                <a:ext uri="{FF2B5EF4-FFF2-40B4-BE49-F238E27FC236}">
                  <a16:creationId xmlns:a16="http://schemas.microsoft.com/office/drawing/2014/main" xmlns="" id="{FD961AFB-F858-469A-873B-B4599D652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" y="1783"/>
              <a:ext cx="121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Code from </a:t>
              </a:r>
              <a:r>
                <a:rPr lang="en-US" altLang="en-US" sz="1200" dirty="0" err="1"/>
                <a:t>eqntott</a:t>
              </a:r>
              <a:r>
                <a:rPr lang="en-US" altLang="en-US" sz="1400" dirty="0"/>
                <a:t> from</a:t>
              </a:r>
            </a:p>
            <a:p>
              <a:pPr eaLnBrk="1" hangingPunct="1"/>
              <a:r>
                <a:rPr lang="en-US" altLang="en-US" sz="1400" dirty="0"/>
                <a:t>SPEC92</a:t>
              </a: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xmlns="" id="{90C30809-32B3-48A3-A5D0-6E10788893D4}"/>
              </a:ext>
            </a:extLst>
          </p:cNvPr>
          <p:cNvGrpSpPr>
            <a:grpSpLocks/>
          </p:cNvGrpSpPr>
          <p:nvPr/>
        </p:nvGrpSpPr>
        <p:grpSpPr bwMode="auto">
          <a:xfrm>
            <a:off x="306545" y="3087080"/>
            <a:ext cx="4402832" cy="2218282"/>
            <a:chOff x="384" y="2418"/>
            <a:chExt cx="2352" cy="894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xmlns="" id="{F3A9C69D-AAA7-4C6F-BABB-330507CD2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418"/>
              <a:ext cx="220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pic>
          <p:nvPicPr>
            <p:cNvPr id="10" name="Picture 11">
              <a:extLst>
                <a:ext uri="{FF2B5EF4-FFF2-40B4-BE49-F238E27FC236}">
                  <a16:creationId xmlns:a16="http://schemas.microsoft.com/office/drawing/2014/main" xmlns="" id="{2A625D0B-4A97-4700-B27A-DC894B80BD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86"/>
            <a:stretch>
              <a:fillRect/>
            </a:stretch>
          </p:blipFill>
          <p:spPr bwMode="auto">
            <a:xfrm>
              <a:off x="396" y="3054"/>
              <a:ext cx="2340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</p:grpSp>
      <p:sp>
        <p:nvSpPr>
          <p:cNvPr id="11" name="Text Box 13">
            <a:extLst>
              <a:ext uri="{FF2B5EF4-FFF2-40B4-BE49-F238E27FC236}">
                <a16:creationId xmlns:a16="http://schemas.microsoft.com/office/drawing/2014/main" xmlns="" id="{2AEEABC3-7035-4498-A231-8C829205B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07" y="5305362"/>
            <a:ext cx="56596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400" dirty="0"/>
              <a:t>b3 has correlation with b1, b2</a:t>
            </a: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xmlns="" id="{929ED617-4D09-494C-AC5E-F53F75864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911" y="1105774"/>
            <a:ext cx="2007268" cy="1121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xmlns="" id="{5782385C-3022-454C-A3E1-308AC4DC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540" y="3145122"/>
            <a:ext cx="4099671" cy="168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8510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724"/>
    </mc:Choice>
    <mc:Fallback>
      <p:transition spd="slow" advTm="192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9151" x="2493963" y="1165225"/>
          <p14:tracePt t="9231" x="2486025" y="1171575"/>
          <p14:tracePt t="9248" x="2465388" y="1193800"/>
          <p14:tracePt t="9255" x="2443163" y="1200150"/>
          <p14:tracePt t="9264" x="2436813" y="1200150"/>
          <p14:tracePt t="9297" x="2400300" y="1214438"/>
          <p14:tracePt t="9303" x="2393950" y="1236663"/>
          <p14:tracePt t="9314" x="2365375" y="1271588"/>
          <p14:tracePt t="9335" x="2357438" y="1308100"/>
          <p14:tracePt t="9346" x="2351088" y="1322388"/>
          <p14:tracePt t="9364" x="2322513" y="1365250"/>
          <p14:tracePt t="9380" x="2308225" y="1379538"/>
          <p14:tracePt t="9397" x="2279650" y="1408113"/>
          <p14:tracePt t="9414" x="2243138" y="1414463"/>
          <p14:tracePt t="9430" x="2228850" y="1422400"/>
          <p14:tracePt t="9447" x="2185988" y="1428750"/>
          <p14:tracePt t="9464" x="2143125" y="1450975"/>
          <p14:tracePt t="9481" x="2071688" y="1465263"/>
          <p14:tracePt t="9496" x="2028825" y="1465263"/>
          <p14:tracePt t="9513" x="2008188" y="1465263"/>
          <p14:tracePt t="9530" x="1965325" y="1465263"/>
          <p14:tracePt t="9547" x="1922463" y="1465263"/>
          <p14:tracePt t="9563" x="1885950" y="1465263"/>
          <p14:tracePt t="9580" x="1865313" y="1465263"/>
          <p14:tracePt t="9598" x="1851025" y="1465263"/>
          <p14:tracePt t="9613" x="1822450" y="1465263"/>
          <p14:tracePt t="9631" x="1808163" y="1465263"/>
          <p14:tracePt t="9646" x="1757363" y="1450975"/>
          <p14:tracePt t="9695" x="1736725" y="1443038"/>
          <p14:tracePt t="9703" x="1714500" y="1436688"/>
          <p14:tracePt t="9711" x="1693863" y="1436688"/>
          <p14:tracePt t="9719" x="1679575" y="1428750"/>
          <p14:tracePt t="9735" x="1643063" y="1414463"/>
          <p14:tracePt t="9747" x="1636713" y="1408113"/>
          <p14:tracePt t="9763" x="1608138" y="1393825"/>
          <p14:tracePt t="9780" x="1585913" y="1385888"/>
          <p14:tracePt t="9796" x="1579563" y="1385888"/>
          <p14:tracePt t="9814" x="1557338" y="1371600"/>
          <p14:tracePt t="9830" x="1550988" y="1365250"/>
          <p14:tracePt t="9847" x="1543050" y="1365250"/>
          <p14:tracePt t="9863" x="1528763" y="1357313"/>
          <p14:tracePt t="9928" x="1522413" y="1350963"/>
          <p14:tracePt t="9936" x="1522413" y="1343025"/>
          <p14:tracePt t="9953" x="1522413" y="1336675"/>
          <p14:tracePt t="9967" x="1522413" y="1328738"/>
          <p14:tracePt t="9999" x="1522413" y="1322388"/>
          <p14:tracePt t="10040" x="1522413" y="1308100"/>
          <p14:tracePt t="10103" x="1522413" y="1300163"/>
          <p14:tracePt t="10106" x="1543050" y="1300163"/>
          <p14:tracePt t="10113" x="1608138" y="1300163"/>
          <p14:tracePt t="10129" x="1679575" y="1300163"/>
          <p14:tracePt t="10146" x="1765300" y="1300163"/>
          <p14:tracePt t="10163" x="1836738" y="1300163"/>
          <p14:tracePt t="10179" x="1879600" y="1300163"/>
          <p14:tracePt t="10195" x="1900238" y="1300163"/>
          <p14:tracePt t="10212" x="1914525" y="1300163"/>
          <p14:tracePt t="10229" x="1928813" y="1293813"/>
          <p14:tracePt t="10246" x="1936750" y="1293813"/>
          <p14:tracePt t="10262" x="1951038" y="1285875"/>
          <p14:tracePt t="10280" x="1979613" y="1279525"/>
          <p14:tracePt t="10319" x="1985963" y="1279525"/>
          <p14:tracePt t="10327" x="1993900" y="1271588"/>
          <p14:tracePt t="10329" x="2000250" y="1265238"/>
          <p14:tracePt t="10368" x="2008188" y="1265238"/>
          <p14:tracePt t="10379" x="2014538" y="1265238"/>
          <p14:tracePt t="10379" x="2028825" y="1265238"/>
          <p14:tracePt t="10395" x="2043113" y="1265238"/>
          <p14:tracePt t="10413" x="2057400" y="1265238"/>
          <p14:tracePt t="10429" x="2065338" y="1265238"/>
          <p14:tracePt t="10496" x="2079625" y="1265238"/>
          <p14:tracePt t="10503" x="2085975" y="1265238"/>
          <p14:tracePt t="10576" x="2093913" y="1265238"/>
          <p14:tracePt t="10585" x="2093913" y="1285875"/>
          <p14:tracePt t="10599" x="2093913" y="1293813"/>
          <p14:tracePt t="10608" x="2093913" y="1300163"/>
          <p14:tracePt t="10615" x="2093913" y="1322388"/>
          <p14:tracePt t="10628" x="2093913" y="1328738"/>
          <p14:tracePt t="10645" x="2093913" y="1350963"/>
          <p14:tracePt t="10662" x="2079625" y="1385888"/>
          <p14:tracePt t="10678" x="2043113" y="1408113"/>
          <p14:tracePt t="10695" x="2022475" y="1422400"/>
          <p14:tracePt t="10711" x="2014538" y="1428750"/>
          <p14:tracePt t="10729" x="2000250" y="1443038"/>
          <p14:tracePt t="10745" x="1993900" y="1450975"/>
          <p14:tracePt t="10808" x="1993900" y="1457325"/>
          <p14:tracePt t="10812" x="1993900" y="1471613"/>
          <p14:tracePt t="10828" x="1993900" y="1479550"/>
          <p14:tracePt t="10829" x="1993900" y="1485900"/>
          <p14:tracePt t="10844" x="2014538" y="1500188"/>
          <p14:tracePt t="10862" x="2051050" y="1508125"/>
          <p14:tracePt t="10877" x="2085975" y="1508125"/>
          <p14:tracePt t="10877" x="2100263" y="1508125"/>
          <p14:tracePt t="10912" x="2136775" y="1508125"/>
          <p14:tracePt t="10912" x="2165350" y="1508125"/>
          <p14:tracePt t="10929" x="2200275" y="1508125"/>
          <p14:tracePt t="10945" x="2214563" y="1508125"/>
          <p14:tracePt t="10962" x="2222500" y="1508125"/>
          <p14:tracePt t="10978" x="2236788" y="1508125"/>
          <p14:tracePt t="11039" x="2243138" y="1508125"/>
          <p14:tracePt t="11120" x="2243138" y="1514475"/>
          <p14:tracePt t="11135" x="2236788" y="1522413"/>
          <p14:tracePt t="11144" x="2228850" y="1522413"/>
          <p14:tracePt t="11146" x="2193925" y="1522413"/>
          <p14:tracePt t="11161" x="2151063" y="1543050"/>
          <p14:tracePt t="11178" x="2093913" y="1557338"/>
          <p14:tracePt t="11195" x="2051050" y="1579563"/>
          <p14:tracePt t="11211" x="1979613" y="1608138"/>
          <p14:tracePt t="11228" x="1914525" y="1614488"/>
          <p14:tracePt t="11244" x="1865313" y="1636713"/>
          <p14:tracePt t="11261" x="1836738" y="1643063"/>
          <p14:tracePt t="11278" x="1814513" y="1651000"/>
          <p14:tracePt t="11295" x="1793875" y="1651000"/>
          <p14:tracePt t="11310" x="1743075" y="1651000"/>
          <p14:tracePt t="11328" x="1685925" y="1657350"/>
          <p14:tracePt t="11345" x="1665288" y="1657350"/>
          <p14:tracePt t="11361" x="1622425" y="1685925"/>
          <p14:tracePt t="11378" x="1585913" y="1700213"/>
          <p14:tracePt t="11394" x="1550988" y="1708150"/>
          <p14:tracePt t="11412" x="1522413" y="1722438"/>
          <p14:tracePt t="11560" x="1536700" y="1722438"/>
          <p14:tracePt t="11567" x="1565275" y="1722438"/>
          <p14:tracePt t="11575" x="1585913" y="1722438"/>
          <p14:tracePt t="11584" x="1614488" y="1722438"/>
          <p14:tracePt t="11594" x="1657350" y="1736725"/>
          <p14:tracePt t="11610" x="1671638" y="1736725"/>
          <p14:tracePt t="11627" x="1700213" y="1736725"/>
          <p14:tracePt t="11644" x="1728788" y="1736725"/>
          <p14:tracePt t="11660" x="1751013" y="1736725"/>
          <p14:tracePt t="11678" x="1785938" y="1728788"/>
          <p14:tracePt t="11693" x="1814513" y="1728788"/>
          <p14:tracePt t="11711" x="1828800" y="1728788"/>
          <p14:tracePt t="11726" x="1851025" y="1728788"/>
          <p14:tracePt t="11744" x="1857375" y="1728788"/>
          <p14:tracePt t="11760" x="1871663" y="1728788"/>
          <p14:tracePt t="11777" x="1885950" y="1728788"/>
          <p14:tracePt t="11793" x="1893888" y="1728788"/>
          <p14:tracePt t="11810" x="1900238" y="1728788"/>
          <p14:tracePt t="11827" x="1908175" y="1728788"/>
          <p14:tracePt t="11844" x="1922463" y="1728788"/>
          <p14:tracePt t="11926" x="1893888" y="1728788"/>
          <p14:tracePt t="11935" x="1865313" y="1743075"/>
          <p14:tracePt t="11944" x="1843088" y="1743075"/>
          <p14:tracePt t="11952" x="1836738" y="1743075"/>
          <p14:tracePt t="11963" x="1808163" y="1751013"/>
          <p14:tracePt t="11977" x="1793875" y="1765300"/>
          <p14:tracePt t="11994" x="1785938" y="1779588"/>
          <p14:tracePt t="12010" x="1785938" y="1793875"/>
          <p14:tracePt t="12026" x="1785938" y="1814513"/>
          <p14:tracePt t="12043" x="1785938" y="1822450"/>
          <p14:tracePt t="12059" x="1785938" y="1836738"/>
          <p14:tracePt t="12077" x="1785938" y="1851025"/>
          <p14:tracePt t="12093" x="1785938" y="1879600"/>
          <p14:tracePt t="12110" x="1814513" y="1893888"/>
          <p14:tracePt t="12126" x="1828800" y="1900238"/>
          <p14:tracePt t="12143" x="1865313" y="1914525"/>
          <p14:tracePt t="12159" x="1908175" y="1922463"/>
          <p14:tracePt t="12176" x="1957388" y="1943100"/>
          <p14:tracePt t="12193" x="1993900" y="1951038"/>
          <p14:tracePt t="12209" x="2014538" y="1951038"/>
          <p14:tracePt t="12227" x="2028825" y="1957388"/>
          <p14:tracePt t="12242" x="2051050" y="1957388"/>
          <p14:tracePt t="12260" x="2071688" y="1957388"/>
          <p14:tracePt t="12276" x="2108200" y="1957388"/>
          <p14:tracePt t="12292" x="2165350" y="1936750"/>
          <p14:tracePt t="12310" x="2193925" y="1936750"/>
          <p14:tracePt t="12326" x="2243138" y="1936750"/>
          <p14:tracePt t="12326" x="2279650" y="1936750"/>
          <p14:tracePt t="12344" x="2300288" y="1936750"/>
          <p14:tracePt t="12415" x="2314575" y="1936750"/>
          <p14:tracePt t="12607" x="2293938" y="1936750"/>
          <p14:tracePt t="12623" x="2271713" y="1936750"/>
          <p14:tracePt t="12623" x="2243138" y="1936750"/>
          <p14:tracePt t="12639" x="2193925" y="1936750"/>
          <p14:tracePt t="12647" x="2157413" y="1936750"/>
          <p14:tracePt t="12655" x="2100263" y="1951038"/>
          <p14:tracePt t="12663" x="2051050" y="1951038"/>
          <p14:tracePt t="12675" x="1979613" y="1951038"/>
          <p14:tracePt t="12692" x="1908175" y="1951038"/>
          <p14:tracePt t="12709" x="1857375" y="1951038"/>
          <p14:tracePt t="12725" x="1808163" y="1951038"/>
          <p14:tracePt t="12743" x="1728788" y="1951038"/>
          <p14:tracePt t="12758" x="1571625" y="1951038"/>
          <p14:tracePt t="12775" x="1500188" y="1957388"/>
          <p14:tracePt t="12792" x="1443038" y="1979613"/>
          <p14:tracePt t="12808" x="1400175" y="1985963"/>
          <p14:tracePt t="12856" x="1379538" y="1985963"/>
          <p14:tracePt t="12863" x="1365250" y="2000250"/>
          <p14:tracePt t="12896" x="1336675" y="2008188"/>
          <p14:tracePt t="12903" x="1279525" y="2036763"/>
          <p14:tracePt t="12919" x="1257300" y="2043113"/>
          <p14:tracePt t="12927" x="1236663" y="2051050"/>
          <p14:tracePt t="12942" x="1214438" y="2065338"/>
          <p14:tracePt t="13032" x="1208088" y="2065338"/>
          <p14:tracePt t="13048" x="1200150" y="2071688"/>
          <p14:tracePt t="13063" x="1193800" y="2085975"/>
          <p14:tracePt t="13095" x="1193800" y="2100263"/>
          <p14:tracePt t="13103" x="1193800" y="2108200"/>
          <p14:tracePt t="13111" x="1185863" y="2122488"/>
          <p14:tracePt t="13159" x="1185863" y="2136775"/>
          <p14:tracePt t="13168" x="1185863" y="2143125"/>
          <p14:tracePt t="13175" x="1179513" y="2151063"/>
          <p14:tracePt t="13208" x="1179513" y="2157413"/>
          <p14:tracePt t="13216" x="1165225" y="2185988"/>
          <p14:tracePt t="13223" x="1157288" y="2193925"/>
          <p14:tracePt t="13232" x="1150938" y="2208213"/>
          <p14:tracePt t="13241" x="1150938" y="2214563"/>
          <p14:tracePt t="13258" x="1143000" y="2228850"/>
          <p14:tracePt t="13296" x="1143000" y="2236788"/>
          <p14:tracePt t="13300" x="1143000" y="2257425"/>
          <p14:tracePt t="13308" x="1143000" y="2271713"/>
          <p14:tracePt t="13324" x="1143000" y="2293938"/>
          <p14:tracePt t="13341" x="1150938" y="2314575"/>
          <p14:tracePt t="13358" x="1157288" y="2314575"/>
          <p14:tracePt t="13375" x="1200150" y="2322513"/>
          <p14:tracePt t="13391" x="1236663" y="2343150"/>
          <p14:tracePt t="13407" x="1250950" y="2343150"/>
          <p14:tracePt t="13425" x="1271588" y="2343150"/>
          <p14:tracePt t="13441" x="1285875" y="2343150"/>
          <p14:tracePt t="13458" x="1322388" y="2343150"/>
          <p14:tracePt t="13474" x="1343025" y="2343150"/>
          <p14:tracePt t="13491" x="1357313" y="2343150"/>
          <p14:tracePt t="13507" x="1365250" y="2343150"/>
          <p14:tracePt t="13525" x="1385888" y="2343150"/>
          <p14:tracePt t="13541" x="1400175" y="2343150"/>
          <p14:tracePt t="13557" x="1428750" y="2343150"/>
          <p14:tracePt t="13574" x="1443038" y="2343150"/>
          <p14:tracePt t="13592" x="1457325" y="2343150"/>
          <p14:tracePt t="13607" x="1471613" y="2343150"/>
          <p14:tracePt t="13624" x="1493838" y="2343150"/>
          <p14:tracePt t="13641" x="1508125" y="2343150"/>
          <p14:tracePt t="13657" x="1528763" y="2343150"/>
          <p14:tracePt t="13675" x="1536700" y="2343150"/>
          <p14:tracePt t="13690" x="1543050" y="2343150"/>
          <p14:tracePt t="13708" x="1550988" y="2343150"/>
          <p14:tracePt t="13724" x="1571625" y="2343150"/>
          <p14:tracePt t="13740" x="1579563" y="2343150"/>
          <p14:tracePt t="13758" x="1593850" y="2343150"/>
          <p14:tracePt t="13774" x="1608138" y="2343150"/>
          <p14:tracePt t="13790" x="1622425" y="2343150"/>
          <p14:tracePt t="13855" x="1628775" y="2343150"/>
          <p14:tracePt t="13871" x="1636713" y="2336800"/>
          <p14:tracePt t="13887" x="1643063" y="2336800"/>
          <p14:tracePt t="13903" x="1651000" y="2336800"/>
          <p14:tracePt t="13919" x="1657350" y="2328863"/>
          <p14:tracePt t="14184" x="1665288" y="2322513"/>
          <p14:tracePt t="14232" x="1671638" y="2314575"/>
          <p14:tracePt t="14239" x="1679575" y="2308225"/>
          <p14:tracePt t="14264" x="1685925" y="2308225"/>
          <p14:tracePt t="14327" x="1693863" y="2308225"/>
          <p14:tracePt t="14344" x="1700213" y="2308225"/>
          <p14:tracePt t="14359" x="1728788" y="2293938"/>
          <p14:tracePt t="14379" x="1736725" y="2293938"/>
          <p14:tracePt t="14379" x="1743075" y="2286000"/>
          <p14:tracePt t="14416" x="1757363" y="2286000"/>
          <p14:tracePt t="14424" x="1771650" y="2286000"/>
          <p14:tracePt t="14432" x="1793875" y="2286000"/>
          <p14:tracePt t="14440" x="1822450" y="2286000"/>
          <p14:tracePt t="14457" x="1843088" y="2286000"/>
          <p14:tracePt t="14473" x="1885950" y="2286000"/>
          <p14:tracePt t="14490" x="1900238" y="2286000"/>
          <p14:tracePt t="14506" x="1943100" y="2286000"/>
          <p14:tracePt t="14522" x="1965325" y="2286000"/>
          <p14:tracePt t="14540" x="1971675" y="2286000"/>
          <p14:tracePt t="14556" x="1993900" y="2286000"/>
          <p14:tracePt t="14573" x="2000250" y="2286000"/>
          <p14:tracePt t="14590" x="2014538" y="2286000"/>
          <p14:tracePt t="14590" x="2036763" y="2286000"/>
          <p14:tracePt t="14609" x="2043113" y="2286000"/>
          <p14:tracePt t="14623" x="2057400" y="2279650"/>
          <p14:tracePt t="14640" x="2065338" y="2271713"/>
          <p14:tracePt t="14656" x="2085975" y="2265363"/>
          <p14:tracePt t="14673" x="2093913" y="2265363"/>
          <p14:tracePt t="14690" x="2128838" y="2257425"/>
          <p14:tracePt t="14706" x="2151063" y="2251075"/>
          <p14:tracePt t="14723" x="2171700" y="2251075"/>
          <p14:tracePt t="14739" x="2208213" y="2236788"/>
          <p14:tracePt t="14756" x="2228850" y="2222500"/>
          <p14:tracePt t="14772" x="2243138" y="2222500"/>
          <p14:tracePt t="14789" x="2251075" y="2222500"/>
          <p14:tracePt t="14805" x="2265363" y="2214563"/>
          <p14:tracePt t="14872" x="2271713" y="2214563"/>
          <p14:tracePt t="14904" x="2279650" y="2214563"/>
          <p14:tracePt t="15312" x="2286000" y="2208213"/>
          <p14:tracePt t="16111" x="2279650" y="2208213"/>
          <p14:tracePt t="16183" x="2271713" y="2208213"/>
          <p14:tracePt t="16199" x="2265363" y="2208213"/>
          <p14:tracePt t="16215" x="2257425" y="2214563"/>
          <p14:tracePt t="16223" x="2251075" y="2228850"/>
          <p14:tracePt t="16239" x="2243138" y="2228850"/>
          <p14:tracePt t="16256" x="2236788" y="2236788"/>
          <p14:tracePt t="16272" x="2228850" y="2243138"/>
          <p14:tracePt t="16288" x="2200275" y="2251075"/>
          <p14:tracePt t="16288" x="2179638" y="2271713"/>
          <p14:tracePt t="16304" x="2157413" y="2279650"/>
          <p14:tracePt t="16320" x="2151063" y="2279650"/>
          <p14:tracePt t="16337" x="2136775" y="2279650"/>
          <p14:tracePt t="16353" x="2128838" y="2286000"/>
          <p14:tracePt t="16370" x="2085975" y="2286000"/>
          <p14:tracePt t="16387" x="2051050" y="2308225"/>
          <p14:tracePt t="16403" x="2008188" y="2308225"/>
          <p14:tracePt t="16421" x="1985963" y="2308225"/>
          <p14:tracePt t="16437" x="1979613" y="2314575"/>
          <p14:tracePt t="16453" x="1951038" y="2314575"/>
          <p14:tracePt t="16470" x="1914525" y="2314575"/>
          <p14:tracePt t="16486" x="1871663" y="2314575"/>
          <p14:tracePt t="16504" x="1843088" y="2314575"/>
          <p14:tracePt t="16521" x="1822450" y="2314575"/>
          <p14:tracePt t="16537" x="1793875" y="2314575"/>
          <p14:tracePt t="16553" x="1785938" y="2314575"/>
          <p14:tracePt t="16571" x="1757363" y="2314575"/>
          <p14:tracePt t="16586" x="1743075" y="2314575"/>
          <p14:tracePt t="16605" x="1722438" y="2314575"/>
          <p14:tracePt t="16619" x="1685925" y="2314575"/>
          <p14:tracePt t="16637" x="1665288" y="2314575"/>
          <p14:tracePt t="16653" x="1636713" y="2314575"/>
          <p14:tracePt t="16669" x="1608138" y="2314575"/>
          <p14:tracePt t="16669" x="1600200" y="2314575"/>
          <p14:tracePt t="16688" x="1585913" y="2314575"/>
          <p14:tracePt t="16704" x="1571625" y="2314575"/>
          <p14:tracePt t="16720" x="1565275" y="2314575"/>
          <p14:tracePt t="16736" x="1557338" y="2314575"/>
          <p14:tracePt t="16754" x="1528763" y="2314575"/>
          <p14:tracePt t="16770" x="1514475" y="2314575"/>
          <p14:tracePt t="16787" x="1493838" y="2314575"/>
          <p14:tracePt t="16803" x="1485900" y="2314575"/>
          <p14:tracePt t="16819" x="1479550" y="2314575"/>
          <p14:tracePt t="16856" x="1471613" y="2314575"/>
          <p14:tracePt t="16888" x="1457325" y="2314575"/>
          <p14:tracePt t="16903" x="1450975" y="2314575"/>
          <p14:tracePt t="16935" x="1443038" y="2314575"/>
          <p14:tracePt t="16962" x="1436688" y="2314575"/>
          <p14:tracePt t="16983" x="1422400" y="2308225"/>
          <p14:tracePt t="16991" x="1414463" y="2308225"/>
          <p14:tracePt t="17007" x="1400175" y="2300288"/>
          <p14:tracePt t="17063" x="1400175" y="2279650"/>
          <p14:tracePt t="17079" x="1385888" y="2265363"/>
          <p14:tracePt t="17111" x="1371600" y="2243138"/>
          <p14:tracePt t="17120" x="1371600" y="2236788"/>
          <p14:tracePt t="17124" x="1371600" y="2228850"/>
          <p14:tracePt t="17136" x="1371600" y="2222500"/>
          <p14:tracePt t="17153" x="1371600" y="2200275"/>
          <p14:tracePt t="17170" x="1371600" y="2185988"/>
          <p14:tracePt t="17185" x="1371600" y="2165350"/>
          <p14:tracePt t="17202" x="1371600" y="2143125"/>
          <p14:tracePt t="17219" x="1371600" y="2136775"/>
          <p14:tracePt t="17236" x="1371600" y="2114550"/>
          <p14:tracePt t="17252" x="1371600" y="2108200"/>
          <p14:tracePt t="17269" x="1371600" y="2085975"/>
          <p14:tracePt t="17286" x="1371600" y="2079625"/>
          <p14:tracePt t="17319" x="1371600" y="2071688"/>
          <p14:tracePt t="17319" x="1371600" y="2051050"/>
          <p14:tracePt t="17336" x="1371600" y="2043113"/>
          <p14:tracePt t="17391" x="1371600" y="2036763"/>
          <p14:tracePt t="17408" x="1379538" y="2028825"/>
          <p14:tracePt t="17439" x="1385888" y="2022475"/>
          <p14:tracePt t="17448" x="1400175" y="2000250"/>
          <p14:tracePt t="17464" x="1408113" y="2000250"/>
          <p14:tracePt t="17472" x="1422400" y="1993900"/>
          <p14:tracePt t="17486" x="1436688" y="1993900"/>
          <p14:tracePt t="17488" x="1457325" y="1993900"/>
          <p14:tracePt t="17502" x="1485900" y="1985963"/>
          <p14:tracePt t="17559" x="1500188" y="1985963"/>
          <p14:tracePt t="17567" x="1528763" y="1985963"/>
          <p14:tracePt t="17569" x="1557338" y="1985963"/>
          <p14:tracePt t="17585" x="1571625" y="1985963"/>
          <p14:tracePt t="17602" x="1608138" y="1985963"/>
          <p14:tracePt t="17619" x="1622425" y="1985963"/>
          <p14:tracePt t="17635" x="1651000" y="1985963"/>
          <p14:tracePt t="17652" x="1693863" y="1985963"/>
          <p14:tracePt t="17668" x="1736725" y="1985963"/>
          <p14:tracePt t="17685" x="1779588" y="1985963"/>
          <p14:tracePt t="17701" x="1822450" y="1985963"/>
          <p14:tracePt t="17719" x="1865313" y="1985963"/>
          <p14:tracePt t="17735" x="1922463" y="1985963"/>
          <p14:tracePt t="17752" x="1943100" y="1985963"/>
          <p14:tracePt t="17769" x="1951038" y="1985963"/>
          <p14:tracePt t="17784" x="1979613" y="1985963"/>
          <p14:tracePt t="17802" x="1993900" y="1985963"/>
          <p14:tracePt t="17818" x="2014538" y="1985963"/>
          <p14:tracePt t="17835" x="2036763" y="1979613"/>
          <p14:tracePt t="17851" x="2051050" y="1979613"/>
          <p14:tracePt t="17868" x="2065338" y="1979613"/>
          <p14:tracePt t="17884" x="2071688" y="1979613"/>
          <p14:tracePt t="17901" x="2093913" y="1979613"/>
          <p14:tracePt t="17918" x="2108200" y="1979613"/>
          <p14:tracePt t="17934" x="2136775" y="1979613"/>
          <p14:tracePt t="17952" x="2171700" y="1979613"/>
          <p14:tracePt t="17968" x="2179638" y="1979613"/>
          <p14:tracePt t="17985" x="2200275" y="1979613"/>
          <p14:tracePt t="18002" x="2208213" y="1979613"/>
          <p14:tracePt t="18018" x="2222500" y="1979613"/>
          <p14:tracePt t="18034" x="2236788" y="1979613"/>
          <p14:tracePt t="18052" x="2243138" y="1979613"/>
          <p14:tracePt t="18068" x="2251075" y="1979613"/>
          <p14:tracePt t="18104" x="2265363" y="1979613"/>
          <p14:tracePt t="18104" x="2271713" y="1979613"/>
          <p14:tracePt t="19551" x="2257425" y="1979613"/>
          <p14:tracePt t="19559" x="2243138" y="1979613"/>
          <p14:tracePt t="19567" x="2236788" y="1979613"/>
          <p14:tracePt t="19574" x="2214563" y="1979613"/>
          <p14:tracePt t="19582" x="2179638" y="1979613"/>
          <p14:tracePt t="19598" x="2136775" y="1979613"/>
          <p14:tracePt t="19616" x="2114550" y="1979613"/>
          <p14:tracePt t="19632" x="2071688" y="1979613"/>
          <p14:tracePt t="19649" x="2008188" y="1957388"/>
          <p14:tracePt t="19666" x="1900238" y="1957388"/>
          <p14:tracePt t="19683" x="1779588" y="1957388"/>
          <p14:tracePt t="19698" x="1685925" y="1957388"/>
          <p14:tracePt t="19716" x="1628775" y="1957388"/>
          <p14:tracePt t="19732" x="1600200" y="1957388"/>
          <p14:tracePt t="19748" x="1585913" y="1957388"/>
          <p14:tracePt t="19766" x="1565275" y="1957388"/>
          <p14:tracePt t="19782" x="1543050" y="1957388"/>
          <p14:tracePt t="19800" x="1508125" y="1951038"/>
          <p14:tracePt t="19816" x="1485900" y="1951038"/>
          <p14:tracePt t="19833" x="1465263" y="1951038"/>
          <p14:tracePt t="19849" x="1428750" y="1936750"/>
          <p14:tracePt t="19865" x="1379538" y="1928813"/>
          <p14:tracePt t="19882" x="1343025" y="1900238"/>
          <p14:tracePt t="19898" x="1293813" y="1885950"/>
          <p14:tracePt t="19916" x="1236663" y="1857375"/>
          <p14:tracePt t="19932" x="1165225" y="1814513"/>
          <p14:tracePt t="19949" x="1093788" y="1765300"/>
          <p14:tracePt t="19965" x="1036638" y="1728788"/>
          <p14:tracePt t="19983" x="1014413" y="1700213"/>
          <p14:tracePt t="19999" x="971550" y="1657350"/>
          <p14:tracePt t="20016" x="965200" y="1651000"/>
          <p14:tracePt t="20032" x="950913" y="1628775"/>
          <p14:tracePt t="20048" x="936625" y="1600200"/>
          <p14:tracePt t="20066" x="914400" y="1565275"/>
          <p14:tracePt t="20081" x="885825" y="1493838"/>
          <p14:tracePt t="20098" x="879475" y="1457325"/>
          <p14:tracePt t="20115" x="857250" y="1414463"/>
          <p14:tracePt t="20132" x="850900" y="1365250"/>
          <p14:tracePt t="20148" x="836613" y="1336675"/>
          <p14:tracePt t="20164" x="836613" y="1293813"/>
          <p14:tracePt t="20182" x="836613" y="1243013"/>
          <p14:tracePt t="20198" x="842963" y="1208088"/>
          <p14:tracePt t="20215" x="850900" y="1185863"/>
          <p14:tracePt t="20231" x="871538" y="1143000"/>
          <p14:tracePt t="20248" x="885825" y="1122363"/>
          <p14:tracePt t="20265" x="922338" y="1085850"/>
          <p14:tracePt t="20282" x="942975" y="1050925"/>
          <p14:tracePt t="20298" x="971550" y="1028700"/>
          <p14:tracePt t="20314" x="979488" y="1000125"/>
          <p14:tracePt t="20331" x="985838" y="985838"/>
          <p14:tracePt t="20347" x="1000125" y="979488"/>
          <p14:tracePt t="20364" x="1008063" y="971550"/>
          <p14:tracePt t="20381" x="1028700" y="957263"/>
          <p14:tracePt t="20398" x="1042988" y="950913"/>
          <p14:tracePt t="20414" x="1071563" y="942975"/>
          <p14:tracePt t="20432" x="1114425" y="928688"/>
          <p14:tracePt t="20448" x="1157288" y="928688"/>
          <p14:tracePt t="20465" x="1200150" y="928688"/>
          <p14:tracePt t="20481" x="1243013" y="928688"/>
          <p14:tracePt t="20497" x="1293813" y="928688"/>
          <p14:tracePt t="20514" x="1308100" y="928688"/>
          <p14:tracePt t="20531" x="1357313" y="950913"/>
          <p14:tracePt t="20548" x="1408113" y="993775"/>
          <p14:tracePt t="20564" x="1428750" y="1008063"/>
          <p14:tracePt t="20582" x="1450975" y="1028700"/>
          <p14:tracePt t="20597" x="1479550" y="1057275"/>
          <p14:tracePt t="20597" x="1485900" y="1071563"/>
          <p14:tracePt t="20615" x="1493838" y="1093788"/>
          <p14:tracePt t="20630" x="1514475" y="1150938"/>
          <p14:tracePt t="20648" x="1514475" y="1179513"/>
          <p14:tracePt t="20665" x="1514475" y="1214438"/>
          <p14:tracePt t="20681" x="1514475" y="1250950"/>
          <p14:tracePt t="20698" x="1500188" y="1308100"/>
          <p14:tracePt t="20714" x="1465263" y="1350963"/>
          <p14:tracePt t="20732" x="1428750" y="1365250"/>
          <p14:tracePt t="20748" x="1393825" y="1379538"/>
          <p14:tracePt t="20765" x="1343025" y="1400175"/>
          <p14:tracePt t="20781" x="1285875" y="1400175"/>
          <p14:tracePt t="20798" x="1250950" y="1400175"/>
          <p14:tracePt t="20814" x="1222375" y="1400175"/>
          <p14:tracePt t="20831" x="1208088" y="1400175"/>
          <p14:tracePt t="20848" x="1171575" y="1385888"/>
          <p14:tracePt t="20864" x="1143000" y="1343025"/>
          <p14:tracePt t="20881" x="1114425" y="1285875"/>
          <p14:tracePt t="20898" x="1100138" y="1193800"/>
          <p14:tracePt t="20914" x="1079500" y="1128713"/>
          <p14:tracePt t="20930" x="1071563" y="1093788"/>
          <p14:tracePt t="20947" x="1071563" y="1050925"/>
          <p14:tracePt t="20964" x="1071563" y="1022350"/>
          <p14:tracePt t="20981" x="1071563" y="1008063"/>
          <p14:tracePt t="20998" x="1071563" y="971550"/>
          <p14:tracePt t="21014" x="1079500" y="950913"/>
          <p14:tracePt t="21031" x="1093788" y="922338"/>
          <p14:tracePt t="21047" x="1114425" y="900113"/>
          <p14:tracePt t="21064" x="1128713" y="885825"/>
          <p14:tracePt t="21111" x="1150938" y="879475"/>
          <p14:tracePt t="21143" x="1157288" y="879475"/>
          <p14:tracePt t="21152" x="1179513" y="879475"/>
          <p14:tracePt t="21159" x="1200150" y="879475"/>
          <p14:tracePt t="21168" x="1228725" y="879475"/>
          <p14:tracePt t="21180" x="1265238" y="879475"/>
          <p14:tracePt t="21197" x="1293813" y="893763"/>
          <p14:tracePt t="21214" x="1328738" y="914400"/>
          <p14:tracePt t="21230" x="1385888" y="950913"/>
          <p14:tracePt t="21247" x="1465263" y="1022350"/>
          <p14:tracePt t="21264" x="1500188" y="1057275"/>
          <p14:tracePt t="21280" x="1528763" y="1122363"/>
          <p14:tracePt t="21296" x="1579563" y="1208088"/>
          <p14:tracePt t="21313" x="1600200" y="1285875"/>
          <p14:tracePt t="21329" x="1614488" y="1365250"/>
          <p14:tracePt t="21346" x="1614488" y="1422400"/>
          <p14:tracePt t="21364" x="1614488" y="1485900"/>
          <p14:tracePt t="21380" x="1614488" y="1543050"/>
          <p14:tracePt t="21397" x="1614488" y="1614488"/>
          <p14:tracePt t="21413" x="1614488" y="1671638"/>
          <p14:tracePt t="21430" x="1608138" y="1708150"/>
          <p14:tracePt t="21446" x="1600200" y="1743075"/>
          <p14:tracePt t="21463" x="1593850" y="1757363"/>
          <p14:tracePt t="21480" x="1585913" y="1793875"/>
          <p14:tracePt t="21496" x="1565275" y="1808163"/>
          <p14:tracePt t="21513" x="1543050" y="1822450"/>
          <p14:tracePt t="21529" x="1522413" y="1843088"/>
          <p14:tracePt t="21546" x="1465263" y="1857375"/>
          <p14:tracePt t="21563" x="1393825" y="1879600"/>
          <p14:tracePt t="21580" x="1343025" y="1885950"/>
          <p14:tracePt t="21596" x="1293813" y="1900238"/>
          <p14:tracePt t="21613" x="1279525" y="1900238"/>
          <p14:tracePt t="21631" x="1265238" y="1900238"/>
          <p14:tracePt t="21646" x="1257300" y="1900238"/>
          <p14:tracePt t="21695" x="1250950" y="1900238"/>
          <p14:tracePt t="21703" x="1214438" y="1900238"/>
          <p14:tracePt t="21711" x="1208088" y="1900238"/>
          <p14:tracePt t="21719" x="1165225" y="1885950"/>
          <p14:tracePt t="21729" x="1143000" y="1871663"/>
          <p14:tracePt t="21746" x="1114425" y="1865313"/>
          <p14:tracePt t="21762" x="1085850" y="1843088"/>
          <p14:tracePt t="21780" x="1079500" y="1836738"/>
          <p14:tracePt t="21796" x="1065213" y="1814513"/>
          <p14:tracePt t="21813" x="1036638" y="1785938"/>
          <p14:tracePt t="21829" x="1014413" y="1751013"/>
          <p14:tracePt t="21846" x="985838" y="1728788"/>
          <p14:tracePt t="21862" x="979488" y="1708150"/>
          <p14:tracePt t="21880" x="957263" y="1665288"/>
          <p14:tracePt t="21896" x="957263" y="1643063"/>
          <p14:tracePt t="21913" x="950913" y="1622425"/>
          <p14:tracePt t="21929" x="950913" y="1585913"/>
          <p14:tracePt t="21946" x="950913" y="1565275"/>
          <p14:tracePt t="21962" x="950913" y="1543050"/>
          <p14:tracePt t="21979" x="950913" y="1514475"/>
          <p14:tracePt t="21996" x="950913" y="1493838"/>
          <p14:tracePt t="22012" x="985838" y="1465263"/>
          <p14:tracePt t="22029" x="1014413" y="1443038"/>
          <p14:tracePt t="22045" x="1042988" y="1443038"/>
          <p14:tracePt t="22063" x="1079500" y="1414463"/>
          <p14:tracePt t="22079" x="1122363" y="1414463"/>
          <p14:tracePt t="22095" x="1136650" y="1408113"/>
          <p14:tracePt t="22112" x="1165225" y="1408113"/>
          <p14:tracePt t="22129" x="1171575" y="1408113"/>
          <p14:tracePt t="22207" x="1179513" y="1408113"/>
          <p14:tracePt t="22215" x="1185863" y="1408113"/>
          <p14:tracePt t="22240" x="1200150" y="1408113"/>
          <p14:tracePt t="22256" x="1208088" y="1408113"/>
          <p14:tracePt t="22271" x="1214438" y="1408113"/>
          <p14:tracePt t="22279" x="1222375" y="1408113"/>
          <p14:tracePt t="22284" x="1250950" y="1422400"/>
          <p14:tracePt t="22295" x="1265238" y="1428750"/>
          <p14:tracePt t="22312" x="1285875" y="1428750"/>
          <p14:tracePt t="22329" x="1293813" y="1436688"/>
          <p14:tracePt t="22345" x="1308100" y="1457325"/>
          <p14:tracePt t="22362" x="1328738" y="1479550"/>
          <p14:tracePt t="22378" x="1336675" y="1485900"/>
          <p14:tracePt t="22395" x="1343025" y="1500188"/>
          <p14:tracePt t="22411" x="1350963" y="1508125"/>
          <p14:tracePt t="22428" x="1365250" y="1528763"/>
          <p14:tracePt t="22445" x="1365250" y="1536700"/>
          <p14:tracePt t="22480" x="1365250" y="1543050"/>
          <p14:tracePt t="22480" x="1371600" y="1557338"/>
          <p14:tracePt t="22495" x="1371600" y="1565275"/>
          <p14:tracePt t="22512" x="1371600" y="1571625"/>
          <p14:tracePt t="22935" x="1371600" y="1579563"/>
          <p14:tracePt t="22943" x="1371600" y="1585913"/>
          <p14:tracePt t="22976" x="1371600" y="1600200"/>
          <p14:tracePt t="22983" x="1371600" y="1608138"/>
          <p14:tracePt t="22989" x="1371600" y="1622425"/>
          <p14:tracePt t="22995" x="1371600" y="1643063"/>
          <p14:tracePt t="23011" x="1371600" y="1657350"/>
          <p14:tracePt t="23028" x="1400175" y="1708150"/>
          <p14:tracePt t="23044" x="1450975" y="1757363"/>
          <p14:tracePt t="23061" x="1500188" y="1808163"/>
          <p14:tracePt t="23077" x="1557338" y="1822450"/>
          <p14:tracePt t="23094" x="1614488" y="1865313"/>
          <p14:tracePt t="23094" x="1657350" y="1885950"/>
          <p14:tracePt t="23112" x="1751013" y="1893888"/>
          <p14:tracePt t="23127" x="1857375" y="1908175"/>
          <p14:tracePt t="23144" x="1936750" y="1908175"/>
          <p14:tracePt t="23160" x="2028825" y="1908175"/>
          <p14:tracePt t="23177" x="2071688" y="1908175"/>
          <p14:tracePt t="23193" x="2100263" y="1908175"/>
          <p14:tracePt t="23210" x="2114550" y="1908175"/>
          <p14:tracePt t="23227" x="2136775" y="1908175"/>
          <p14:tracePt t="23243" x="2171700" y="1908175"/>
          <p14:tracePt t="23261" x="2193925" y="1908175"/>
          <p14:tracePt t="23277" x="2257425" y="1908175"/>
          <p14:tracePt t="23294" x="2300288" y="1908175"/>
          <p14:tracePt t="23310" x="2351088" y="1908175"/>
          <p14:tracePt t="23328" x="2386013" y="1914525"/>
          <p14:tracePt t="23344" x="2408238" y="1928813"/>
          <p14:tracePt t="23361" x="2443163" y="1943100"/>
          <p14:tracePt t="23377" x="2465388" y="1943100"/>
          <p14:tracePt t="23393" x="2479675" y="1951038"/>
          <p14:tracePt t="23410" x="2508250" y="1951038"/>
          <p14:tracePt t="23426" x="2522538" y="1951038"/>
          <p14:tracePt t="23444" x="2543175" y="1957388"/>
          <p14:tracePt t="23460" x="2571750" y="1971675"/>
          <p14:tracePt t="23477" x="2586038" y="1979613"/>
          <p14:tracePt t="23493" x="2600325" y="1993900"/>
          <p14:tracePt t="23510" x="2636838" y="2028825"/>
          <p14:tracePt t="23526" x="2657475" y="2071688"/>
          <p14:tracePt t="23544" x="2679700" y="2108200"/>
          <p14:tracePt t="23591" x="2679700" y="2114550"/>
          <p14:tracePt t="23602" x="2686050" y="2136775"/>
          <p14:tracePt t="23611" x="2686050" y="2143125"/>
          <p14:tracePt t="23615" x="2686050" y="2165350"/>
          <p14:tracePt t="23627" x="2686050" y="2185988"/>
          <p14:tracePt t="23643" x="2686050" y="2208213"/>
          <p14:tracePt t="23660" x="2679700" y="2228850"/>
          <p14:tracePt t="23676" x="2665413" y="2236788"/>
          <p14:tracePt t="23693" x="2651125" y="2251075"/>
          <p14:tracePt t="23709" x="2622550" y="2271713"/>
          <p14:tracePt t="23727" x="2551113" y="2279650"/>
          <p14:tracePt t="23744" x="2486025" y="2300288"/>
          <p14:tracePt t="23760" x="2408238" y="2308225"/>
          <p14:tracePt t="23777" x="2314575" y="2322513"/>
          <p14:tracePt t="23793" x="2208213" y="2328863"/>
          <p14:tracePt t="23810" x="2114550" y="2328863"/>
          <p14:tracePt t="23826" x="2022475" y="2351088"/>
          <p14:tracePt t="23844" x="1943100" y="2351088"/>
          <p14:tracePt t="23859" x="1885950" y="2351088"/>
          <p14:tracePt t="23876" x="1843088" y="2351088"/>
          <p14:tracePt t="23893" x="1800225" y="2351088"/>
          <p14:tracePt t="23909" x="1714500" y="2351088"/>
          <p14:tracePt t="23926" x="1622425" y="2351088"/>
          <p14:tracePt t="23943" x="1457325" y="2351088"/>
          <p14:tracePt t="23960" x="1393825" y="2351088"/>
          <p14:tracePt t="23977" x="1350963" y="2351088"/>
          <p14:tracePt t="23994" x="1308100" y="2351088"/>
          <p14:tracePt t="24010" x="1265238" y="2351088"/>
          <p14:tracePt t="24026" x="1214438" y="2351088"/>
          <p14:tracePt t="24043" x="1143000" y="2351088"/>
          <p14:tracePt t="24059" x="1079500" y="2351088"/>
          <p14:tracePt t="24076" x="1000125" y="2351088"/>
          <p14:tracePt t="24092" x="957263" y="2351088"/>
          <p14:tracePt t="24109" x="942975" y="2351088"/>
          <p14:tracePt t="24125" x="936625" y="2351088"/>
          <p14:tracePt t="24239" x="922338" y="2351088"/>
          <p14:tracePt t="24247" x="914400" y="2351088"/>
          <p14:tracePt t="24254" x="900113" y="2351088"/>
          <p14:tracePt t="24258" x="885825" y="2322513"/>
          <p14:tracePt t="24275" x="871538" y="2279650"/>
          <p14:tracePt t="24292" x="865188" y="2236788"/>
          <p14:tracePt t="24308" x="842963" y="2185988"/>
          <p14:tracePt t="24326" x="836613" y="2136775"/>
          <p14:tracePt t="24342" x="828675" y="2122488"/>
          <p14:tracePt t="24358" x="822325" y="2108200"/>
          <p14:tracePt t="24376" x="822325" y="2085975"/>
          <p14:tracePt t="24392" x="822325" y="2065338"/>
          <p14:tracePt t="24409" x="822325" y="2051050"/>
          <p14:tracePt t="24425" x="828675" y="2043113"/>
          <p14:tracePt t="24442" x="836613" y="2022475"/>
          <p14:tracePt t="24458" x="842963" y="2008188"/>
          <p14:tracePt t="24527" x="850900" y="2000250"/>
          <p14:tracePt t="24535" x="857250" y="2000250"/>
          <p14:tracePt t="24543" x="871538" y="1985963"/>
          <p14:tracePt t="24560" x="900113" y="1985963"/>
          <p14:tracePt t="24560" x="942975" y="1985963"/>
          <p14:tracePt t="24575" x="1000125" y="1985963"/>
          <p14:tracePt t="24593" x="1050925" y="1985963"/>
          <p14:tracePt t="24609" x="1128713" y="1985963"/>
          <p14:tracePt t="24626" x="1185863" y="1985963"/>
          <p14:tracePt t="24641" x="1228725" y="1985963"/>
          <p14:tracePt t="24659" x="1271588" y="1985963"/>
          <p14:tracePt t="24674" x="1314450" y="1985963"/>
          <p14:tracePt t="24691" x="1357313" y="1985963"/>
          <p14:tracePt t="24708" x="1414463" y="1985963"/>
          <p14:tracePt t="24725" x="1479550" y="1985963"/>
          <p14:tracePt t="24742" x="1550988" y="1985963"/>
          <p14:tracePt t="24758" x="1622425" y="1985963"/>
          <p14:tracePt t="24776" x="1665288" y="1985963"/>
          <p14:tracePt t="24791" x="1714500" y="1985963"/>
          <p14:tracePt t="24809" x="1771650" y="1985963"/>
          <p14:tracePt t="24825" x="1828800" y="1971675"/>
          <p14:tracePt t="24841" x="1893888" y="1971675"/>
          <p14:tracePt t="24858" x="1936750" y="1965325"/>
          <p14:tracePt t="24874" x="1965325" y="1965325"/>
          <p14:tracePt t="24892" x="1993900" y="1957388"/>
          <p14:tracePt t="24908" x="2036763" y="1957388"/>
          <p14:tracePt t="24925" x="2071688" y="1957388"/>
          <p14:tracePt t="24941" x="2128838" y="1936750"/>
          <p14:tracePt t="24958" x="2157413" y="1936750"/>
          <p14:tracePt t="24975" x="2208213" y="1936750"/>
          <p14:tracePt t="24992" x="2243138" y="1936750"/>
          <p14:tracePt t="25008" x="2271713" y="1936750"/>
          <p14:tracePt t="25025" x="2300288" y="1936750"/>
          <p14:tracePt t="25041" x="2314575" y="1936750"/>
          <p14:tracePt t="25058" x="2322513" y="1936750"/>
          <p14:tracePt t="25075" x="2328863" y="1936750"/>
          <p14:tracePt t="25111" x="2336800" y="1936750"/>
          <p14:tracePt t="25127" x="2351088" y="1936750"/>
          <p14:tracePt t="25143" x="2357438" y="1936750"/>
          <p14:tracePt t="25143" x="2371725" y="1936750"/>
          <p14:tracePt t="25157" x="2386013" y="1951038"/>
          <p14:tracePt t="25174" x="2422525" y="1985963"/>
          <p14:tracePt t="25174" x="2443163" y="2008188"/>
          <p14:tracePt t="25207" x="2457450" y="2028825"/>
          <p14:tracePt t="25208" x="2486025" y="2065338"/>
          <p14:tracePt t="25224" x="2500313" y="2093913"/>
          <p14:tracePt t="25241" x="2500313" y="2108200"/>
          <p14:tracePt t="25258" x="2508250" y="2128838"/>
          <p14:tracePt t="25274" x="2508250" y="2143125"/>
          <p14:tracePt t="25291" x="2508250" y="2151063"/>
          <p14:tracePt t="25307" x="2508250" y="2171700"/>
          <p14:tracePt t="25324" x="2508250" y="2179638"/>
          <p14:tracePt t="25340" x="2493963" y="2200275"/>
          <p14:tracePt t="25357" x="2471738" y="2208213"/>
          <p14:tracePt t="25374" x="2436813" y="2214563"/>
          <p14:tracePt t="25390" x="2365375" y="2222500"/>
          <p14:tracePt t="25408" x="2322513" y="2222500"/>
          <p14:tracePt t="25423" x="2286000" y="2222500"/>
          <p14:tracePt t="25441" x="2251075" y="2222500"/>
          <p14:tracePt t="25457" x="2200275" y="2222500"/>
          <p14:tracePt t="25474" x="2157413" y="2222500"/>
          <p14:tracePt t="25491" x="2108200" y="2222500"/>
          <p14:tracePt t="25507" x="2014538" y="2222500"/>
          <p14:tracePt t="25524" x="1936750" y="2222500"/>
          <p14:tracePt t="25541" x="1871663" y="2222500"/>
          <p14:tracePt t="25558" x="1828800" y="2222500"/>
          <p14:tracePt t="25573" x="1800225" y="2222500"/>
          <p14:tracePt t="25590" x="1765300" y="2222500"/>
          <p14:tracePt t="25590" x="1736725" y="2222500"/>
          <p14:tracePt t="25608" x="1693863" y="2222500"/>
          <p14:tracePt t="25624" x="1657350" y="2222500"/>
          <p14:tracePt t="25640" x="1636713" y="2222500"/>
          <p14:tracePt t="25656" x="1593850" y="2222500"/>
          <p14:tracePt t="25674" x="1550988" y="2222500"/>
          <p14:tracePt t="25690" x="1500188" y="2222500"/>
          <p14:tracePt t="25708" x="1457325" y="2236788"/>
          <p14:tracePt t="25724" x="1414463" y="2243138"/>
          <p14:tracePt t="25741" x="1371600" y="2243138"/>
          <p14:tracePt t="25757" x="1322388" y="2257425"/>
          <p14:tracePt t="25774" x="1293813" y="2257425"/>
          <p14:tracePt t="25790" x="1243013" y="2271713"/>
          <p14:tracePt t="25807" x="1208088" y="2271713"/>
          <p14:tracePt t="25824" x="1185863" y="2271713"/>
          <p14:tracePt t="25840" x="1165225" y="2279650"/>
          <p14:tracePt t="25856" x="1143000" y="2279650"/>
          <p14:tracePt t="25873" x="1128713" y="2279650"/>
          <p14:tracePt t="25890" x="1108075" y="2279650"/>
          <p14:tracePt t="25906" x="1093788" y="2279650"/>
          <p14:tracePt t="25923" x="1071563" y="2279650"/>
          <p14:tracePt t="25939" x="1057275" y="2279650"/>
          <p14:tracePt t="25956" x="1050925" y="2279650"/>
          <p14:tracePt t="26015" x="1036638" y="2279650"/>
          <p14:tracePt t="26047" x="1022350" y="2279650"/>
          <p14:tracePt t="26103" x="1014413" y="2279650"/>
          <p14:tracePt t="26111" x="1008063" y="2271713"/>
          <p14:tracePt t="26119" x="1000125" y="2257425"/>
          <p14:tracePt t="26139" x="1000125" y="2236788"/>
          <p14:tracePt t="26143" x="979488" y="2214563"/>
          <p14:tracePt t="26156" x="971550" y="2193925"/>
          <p14:tracePt t="26173" x="971550" y="2185988"/>
          <p14:tracePt t="26190" x="971550" y="2151063"/>
          <p14:tracePt t="26206" x="965200" y="2143125"/>
          <p14:tracePt t="26247" x="965200" y="2136775"/>
          <p14:tracePt t="26263" x="965200" y="2122488"/>
          <p14:tracePt t="26280" x="957263" y="2114550"/>
          <p14:tracePt t="26287" x="950913" y="2108200"/>
          <p14:tracePt t="26391" x="950913" y="2100263"/>
          <p14:tracePt t="26432" x="950913" y="2085975"/>
          <p14:tracePt t="26583" x="950913" y="2079625"/>
          <p14:tracePt t="26615" x="957263" y="2079625"/>
          <p14:tracePt t="26623" x="971550" y="2079625"/>
          <p14:tracePt t="26627" x="979488" y="2079625"/>
          <p14:tracePt t="26638" x="1008063" y="2079625"/>
          <p14:tracePt t="26655" x="1036638" y="2079625"/>
          <p14:tracePt t="26673" x="1071563" y="2079625"/>
          <p14:tracePt t="26689" x="1114425" y="2079625"/>
          <p14:tracePt t="26706" x="1150938" y="2079625"/>
          <p14:tracePt t="26722" x="1185863" y="2079625"/>
          <p14:tracePt t="26739" x="1228725" y="2079625"/>
          <p14:tracePt t="26755" x="1257300" y="2079625"/>
          <p14:tracePt t="26772" x="1300163" y="2079625"/>
          <p14:tracePt t="26789" x="1328738" y="2079625"/>
          <p14:tracePt t="26805" x="1357313" y="2079625"/>
          <p14:tracePt t="26823" x="1379538" y="2079625"/>
          <p14:tracePt t="26839" x="1393825" y="2079625"/>
          <p14:tracePt t="26839" x="1400175" y="2079625"/>
          <p14:tracePt t="26856" x="1428750" y="2079625"/>
          <p14:tracePt t="26872" x="1457325" y="2079625"/>
          <p14:tracePt t="26889" x="1479550" y="2079625"/>
          <p14:tracePt t="26905" x="1514475" y="2079625"/>
          <p14:tracePt t="26922" x="1550988" y="2079625"/>
          <p14:tracePt t="26938" x="1585913" y="2079625"/>
          <p14:tracePt t="26955" x="1643063" y="2079625"/>
          <p14:tracePt t="26973" x="1700213" y="2071688"/>
          <p14:tracePt t="26988" x="1736725" y="2071688"/>
          <p14:tracePt t="27006" x="1765300" y="2071688"/>
          <p14:tracePt t="27021" x="1779588" y="2071688"/>
          <p14:tracePt t="27039" x="1800225" y="2071688"/>
          <p14:tracePt t="27055" x="1814513" y="2065338"/>
          <p14:tracePt t="27072" x="1843088" y="2065338"/>
          <p14:tracePt t="27127" x="1851025" y="2065338"/>
          <p14:tracePt t="27135" x="1857375" y="2065338"/>
          <p14:tracePt t="27143" x="1879600" y="2065338"/>
          <p14:tracePt t="27154" x="1893888" y="2065338"/>
          <p14:tracePt t="27171" x="1928813" y="2065338"/>
          <p14:tracePt t="27189" x="1936750" y="2065338"/>
          <p14:tracePt t="27204" x="1951038" y="2065338"/>
          <p14:tracePt t="27222" x="1957388" y="2065338"/>
          <p14:tracePt t="27256" x="1965325" y="2065338"/>
          <p14:tracePt t="27256" x="1985963" y="2057400"/>
          <p14:tracePt t="27272" x="2000250" y="2057400"/>
          <p14:tracePt t="27288" x="2036763" y="2057400"/>
          <p14:tracePt t="27304" x="2043113" y="2057400"/>
          <p14:tracePt t="27343" x="2051050" y="2057400"/>
          <p14:tracePt t="27355" x="2071688" y="2051050"/>
          <p14:tracePt t="27368" x="2079625" y="2051050"/>
          <p14:tracePt t="27399" x="2085975" y="2051050"/>
          <p14:tracePt t="27406" x="2100263" y="2051050"/>
          <p14:tracePt t="27423" x="2114550" y="2051050"/>
          <p14:tracePt t="27439" x="2122488" y="2051050"/>
          <p14:tracePt t="27456" x="2128838" y="2051050"/>
          <p14:tracePt t="27487" x="2143125" y="2051050"/>
          <p14:tracePt t="27495" x="2157413" y="2051050"/>
          <p14:tracePt t="27503" x="2165350" y="2051050"/>
          <p14:tracePt t="27518" x="2179638" y="2051050"/>
          <p14:tracePt t="27551" x="2185988" y="2051050"/>
          <p14:tracePt t="27608" x="2193925" y="2051050"/>
          <p14:tracePt t="27616" x="2200275" y="2051050"/>
          <p14:tracePt t="27695" x="2214563" y="2051050"/>
          <p14:tracePt t="27728" x="2228850" y="2051050"/>
          <p14:tracePt t="27799" x="2236788" y="2051050"/>
          <p14:tracePt t="27839" x="2251075" y="2051050"/>
          <p14:tracePt t="27847" x="2251075" y="2057400"/>
          <p14:tracePt t="27853" x="2257425" y="2065338"/>
          <p14:tracePt t="27870" x="2279650" y="2093913"/>
          <p14:tracePt t="27888" x="2286000" y="2100263"/>
          <p14:tracePt t="27904" x="2300288" y="2122488"/>
          <p14:tracePt t="27920" x="2314575" y="2136775"/>
          <p14:tracePt t="27937" x="2322513" y="2157413"/>
          <p14:tracePt t="27953" x="2322513" y="2179638"/>
          <p14:tracePt t="27971" x="2328863" y="2185988"/>
          <p14:tracePt t="28023" x="2328863" y="2193925"/>
          <p14:tracePt t="28055" x="2336800" y="2208213"/>
          <p14:tracePt t="28071" x="2343150" y="2214563"/>
          <p14:tracePt t="28136" x="2343150" y="2222500"/>
          <p14:tracePt t="28272" x="2343150" y="2228850"/>
          <p14:tracePt t="28280" x="2336800" y="2228850"/>
          <p14:tracePt t="28288" x="2322513" y="2228850"/>
          <p14:tracePt t="28295" x="2314575" y="2228850"/>
          <p14:tracePt t="28295" x="2308225" y="2228850"/>
          <p14:tracePt t="28304" x="2300288" y="2228850"/>
          <p14:tracePt t="28320" x="2271713" y="2222500"/>
          <p14:tracePt t="28337" x="2265363" y="2222500"/>
          <p14:tracePt t="28353" x="2243138" y="2214563"/>
          <p14:tracePt t="28370" x="2222500" y="2214563"/>
          <p14:tracePt t="28387" x="2208213" y="2208213"/>
          <p14:tracePt t="28403" x="2185988" y="2208213"/>
          <p14:tracePt t="28420" x="2157413" y="2208213"/>
          <p14:tracePt t="28436" x="2108200" y="2208213"/>
          <p14:tracePt t="28454" x="2051050" y="2208213"/>
          <p14:tracePt t="28469" x="1993900" y="2208213"/>
          <p14:tracePt t="28486" x="1951038" y="2208213"/>
          <p14:tracePt t="28503" x="1914525" y="2208213"/>
          <p14:tracePt t="28520" x="1893888" y="2208213"/>
          <p14:tracePt t="28536" x="1885950" y="2208213"/>
          <p14:tracePt t="28553" x="1871663" y="2208213"/>
          <p14:tracePt t="28569" x="1851025" y="2208213"/>
          <p14:tracePt t="28586" x="1822450" y="2208213"/>
          <p14:tracePt t="28604" x="1771650" y="2208213"/>
          <p14:tracePt t="28619" x="1751013" y="2208213"/>
          <p14:tracePt t="28636" x="1728788" y="2208213"/>
          <p14:tracePt t="28652" x="1714500" y="2208213"/>
          <p14:tracePt t="28670" x="1693863" y="2208213"/>
          <p14:tracePt t="28685" x="1679575" y="2208213"/>
          <p14:tracePt t="28702" x="1643063" y="2208213"/>
          <p14:tracePt t="28719" x="1636713" y="2208213"/>
          <p14:tracePt t="28735" x="1608138" y="2208213"/>
          <p14:tracePt t="28753" x="1571625" y="2208213"/>
          <p14:tracePt t="28770" x="1543050" y="2208213"/>
          <p14:tracePt t="28786" x="1514475" y="2208213"/>
          <p14:tracePt t="28802" x="1493838" y="2208213"/>
          <p14:tracePt t="28819" x="1479550" y="2208213"/>
          <p14:tracePt t="28835" x="1465263" y="2208213"/>
          <p14:tracePt t="28852" x="1457325" y="2208213"/>
          <p14:tracePt t="28895" x="1450975" y="2208213"/>
          <p14:tracePt t="28911" x="1443038" y="2208213"/>
          <p14:tracePt t="28944" x="1428750" y="2208213"/>
          <p14:tracePt t="28952" x="1408113" y="2208213"/>
          <p14:tracePt t="28965" x="1385888" y="2208213"/>
          <p14:tracePt t="28972" x="1365250" y="2208213"/>
          <p14:tracePt t="28986" x="1343025" y="2208213"/>
          <p14:tracePt t="29003" x="1328738" y="2208213"/>
          <p14:tracePt t="29019" x="1314450" y="2208213"/>
          <p14:tracePt t="29035" x="1293813" y="2208213"/>
          <p14:tracePt t="29080" x="1285875" y="2208213"/>
          <p14:tracePt t="29087" x="1265238" y="2208213"/>
          <p14:tracePt t="29095" x="1257300" y="2208213"/>
          <p14:tracePt t="29104" x="1250950" y="2208213"/>
          <p14:tracePt t="29118" x="1214438" y="2208213"/>
          <p14:tracePt t="29134" x="1193800" y="2208213"/>
          <p14:tracePt t="29183" x="1185863" y="2208213"/>
          <p14:tracePt t="29223" x="1179513" y="2208213"/>
          <p14:tracePt t="29232" x="1171575" y="2208213"/>
          <p14:tracePt t="29271" x="1157288" y="2208213"/>
          <p14:tracePt t="29287" x="1150938" y="2208213"/>
          <p14:tracePt t="29299" x="1136650" y="2214563"/>
          <p14:tracePt t="29352" x="1128713" y="2222500"/>
          <p14:tracePt t="29359" x="1122363" y="2222500"/>
          <p14:tracePt t="29432" x="1114425" y="2222500"/>
          <p14:tracePt t="29575" x="1108075" y="2222500"/>
          <p14:tracePt t="29583" x="1100138" y="2222500"/>
          <p14:tracePt t="29591" x="1079500" y="2222500"/>
          <p14:tracePt t="29602" x="1065213" y="2222500"/>
          <p14:tracePt t="29617" x="1057275" y="2222500"/>
          <p14:tracePt t="29634" x="1050925" y="2214563"/>
          <p14:tracePt t="29670" x="1050925" y="2193925"/>
          <p14:tracePt t="29672" x="1036638" y="2165350"/>
          <p14:tracePt t="29712" x="1036638" y="2151063"/>
          <p14:tracePt t="29720" x="1036638" y="2136775"/>
          <p14:tracePt t="29734" x="1036638" y="2128838"/>
          <p14:tracePt t="29735" x="1028700" y="2093913"/>
          <p14:tracePt t="29751" x="1028700" y="2085975"/>
          <p14:tracePt t="29768" x="1028700" y="2071688"/>
          <p14:tracePt t="29807" x="1028700" y="2065338"/>
          <p14:tracePt t="29815" x="1028700" y="2057400"/>
          <p14:tracePt t="29820" x="1014413" y="2028825"/>
          <p14:tracePt t="29834" x="1014413" y="2008188"/>
          <p14:tracePt t="29851" x="1008063" y="1979613"/>
          <p14:tracePt t="29895" x="1008063" y="1951038"/>
          <p14:tracePt t="29911" x="1008063" y="1943100"/>
          <p14:tracePt t="30087" x="1022350" y="1936750"/>
          <p14:tracePt t="30095" x="1036638" y="1936750"/>
          <p14:tracePt t="30107" x="1065213" y="1936750"/>
          <p14:tracePt t="30107" x="1093788" y="1936750"/>
          <p14:tracePt t="30118" x="1165225" y="1936750"/>
          <p14:tracePt t="30134" x="1228725" y="1936750"/>
          <p14:tracePt t="30150" x="1350963" y="1936750"/>
          <p14:tracePt t="30168" x="1400175" y="1936750"/>
          <p14:tracePt t="30184" x="1457325" y="1936750"/>
          <p14:tracePt t="30201" x="1536700" y="1936750"/>
          <p14:tracePt t="30217" x="1614488" y="1936750"/>
          <p14:tracePt t="30234" x="1679575" y="1936750"/>
          <p14:tracePt t="30250" x="1722438" y="1936750"/>
          <p14:tracePt t="30267" x="1751013" y="1936750"/>
          <p14:tracePt t="30283" x="1771650" y="1936750"/>
          <p14:tracePt t="30300" x="1800225" y="1936750"/>
          <p14:tracePt t="30317" x="1843088" y="1936750"/>
          <p14:tracePt t="30333" x="1893888" y="1943100"/>
          <p14:tracePt t="30350" x="1957388" y="1943100"/>
          <p14:tracePt t="30366" x="2036763" y="1943100"/>
          <p14:tracePt t="30384" x="2071688" y="1943100"/>
          <p14:tracePt t="30400" x="2085975" y="1943100"/>
          <p14:tracePt t="30418" x="2093913" y="1943100"/>
          <p14:tracePt t="30433" x="2114550" y="1943100"/>
          <p14:tracePt t="30450" x="2151063" y="1943100"/>
          <p14:tracePt t="30467" x="2193925" y="1943100"/>
          <p14:tracePt t="30483" x="2243138" y="1943100"/>
          <p14:tracePt t="30501" x="2286000" y="1943100"/>
          <p14:tracePt t="30516" x="2328863" y="1943100"/>
          <p14:tracePt t="30534" x="2343150" y="1943100"/>
          <p14:tracePt t="30550" x="2379663" y="1943100"/>
          <p14:tracePt t="30567" x="2408238" y="1943100"/>
          <p14:tracePt t="30583" x="2414588" y="1943100"/>
          <p14:tracePt t="30624" x="2422525" y="1951038"/>
          <p14:tracePt t="30703" x="2428875" y="1957388"/>
          <p14:tracePt t="30710" x="2451100" y="1965325"/>
          <p14:tracePt t="30727" x="2451100" y="1971675"/>
          <p14:tracePt t="30736" x="2451100" y="1979613"/>
          <p14:tracePt t="30744" x="2451100" y="1993900"/>
          <p14:tracePt t="30750" x="2451100" y="2036763"/>
          <p14:tracePt t="30766" x="2457450" y="2114550"/>
          <p14:tracePt t="30783" x="2457450" y="2157413"/>
          <p14:tracePt t="30799" x="2457450" y="2208213"/>
          <p14:tracePt t="30816" x="2457450" y="2251075"/>
          <p14:tracePt t="30832" x="2457450" y="2293938"/>
          <p14:tracePt t="30850" x="2457450" y="2314575"/>
          <p14:tracePt t="30866" x="2457450" y="2336800"/>
          <p14:tracePt t="30883" x="2457450" y="2365375"/>
          <p14:tracePt t="31111" x="2457450" y="2371725"/>
          <p14:tracePt t="31127" x="2443163" y="2371725"/>
          <p14:tracePt t="31136" x="2422525" y="2371725"/>
          <p14:tracePt t="31143" x="2408238" y="2371725"/>
          <p14:tracePt t="31151" x="2365375" y="2371725"/>
          <p14:tracePt t="31166" x="2286000" y="2371725"/>
          <p14:tracePt t="31182" x="2057400" y="2351088"/>
          <p14:tracePt t="31199" x="1879600" y="2351088"/>
          <p14:tracePt t="31215" x="1736725" y="2343150"/>
          <p14:tracePt t="31233" x="1657350" y="2343150"/>
          <p14:tracePt t="31248" x="1614488" y="2343150"/>
          <p14:tracePt t="31265" x="1579563" y="2343150"/>
          <p14:tracePt t="31282" x="1557338" y="2343150"/>
          <p14:tracePt t="31298" x="1536700" y="2343150"/>
          <p14:tracePt t="31316" x="1508125" y="2343150"/>
          <p14:tracePt t="31332" x="1465263" y="2343150"/>
          <p14:tracePt t="31349" x="1414463" y="2343150"/>
          <p14:tracePt t="31365" x="1357313" y="2343150"/>
          <p14:tracePt t="31382" x="1279525" y="2343150"/>
          <p14:tracePt t="31398" x="1200150" y="2343150"/>
          <p14:tracePt t="31417" x="1157288" y="2343150"/>
          <p14:tracePt t="31432" x="1128713" y="2343150"/>
          <p14:tracePt t="31449" x="1100138" y="2343150"/>
          <p14:tracePt t="31465" x="1065213" y="2343150"/>
          <p14:tracePt t="31481" x="1050925" y="2343150"/>
          <p14:tracePt t="31499" x="1014413" y="2343150"/>
          <p14:tracePt t="31515" x="993775" y="2343150"/>
          <p14:tracePt t="31532" x="971550" y="2336800"/>
          <p14:tracePt t="31548" x="950913" y="2336800"/>
          <p14:tracePt t="31565" x="942975" y="2336800"/>
          <p14:tracePt t="31581" x="936625" y="2336800"/>
          <p14:tracePt t="32767" x="928688" y="2328863"/>
          <p14:tracePt t="32775" x="928688" y="2308225"/>
          <p14:tracePt t="32783" x="928688" y="2300288"/>
          <p14:tracePt t="32790" x="928688" y="2286000"/>
          <p14:tracePt t="32798" x="928688" y="2279650"/>
          <p14:tracePt t="32813" x="928688" y="2265363"/>
          <p14:tracePt t="32830" x="928688" y="2236788"/>
          <p14:tracePt t="32846" x="928688" y="2193925"/>
          <p14:tracePt t="32863" x="928688" y="2171700"/>
          <p14:tracePt t="32879" x="928688" y="2157413"/>
          <p14:tracePt t="32897" x="928688" y="2114550"/>
          <p14:tracePt t="32914" x="928688" y="2093913"/>
          <p14:tracePt t="32930" x="928688" y="2071688"/>
          <p14:tracePt t="32947" x="928688" y="2051050"/>
          <p14:tracePt t="32963" x="928688" y="2043113"/>
          <p14:tracePt t="32999" x="928688" y="2036763"/>
          <p14:tracePt t="33013" x="928688" y="2028825"/>
          <p14:tracePt t="33014" x="928688" y="2014538"/>
          <p14:tracePt t="33029" x="922338" y="2008188"/>
          <p14:tracePt t="33046" x="914400" y="2000250"/>
          <p14:tracePt t="33399" x="914400" y="1993900"/>
          <p14:tracePt t="33408" x="922338" y="1993900"/>
          <p14:tracePt t="33415" x="936625" y="1993900"/>
          <p14:tracePt t="33432" x="950913" y="1993900"/>
          <p14:tracePt t="33439" x="979488" y="1993900"/>
          <p14:tracePt t="33447" x="1000125" y="1993900"/>
          <p14:tracePt t="33462" x="1022350" y="1993900"/>
          <p14:tracePt t="33479" x="1085850" y="1993900"/>
          <p14:tracePt t="33497" x="1150938" y="1993900"/>
          <p14:tracePt t="33512" x="1208088" y="1993900"/>
          <p14:tracePt t="33529" x="1250950" y="1993900"/>
          <p14:tracePt t="33545" x="1293813" y="1993900"/>
          <p14:tracePt t="33562" x="1328738" y="1993900"/>
          <p14:tracePt t="33579" x="1371600" y="1993900"/>
          <p14:tracePt t="33595" x="1400175" y="1993900"/>
          <p14:tracePt t="33613" x="1457325" y="1993900"/>
          <p14:tracePt t="33628" x="1500188" y="1993900"/>
          <p14:tracePt t="33645" x="1543050" y="1993900"/>
          <p14:tracePt t="33662" x="1614488" y="1993900"/>
          <p14:tracePt t="33679" x="1708150" y="1993900"/>
          <p14:tracePt t="33696" x="1785938" y="1993900"/>
          <p14:tracePt t="33712" x="1865313" y="1993900"/>
          <p14:tracePt t="33728" x="1936750" y="1993900"/>
          <p14:tracePt t="33745" x="1993900" y="1993900"/>
          <p14:tracePt t="33763" x="2028825" y="1993900"/>
          <p14:tracePt t="33779" x="2043113" y="1993900"/>
          <p14:tracePt t="33795" x="2079625" y="1993900"/>
          <p14:tracePt t="33812" x="2108200" y="1993900"/>
          <p14:tracePt t="33828" x="2151063" y="1993900"/>
          <p14:tracePt t="33845" x="2171700" y="1993900"/>
          <p14:tracePt t="33861" x="2193925" y="1993900"/>
          <p14:tracePt t="33879" x="2222500" y="1985963"/>
          <p14:tracePt t="33895" x="2228850" y="1985963"/>
          <p14:tracePt t="33912" x="2243138" y="1985963"/>
          <p14:tracePt t="33928" x="2257425" y="1985963"/>
          <p14:tracePt t="33945" x="2271713" y="1985963"/>
          <p14:tracePt t="33962" x="2286000" y="1985963"/>
          <p14:tracePt t="33979" x="2300288" y="1985963"/>
          <p14:tracePt t="33995" x="2314575" y="1985963"/>
          <p14:tracePt t="34012" x="2322513" y="1985963"/>
          <p14:tracePt t="34160" x="2336800" y="1985963"/>
          <p14:tracePt t="34263" x="2336800" y="1993900"/>
          <p14:tracePt t="34272" x="2336800" y="2000250"/>
          <p14:tracePt t="34304" x="2336800" y="2008188"/>
          <p14:tracePt t="34311" x="2336800" y="2014538"/>
          <p14:tracePt t="34318" x="2328863" y="2043113"/>
          <p14:tracePt t="34328" x="2328863" y="2057400"/>
          <p14:tracePt t="34344" x="2328863" y="2071688"/>
          <p14:tracePt t="34391" x="2328863" y="2079625"/>
          <p14:tracePt t="34400" x="2328863" y="2085975"/>
          <p14:tracePt t="34415" x="2328863" y="2093913"/>
          <p14:tracePt t="34423" x="2328863" y="2108200"/>
          <p14:tracePt t="34427" x="2328863" y="2122488"/>
          <p14:tracePt t="34444" x="2328863" y="2128838"/>
          <p14:tracePt t="34461" x="2328863" y="2151063"/>
          <p14:tracePt t="34503" x="2328863" y="2157413"/>
          <p14:tracePt t="34526" x="2328863" y="2165350"/>
          <p14:tracePt t="34567" x="2328863" y="2171700"/>
          <p14:tracePt t="34599" x="2328863" y="2185988"/>
          <p14:tracePt t="34607" x="2322513" y="2193925"/>
          <p14:tracePt t="34719" x="2314575" y="2193925"/>
          <p14:tracePt t="34752" x="2308225" y="2193925"/>
          <p14:tracePt t="34759" x="2300288" y="2200275"/>
          <p14:tracePt t="34776" x="2286000" y="2200275"/>
          <p14:tracePt t="34784" x="2279650" y="2200275"/>
          <p14:tracePt t="34794" x="2271713" y="2200275"/>
          <p14:tracePt t="34796" x="2243138" y="2200275"/>
          <p14:tracePt t="34811" x="2228850" y="2208213"/>
          <p14:tracePt t="34827" x="2208213" y="2208213"/>
          <p14:tracePt t="34844" x="2193925" y="2208213"/>
          <p14:tracePt t="34860" x="2171700" y="2208213"/>
          <p14:tracePt t="34877" x="2157413" y="2208213"/>
          <p14:tracePt t="34893" x="2122488" y="2208213"/>
          <p14:tracePt t="34910" x="2085975" y="2208213"/>
          <p14:tracePt t="34927" x="1993900" y="2214563"/>
          <p14:tracePt t="34943" x="1928813" y="2236788"/>
          <p14:tracePt t="34960" x="1893888" y="2236788"/>
          <p14:tracePt t="34977" x="1879600" y="2236788"/>
          <p14:tracePt t="34993" x="1857375" y="2236788"/>
          <p14:tracePt t="35010" x="1843088" y="2236788"/>
          <p14:tracePt t="35028" x="1808163" y="2236788"/>
          <p14:tracePt t="35043" x="1779588" y="2236788"/>
          <p14:tracePt t="35061" x="1765300" y="2236788"/>
          <p14:tracePt t="35076" x="1728788" y="2236788"/>
          <p14:tracePt t="35094" x="1722438" y="2236788"/>
          <p14:tracePt t="35109" x="1700213" y="2236788"/>
          <p14:tracePt t="35127" x="1665288" y="2236788"/>
          <p14:tracePt t="35144" x="1651000" y="2243138"/>
          <p14:tracePt t="35200" x="1643063" y="2243138"/>
          <p14:tracePt t="35203" x="1628775" y="2243138"/>
          <p14:tracePt t="35210" x="1614488" y="2243138"/>
          <p14:tracePt t="35226" x="1585913" y="2243138"/>
          <p14:tracePt t="35243" x="1543050" y="2243138"/>
          <p14:tracePt t="35259" x="1500188" y="2243138"/>
          <p14:tracePt t="35276" x="1457325" y="2243138"/>
          <p14:tracePt t="35293" x="1414463" y="2243138"/>
          <p14:tracePt t="35309" x="1400175" y="2243138"/>
          <p14:tracePt t="35327" x="1365250" y="2243138"/>
          <p14:tracePt t="35342" x="1328738" y="2243138"/>
          <p14:tracePt t="35360" x="1314450" y="2243138"/>
          <p14:tracePt t="35376" x="1279525" y="2243138"/>
          <p14:tracePt t="35393" x="1257300" y="2243138"/>
          <p14:tracePt t="35409" x="1236663" y="2243138"/>
          <p14:tracePt t="35427" x="1200150" y="2243138"/>
          <p14:tracePt t="35443" x="1171575" y="2243138"/>
          <p14:tracePt t="35459" x="1157288" y="2243138"/>
          <p14:tracePt t="35476" x="1128713" y="2243138"/>
          <p14:tracePt t="35492" x="1100138" y="2243138"/>
          <p14:tracePt t="35509" x="1079500" y="2243138"/>
          <p14:tracePt t="35525" x="1042988" y="2243138"/>
          <p14:tracePt t="35542" x="1036638" y="2243138"/>
          <p14:tracePt t="35559" x="1014413" y="2243138"/>
          <p14:tracePt t="35576" x="1008063" y="2243138"/>
          <p14:tracePt t="35592" x="1000125" y="2243138"/>
          <p14:tracePt t="35856" x="979488" y="2236788"/>
          <p14:tracePt t="35864" x="971550" y="2228850"/>
          <p14:tracePt t="35872" x="971550" y="2214563"/>
          <p14:tracePt t="35878" x="965200" y="2185988"/>
          <p14:tracePt t="35892" x="965200" y="2171700"/>
          <p14:tracePt t="35910" x="957263" y="2157413"/>
          <p14:tracePt t="35975" x="957263" y="2151063"/>
          <p14:tracePt t="35991" x="957263" y="2128838"/>
          <p14:tracePt t="35999" x="957263" y="2122488"/>
          <p14:tracePt t="36007" x="957263" y="2114550"/>
          <p14:tracePt t="36015" x="950913" y="2093913"/>
          <p14:tracePt t="36026" x="950913" y="2085975"/>
          <p14:tracePt t="36042" x="936625" y="2071688"/>
          <p14:tracePt t="36059" x="936625" y="2057400"/>
          <p14:tracePt t="36095" x="936625" y="2043113"/>
          <p14:tracePt t="36191" x="936625" y="2036763"/>
          <p14:tracePt t="36535" x="936625" y="2028825"/>
          <p14:tracePt t="36540" x="957263" y="2028825"/>
          <p14:tracePt t="36544" x="971550" y="2028825"/>
          <p14:tracePt t="36557" x="1008063" y="2028825"/>
          <p14:tracePt t="36574" x="1100138" y="2028825"/>
          <p14:tracePt t="36591" x="1165225" y="2028825"/>
          <p14:tracePt t="36608" x="1243013" y="2028825"/>
          <p14:tracePt t="36625" x="1285875" y="2028825"/>
          <p14:tracePt t="36641" x="1322388" y="2028825"/>
          <p14:tracePt t="36658" x="1365250" y="2028825"/>
          <p14:tracePt t="36674" x="1379538" y="2028825"/>
          <p14:tracePt t="36691" x="1414463" y="2028825"/>
          <p14:tracePt t="36707" x="1443038" y="2028825"/>
          <p14:tracePt t="36724" x="1500188" y="2028825"/>
          <p14:tracePt t="36741" x="1565275" y="2028825"/>
          <p14:tracePt t="36757" x="1628775" y="2028825"/>
          <p14:tracePt t="36775" x="1685925" y="2028825"/>
          <p14:tracePt t="36791" x="1714500" y="2043113"/>
          <p14:tracePt t="36808" x="1736725" y="2043113"/>
          <p14:tracePt t="36825" x="1771650" y="2051050"/>
          <p14:tracePt t="36841" x="1814513" y="2051050"/>
          <p14:tracePt t="36857" x="1857375" y="2051050"/>
          <p14:tracePt t="36874" x="1908175" y="2051050"/>
          <p14:tracePt t="36890" x="1914525" y="2051050"/>
          <p14:tracePt t="37088" x="1928813" y="2051050"/>
          <p14:tracePt t="37096" x="1936750" y="2051050"/>
          <p14:tracePt t="37111" x="1943100" y="2051050"/>
          <p14:tracePt t="37123" x="1965325" y="2051050"/>
          <p14:tracePt t="37127" x="1979613" y="2051050"/>
          <p14:tracePt t="37140" x="1985963" y="2051050"/>
          <p14:tracePt t="37157" x="2000250" y="2051050"/>
          <p14:tracePt t="37174" x="2008188" y="2051050"/>
          <p14:tracePt t="37190" x="2028825" y="2051050"/>
          <p14:tracePt t="37232" x="2043113" y="2051050"/>
          <p14:tracePt t="37239" x="2051050" y="2051050"/>
          <p14:tracePt t="37246" x="2057400" y="2051050"/>
          <p14:tracePt t="37257" x="2079625" y="2051050"/>
          <p14:tracePt t="37343" x="2093913" y="2051050"/>
          <p14:tracePt t="37357" x="2100263" y="2057400"/>
          <p14:tracePt t="37358" x="2122488" y="2079625"/>
          <p14:tracePt t="37373" x="2128838" y="2085975"/>
          <p14:tracePt t="37423" x="2136775" y="2100263"/>
          <p14:tracePt t="37575" x="2143125" y="2100263"/>
          <p14:tracePt t="37648" x="2157413" y="2100263"/>
          <p14:tracePt t="37688" x="2165350" y="2100263"/>
          <p14:tracePt t="38863" x="2179638" y="2114550"/>
          <p14:tracePt t="38871" x="2179638" y="2122488"/>
          <p14:tracePt t="38871" x="2200275" y="2143125"/>
          <p14:tracePt t="38887" x="2208213" y="2165350"/>
          <p14:tracePt t="38888" x="2208213" y="2171700"/>
          <p14:tracePt t="38904" x="2214563" y="2185988"/>
          <p14:tracePt t="38921" x="2214563" y="2193925"/>
          <p14:tracePt t="38975" x="2214563" y="2208213"/>
          <p14:tracePt t="39007" x="2193925" y="2222500"/>
          <p14:tracePt t="39015" x="2179638" y="2228850"/>
          <p14:tracePt t="39023" x="2165350" y="2228850"/>
          <p14:tracePt t="39038" x="2143125" y="2243138"/>
          <p14:tracePt t="39054" x="2100263" y="2243138"/>
          <p14:tracePt t="39071" x="2085975" y="2243138"/>
          <p14:tracePt t="39087" x="2065338" y="2251075"/>
          <p14:tracePt t="39105" x="2051050" y="2251075"/>
          <p14:tracePt t="39121" x="2008188" y="2251075"/>
          <p14:tracePt t="39137" x="1985963" y="2257425"/>
          <p14:tracePt t="39153" x="1965325" y="2257425"/>
          <p14:tracePt t="39170" x="1914525" y="2271713"/>
          <p14:tracePt t="39188" x="1893888" y="2271713"/>
          <p14:tracePt t="39204" x="1857375" y="2271713"/>
          <p14:tracePt t="39222" x="1793875" y="2271713"/>
          <p14:tracePt t="39237" x="1671638" y="2271713"/>
          <p14:tracePt t="39254" x="1557338" y="2271713"/>
          <p14:tracePt t="39270" x="1414463" y="2271713"/>
          <p14:tracePt t="39288" x="1365250" y="2271713"/>
          <p14:tracePt t="39303" x="1343025" y="2271713"/>
          <p14:tracePt t="39320" x="1336675" y="2271713"/>
          <p14:tracePt t="39337" x="1314450" y="2279650"/>
          <p14:tracePt t="39353" x="1293813" y="2286000"/>
          <p14:tracePt t="39371" x="1250950" y="2286000"/>
          <p14:tracePt t="39387" x="1179513" y="2286000"/>
          <p14:tracePt t="39404" x="1136650" y="2286000"/>
          <p14:tracePt t="39420" x="1114425" y="2286000"/>
          <p14:tracePt t="39437" x="1108075" y="2286000"/>
          <p14:tracePt t="39453" x="1093788" y="2286000"/>
          <p14:tracePt t="39470" x="1079500" y="2286000"/>
          <p14:tracePt t="39527" x="1071563" y="2286000"/>
          <p14:tracePt t="39543" x="1050925" y="2286000"/>
          <p14:tracePt t="39559" x="1042988" y="2286000"/>
          <p14:tracePt t="39575" x="1036638" y="2286000"/>
          <p14:tracePt t="39608" x="1022350" y="2286000"/>
          <p14:tracePt t="39616" x="1008063" y="2265363"/>
          <p14:tracePt t="39622" x="993775" y="2243138"/>
          <p14:tracePt t="39637" x="985838" y="2200275"/>
          <p14:tracePt t="39654" x="985838" y="2165350"/>
          <p14:tracePt t="39671" x="985838" y="2151063"/>
          <p14:tracePt t="39686" x="985838" y="2122488"/>
          <p14:tracePt t="39704" x="985838" y="2114550"/>
          <p14:tracePt t="39720" x="985838" y="2093913"/>
          <p14:tracePt t="39759" x="985838" y="2085975"/>
          <p14:tracePt t="39768" x="985838" y="2079625"/>
          <p14:tracePt t="39771" x="985838" y="2057400"/>
          <p14:tracePt t="39787" x="985838" y="2051050"/>
          <p14:tracePt t="39803" x="993775" y="2028825"/>
          <p14:tracePt t="39819" x="1008063" y="2022475"/>
          <p14:tracePt t="39837" x="1028700" y="2008188"/>
          <p14:tracePt t="39854" x="1050925" y="2008188"/>
          <p14:tracePt t="39870" x="1093788" y="1985963"/>
          <p14:tracePt t="39886" x="1265238" y="1928813"/>
          <p14:tracePt t="39903" x="1422400" y="1893888"/>
          <p14:tracePt t="39920" x="1550988" y="1879600"/>
          <p14:tracePt t="39936" x="1608138" y="1871663"/>
          <p14:tracePt t="39953" x="1643063" y="1851025"/>
          <p14:tracePt t="39970" x="1665288" y="1851025"/>
          <p14:tracePt t="39987" x="1685925" y="1851025"/>
          <p14:tracePt t="40003" x="1722438" y="1851025"/>
          <p14:tracePt t="40019" x="1743075" y="1851025"/>
          <p14:tracePt t="40036" x="1765300" y="1851025"/>
          <p14:tracePt t="40052" x="1800225" y="1851025"/>
          <p14:tracePt t="40070" x="1851025" y="1851025"/>
          <p14:tracePt t="40086" x="1893888" y="1851025"/>
          <p14:tracePt t="40102" x="1979613" y="1851025"/>
          <p14:tracePt t="40121" x="2022475" y="1851025"/>
          <p14:tracePt t="40135" x="2028825" y="1851025"/>
          <p14:tracePt t="40152" x="2051050" y="1851025"/>
          <p14:tracePt t="40169" x="2065338" y="1851025"/>
          <p14:tracePt t="40186" x="2093913" y="1851025"/>
          <p14:tracePt t="40202" x="2100263" y="1851025"/>
          <p14:tracePt t="40219" x="2108200" y="1851025"/>
          <p14:tracePt t="40235" x="2128838" y="1851025"/>
          <p14:tracePt t="40253" x="2151063" y="1865313"/>
          <p14:tracePt t="40268" x="2171700" y="1871663"/>
          <p14:tracePt t="40285" x="2208213" y="1885950"/>
          <p14:tracePt t="40285" x="2214563" y="1893888"/>
          <p14:tracePt t="40320" x="2222500" y="1893888"/>
          <p14:tracePt t="40351" x="2251075" y="1900238"/>
          <p14:tracePt t="40359" x="2257425" y="1908175"/>
          <p14:tracePt t="40363" x="2271713" y="1922463"/>
          <p14:tracePt t="40369" x="2286000" y="1936750"/>
          <p14:tracePt t="40385" x="2300288" y="1951038"/>
          <p14:tracePt t="40456" x="2300288" y="1957388"/>
          <p14:tracePt t="40463" x="2308225" y="1965325"/>
          <p14:tracePt t="40479" x="2308225" y="1971675"/>
          <p14:tracePt t="40487" x="2322513" y="1993900"/>
          <p14:tracePt t="40503" x="2328863" y="2008188"/>
          <p14:tracePt t="40518" x="2328863" y="2014538"/>
          <p14:tracePt t="40552" x="2328863" y="2028825"/>
          <p14:tracePt t="40559" x="2328863" y="2036763"/>
          <p14:tracePt t="40575" x="2328863" y="2043113"/>
          <p14:tracePt t="40583" x="2328863" y="2051050"/>
          <p14:tracePt t="40587" x="2328863" y="2071688"/>
          <p14:tracePt t="40602" x="2322513" y="2085975"/>
          <p14:tracePt t="40647" x="2314575" y="2093913"/>
          <p14:tracePt t="40663" x="2308225" y="2100263"/>
          <p14:tracePt t="40679" x="2308225" y="2108200"/>
          <p14:tracePt t="40688" x="2300288" y="2114550"/>
          <p14:tracePt t="40703" x="2293938" y="2122488"/>
          <p14:tracePt t="40727" x="2279650" y="2122488"/>
          <p14:tracePt t="40743" x="2257425" y="2136775"/>
          <p14:tracePt t="40752" x="2251075" y="2136775"/>
          <p14:tracePt t="40752" x="2208213" y="2143125"/>
          <p14:tracePt t="40769" x="2193925" y="2143125"/>
          <p14:tracePt t="40785" x="2165350" y="2157413"/>
          <p14:tracePt t="40801" x="2136775" y="2165350"/>
          <p14:tracePt t="40820" x="2128838" y="2165350"/>
          <p14:tracePt t="40835" x="2122488" y="2165350"/>
          <p14:tracePt t="40871" x="2114550" y="2165350"/>
          <p14:tracePt t="40880" x="2108200" y="2171700"/>
          <p14:tracePt t="40885" x="2100263" y="2171700"/>
          <p14:tracePt t="40902" x="2085975" y="2171700"/>
          <p14:tracePt t="40918" x="2065338" y="2179638"/>
          <p14:tracePt t="40936" x="2043113" y="2200275"/>
          <p14:tracePt t="40951" x="2022475" y="2200275"/>
          <p14:tracePt t="40969" x="2008188" y="2208213"/>
          <p14:tracePt t="40985" x="1965325" y="2208213"/>
          <p14:tracePt t="41002" x="1922463" y="2208213"/>
          <p14:tracePt t="41018" x="1893888" y="2214563"/>
          <p14:tracePt t="41035" x="1879600" y="2214563"/>
          <p14:tracePt t="41051" x="1857375" y="2214563"/>
          <p14:tracePt t="41068" x="1814513" y="2222500"/>
          <p14:tracePt t="41084" x="1743075" y="2243138"/>
          <p14:tracePt t="41101" x="1700213" y="2243138"/>
          <p14:tracePt t="41118" x="1651000" y="2257425"/>
          <p14:tracePt t="41134" x="1579563" y="2265363"/>
          <p14:tracePt t="41152" x="1543050" y="2265363"/>
          <p14:tracePt t="41167" x="1500188" y="2271713"/>
          <p14:tracePt t="41185" x="1471613" y="2271713"/>
          <p14:tracePt t="41201" x="1436688" y="2271713"/>
          <p14:tracePt t="41218" x="1400175" y="2271713"/>
          <p14:tracePt t="41234" x="1379538" y="2293938"/>
          <p14:tracePt t="41251" x="1328738" y="2300288"/>
          <p14:tracePt t="41268" x="1279525" y="2308225"/>
          <p14:tracePt t="41284" x="1243013" y="2308225"/>
          <p14:tracePt t="41301" x="1222375" y="2314575"/>
          <p14:tracePt t="41317" x="1200150" y="2314575"/>
          <p14:tracePt t="41335" x="1193800" y="2314575"/>
          <p14:tracePt t="41350" x="1165225" y="2328863"/>
          <p14:tracePt t="41368" x="1150938" y="2328863"/>
          <p14:tracePt t="41384" x="1122363" y="2328863"/>
          <p14:tracePt t="41400" x="1108075" y="2328863"/>
          <p14:tracePt t="41417" x="1079500" y="2328863"/>
          <p14:tracePt t="41463" x="1071563" y="2328863"/>
          <p14:tracePt t="41504" x="1065213" y="2328863"/>
          <p14:tracePt t="41511" x="1050925" y="2328863"/>
          <p14:tracePt t="41519" x="1042988" y="2328863"/>
          <p14:tracePt t="41519" x="1036638" y="2328863"/>
          <p14:tracePt t="41534" x="1028700" y="2322513"/>
          <p14:tracePt t="41551" x="1028700" y="2308225"/>
          <p14:tracePt t="41567" x="1022350" y="2293938"/>
          <p14:tracePt t="41584" x="993775" y="2265363"/>
          <p14:tracePt t="41601" x="985838" y="2257425"/>
          <p14:tracePt t="41617" x="985838" y="2251075"/>
          <p14:tracePt t="41634" x="979488" y="2243138"/>
          <p14:tracePt t="41650" x="979488" y="2228850"/>
          <p14:tracePt t="41687" x="979488" y="2222500"/>
          <p14:tracePt t="41701" x="971550" y="2214563"/>
          <p14:tracePt t="41702" x="965200" y="2208213"/>
          <p14:tracePt t="41743" x="965200" y="2193925"/>
          <p14:tracePt t="41751" x="965200" y="2185988"/>
          <p14:tracePt t="41767" x="965200" y="2179638"/>
          <p14:tracePt t="41774" x="965200" y="2157413"/>
          <p14:tracePt t="41784" x="979488" y="2128838"/>
          <p14:tracePt t="41800" x="1000125" y="2093913"/>
          <p14:tracePt t="41818" x="1028700" y="2071688"/>
          <p14:tracePt t="41833" x="1065213" y="2036763"/>
          <p14:tracePt t="41851" x="1085850" y="2008188"/>
          <p14:tracePt t="41866" x="1114425" y="1993900"/>
          <p14:tracePt t="41884" x="1136650" y="1979613"/>
          <p14:tracePt t="41900" x="1143000" y="1971675"/>
          <p14:tracePt t="41917" x="1165225" y="1965325"/>
          <p14:tracePt t="41934" x="1179513" y="1965325"/>
          <p14:tracePt t="41950" x="1214438" y="1957388"/>
          <p14:tracePt t="41950" x="1257300" y="1922463"/>
          <p14:tracePt t="41967" x="1314450" y="1900238"/>
          <p14:tracePt t="41983" x="1400175" y="1857375"/>
          <p14:tracePt t="42000" x="1443038" y="1851025"/>
          <p14:tracePt t="42016" x="1450975" y="1851025"/>
          <p14:tracePt t="42034" x="1465263" y="1843088"/>
          <p14:tracePt t="42071" x="1471613" y="1836738"/>
          <p14:tracePt t="42083" x="1479550" y="1836738"/>
          <p14:tracePt t="42083" x="1493838" y="1836738"/>
          <p14:tracePt t="42100" x="1514475" y="1828800"/>
          <p14:tracePt t="42118" x="1543050" y="1828800"/>
          <p14:tracePt t="42133" x="1579563" y="1828800"/>
          <p14:tracePt t="42149" x="1643063" y="1822450"/>
          <p14:tracePt t="42166" x="1714500" y="1822450"/>
          <p14:tracePt t="42183" x="1771650" y="1822450"/>
          <p14:tracePt t="42200" x="1828800" y="1822450"/>
          <p14:tracePt t="42216" x="1871663" y="1822450"/>
          <p14:tracePt t="42233" x="1914525" y="1822450"/>
          <p14:tracePt t="42249" x="1936750" y="1822450"/>
          <p14:tracePt t="42267" x="1971675" y="1822450"/>
          <p14:tracePt t="42283" x="1993900" y="1822450"/>
          <p14:tracePt t="42300" x="2014538" y="1822450"/>
          <p14:tracePt t="42316" x="2036763" y="1822450"/>
          <p14:tracePt t="42333" x="2051050" y="1822450"/>
          <p14:tracePt t="42349" x="2057400" y="1822450"/>
          <p14:tracePt t="42366" x="2114550" y="1822450"/>
          <p14:tracePt t="42366" x="2165350" y="1822450"/>
          <p14:tracePt t="42384" x="2243138" y="1822450"/>
          <p14:tracePt t="42399" x="2322513" y="1822450"/>
          <p14:tracePt t="42417" x="2357438" y="1822450"/>
          <p14:tracePt t="42432" x="2400300" y="1822450"/>
          <p14:tracePt t="42450" x="2422525" y="1822450"/>
          <p14:tracePt t="42465" x="2500313" y="1808163"/>
          <p14:tracePt t="42483" x="2571750" y="1779588"/>
          <p14:tracePt t="42499" x="2614613" y="1771650"/>
          <p14:tracePt t="42516" x="2643188" y="1771650"/>
          <p14:tracePt t="42532" x="2671763" y="1765300"/>
          <p14:tracePt t="42550" x="2700338" y="1743075"/>
          <p14:tracePt t="42566" x="2714625" y="1743075"/>
          <p14:tracePt t="42711" x="2693988" y="1743075"/>
          <p14:tracePt t="42719" x="2671763" y="1751013"/>
          <p14:tracePt t="42732" x="2665413" y="1751013"/>
          <p14:tracePt t="42735" x="2628900" y="1757363"/>
          <p14:tracePt t="42749" x="2600325" y="1765300"/>
          <p14:tracePt t="42766" x="2586038" y="1765300"/>
          <p14:tracePt t="42783" x="2543175" y="1785938"/>
          <p14:tracePt t="42798" x="2493963" y="1800225"/>
          <p14:tracePt t="42816" x="2457450" y="1800225"/>
          <p14:tracePt t="42833" x="2436813" y="1808163"/>
          <p14:tracePt t="42849" x="2400300" y="1828800"/>
          <p14:tracePt t="42866" x="2371725" y="1836738"/>
          <p14:tracePt t="42882" x="2343150" y="1843088"/>
          <p14:tracePt t="42899" x="2308225" y="1843088"/>
          <p14:tracePt t="42915" x="2293938" y="1851025"/>
          <p14:tracePt t="42932" x="2271713" y="1865313"/>
          <p14:tracePt t="42949" x="2243138" y="1865313"/>
          <p14:tracePt t="42965" x="2214563" y="1871663"/>
          <p14:tracePt t="42982" x="2171700" y="1871663"/>
          <p14:tracePt t="42982" x="2143125" y="1885950"/>
          <p14:tracePt t="43000" x="2065338" y="1885950"/>
          <p14:tracePt t="43015" x="1971675" y="1893888"/>
          <p14:tracePt t="43032" x="1885950" y="1893888"/>
          <p14:tracePt t="43048" x="1814513" y="1893888"/>
          <p14:tracePt t="43065" x="1785938" y="1893888"/>
          <p14:tracePt t="43083" x="1728788" y="1908175"/>
          <p14:tracePt t="43098" x="1685925" y="1908175"/>
          <p14:tracePt t="43116" x="1622425" y="1908175"/>
          <p14:tracePt t="43131" x="1557338" y="1908175"/>
          <p14:tracePt t="43148" x="1500188" y="1908175"/>
          <p14:tracePt t="43166" x="1457325" y="1908175"/>
          <p14:tracePt t="43181" x="1422400" y="1908175"/>
          <p14:tracePt t="43198" x="1365250" y="1900238"/>
          <p14:tracePt t="43214" x="1285875" y="1900238"/>
          <p14:tracePt t="43232" x="1236663" y="1893888"/>
          <p14:tracePt t="43248" x="1200150" y="1871663"/>
          <p14:tracePt t="43266" x="1185863" y="1865313"/>
          <p14:tracePt t="43281" x="1157288" y="1857375"/>
          <p14:tracePt t="43298" x="1128713" y="1851025"/>
          <p14:tracePt t="43314" x="1108075" y="1828800"/>
          <p14:tracePt t="43332" x="1085850" y="1822450"/>
          <p14:tracePt t="43347" x="1050925" y="1785938"/>
          <p14:tracePt t="43365" x="1036638" y="1779588"/>
          <p14:tracePt t="43381" x="1000125" y="1757363"/>
          <p14:tracePt t="43398" x="985838" y="1736725"/>
          <p14:tracePt t="43415" x="971550" y="1700213"/>
          <p14:tracePt t="43431" x="965200" y="1693863"/>
          <p14:tracePt t="43448" x="950913" y="1671638"/>
          <p14:tracePt t="43464" x="942975" y="1651000"/>
          <p14:tracePt t="43481" x="936625" y="1608138"/>
          <p14:tracePt t="43497" x="936625" y="1571625"/>
          <p14:tracePt t="43514" x="936625" y="1543050"/>
          <p14:tracePt t="43531" x="936625" y="1508125"/>
          <p14:tracePt t="43548" x="936625" y="1485900"/>
          <p14:tracePt t="43565" x="936625" y="1465263"/>
          <p14:tracePt t="43581" x="936625" y="1428750"/>
          <p14:tracePt t="43598" x="936625" y="1408113"/>
          <p14:tracePt t="43615" x="942975" y="1357313"/>
          <p14:tracePt t="43632" x="965200" y="1336675"/>
          <p14:tracePt t="43648" x="1000125" y="1279525"/>
          <p14:tracePt t="43665" x="1022350" y="1243013"/>
          <p14:tracePt t="43681" x="1050925" y="1208088"/>
          <p14:tracePt t="43697" x="1071563" y="1179513"/>
          <p14:tracePt t="43714" x="1122363" y="1128713"/>
          <p14:tracePt t="43731" x="1143000" y="1100138"/>
          <p14:tracePt t="43748" x="1171575" y="1079500"/>
          <p14:tracePt t="43764" x="1185863" y="1065213"/>
          <p14:tracePt t="43781" x="1222375" y="1057275"/>
          <p14:tracePt t="43797" x="1265238" y="1028700"/>
          <p14:tracePt t="43815" x="1314450" y="1014413"/>
          <p14:tracePt t="43830" x="1379538" y="985838"/>
          <p14:tracePt t="43848" x="1422400" y="971550"/>
          <p14:tracePt t="43864" x="1465263" y="965200"/>
          <p14:tracePt t="43881" x="1543050" y="957263"/>
          <p14:tracePt t="43898" x="1636713" y="957263"/>
          <p14:tracePt t="43914" x="1736725" y="957263"/>
          <p14:tracePt t="43931" x="1828800" y="957263"/>
          <p14:tracePt t="43947" x="1900238" y="957263"/>
          <p14:tracePt t="43964" x="1957388" y="957263"/>
          <p14:tracePt t="43980" x="2022475" y="957263"/>
          <p14:tracePt t="43997" x="2057400" y="985838"/>
          <p14:tracePt t="44013" x="2085975" y="993775"/>
          <p14:tracePt t="44030" x="2128838" y="1022350"/>
          <p14:tracePt t="44047" x="2157413" y="1050925"/>
          <p14:tracePt t="44064" x="2208213" y="1136650"/>
          <p14:tracePt t="44081" x="2251075" y="1193800"/>
          <p14:tracePt t="44097" x="2286000" y="1257300"/>
          <p14:tracePt t="44114" x="2308225" y="1293813"/>
          <p14:tracePt t="44130" x="2314575" y="1328738"/>
          <p14:tracePt t="44147" x="2314575" y="1365250"/>
          <p14:tracePt t="44163" x="2314575" y="1408113"/>
          <p14:tracePt t="44180" x="2314575" y="1450975"/>
          <p14:tracePt t="44197" x="2300288" y="1522413"/>
          <p14:tracePt t="44213" x="2286000" y="1579563"/>
          <p14:tracePt t="44230" x="2257425" y="1614488"/>
          <p14:tracePt t="44246" x="2243138" y="1636713"/>
          <p14:tracePt t="44264" x="2243138" y="1651000"/>
          <p14:tracePt t="44280" x="2214563" y="1685925"/>
          <p14:tracePt t="44296" x="2185988" y="1736725"/>
          <p14:tracePt t="44313" x="2136775" y="1779588"/>
          <p14:tracePt t="44330" x="2114550" y="1800225"/>
          <p14:tracePt t="44347" x="2100263" y="1814513"/>
          <p14:tracePt t="44363" x="2085975" y="1822450"/>
          <p14:tracePt t="44380" x="2065338" y="1828800"/>
          <p14:tracePt t="44396" x="2051050" y="1836738"/>
          <p14:tracePt t="44414" x="2043113" y="1836738"/>
          <p14:tracePt t="44430" x="2028825" y="1843088"/>
          <p14:tracePt t="44430" x="2022475" y="1843088"/>
          <p14:tracePt t="44448" x="2008188" y="1851025"/>
          <p14:tracePt t="44487" x="2000250" y="1857375"/>
          <p14:tracePt t="44496" x="1985963" y="1857375"/>
          <p14:tracePt t="44503" x="1957388" y="1885950"/>
          <p14:tracePt t="44503" x="1943100" y="1893888"/>
          <p14:tracePt t="44520" x="1914525" y="1914525"/>
          <p14:tracePt t="44530" x="1879600" y="1943100"/>
          <p14:tracePt t="44546" x="1843088" y="1965325"/>
          <p14:tracePt t="44563" x="1828800" y="1979613"/>
          <p14:tracePt t="44579" x="1800225" y="1993900"/>
          <p14:tracePt t="44596" x="1785938" y="2008188"/>
          <p14:tracePt t="44613" x="1779588" y="2028825"/>
          <p14:tracePt t="44630" x="1779588" y="2036763"/>
          <p14:tracePt t="44646" x="1757363" y="2057400"/>
          <p14:tracePt t="44663" x="1751013" y="2079625"/>
          <p14:tracePt t="44680" x="1743075" y="2093913"/>
          <p14:tracePt t="44696" x="1736725" y="2122488"/>
          <p14:tracePt t="44713" x="1728788" y="2128838"/>
          <p14:tracePt t="44752" x="1728788" y="2136775"/>
          <p14:tracePt t="44783" x="1728788" y="2151063"/>
          <p14:tracePt t="44794" x="1728788" y="2157413"/>
          <p14:tracePt t="44800" x="1736725" y="2165350"/>
          <p14:tracePt t="44800" x="1751013" y="2165350"/>
          <p14:tracePt t="44823" x="1757363" y="2171700"/>
          <p14:tracePt t="44831" x="1765300" y="2171700"/>
          <p14:tracePt t="44839" x="1793875" y="2171700"/>
          <p14:tracePt t="44849" x="1836738" y="2185988"/>
          <p14:tracePt t="44863" x="1908175" y="2185988"/>
          <p14:tracePt t="44879" x="1993900" y="2185988"/>
          <p14:tracePt t="44896" x="2043113" y="2185988"/>
          <p14:tracePt t="44912" x="2065338" y="2185988"/>
          <p14:tracePt t="44930" x="2079625" y="2185988"/>
          <p14:tracePt t="44945" x="2085975" y="2185988"/>
          <p14:tracePt t="44962" x="2100263" y="2185988"/>
          <p14:tracePt t="44979" x="2114550" y="2185988"/>
          <p14:tracePt t="44996" x="2165350" y="2185988"/>
          <p14:tracePt t="45013" x="2236788" y="2185988"/>
          <p14:tracePt t="45028" x="2257425" y="2185988"/>
          <p14:tracePt t="45046" x="2271713" y="2185988"/>
          <p14:tracePt t="45062" x="2286000" y="2185988"/>
          <p14:tracePt t="45080" x="2293938" y="2185988"/>
          <p14:tracePt t="45096" x="2308225" y="2185988"/>
          <p14:tracePt t="45287" x="2293938" y="2185988"/>
          <p14:tracePt t="45295" x="2286000" y="2185988"/>
          <p14:tracePt t="45300" x="2279650" y="2185988"/>
          <p14:tracePt t="45312" x="2271713" y="2185988"/>
          <p14:tracePt t="45328" x="2251075" y="2185988"/>
          <p14:tracePt t="45345" x="2236788" y="2185988"/>
          <p14:tracePt t="45361" x="2222500" y="2185988"/>
          <p14:tracePt t="45399" x="2214563" y="2185988"/>
          <p14:tracePt t="45407" x="2208213" y="2185988"/>
          <p14:tracePt t="45411" x="2200275" y="2185988"/>
          <p14:tracePt t="45428" x="2179638" y="2185988"/>
          <p14:tracePt t="45472" x="2171700" y="2185988"/>
          <p14:tracePt t="45503" x="2165350" y="2185988"/>
          <p14:tracePt t="45535" x="2157413" y="2185988"/>
          <p14:tracePt t="46471" x="2143125" y="2185988"/>
          <p14:tracePt t="46503" x="2136775" y="2185988"/>
          <p14:tracePt t="46515" x="2128838" y="2185988"/>
          <p14:tracePt t="46519" x="2122488" y="2185988"/>
          <p14:tracePt t="46527" x="2108200" y="2185988"/>
          <p14:tracePt t="46543" x="2085975" y="2193925"/>
          <p14:tracePt t="46583" x="2079625" y="2200275"/>
          <p14:tracePt t="46615" x="2065338" y="2200275"/>
          <p14:tracePt t="46623" x="2036763" y="2200275"/>
          <p14:tracePt t="46631" x="2022475" y="2200275"/>
          <p14:tracePt t="46635" x="2008188" y="2200275"/>
          <p14:tracePt t="46643" x="1951038" y="2200275"/>
          <p14:tracePt t="46660" x="1908175" y="2208213"/>
          <p14:tracePt t="46677" x="1885950" y="2208213"/>
          <p14:tracePt t="46693" x="1836738" y="2208213"/>
          <p14:tracePt t="46709" x="1808163" y="2214563"/>
          <p14:tracePt t="46727" x="1757363" y="2214563"/>
          <p14:tracePt t="46743" x="1728788" y="2214563"/>
          <p14:tracePt t="46760" x="1714500" y="2214563"/>
          <p14:tracePt t="46776" x="1671638" y="2214563"/>
          <p14:tracePt t="46793" x="1628775" y="2214563"/>
          <p14:tracePt t="46809" x="1593850" y="2214563"/>
          <p14:tracePt t="46827" x="1557338" y="2214563"/>
          <p14:tracePt t="46843" x="1536700" y="2214563"/>
          <p14:tracePt t="46860" x="1522413" y="2214563"/>
          <p14:tracePt t="46876" x="1514475" y="2214563"/>
          <p14:tracePt t="46893" x="1500188" y="2214563"/>
          <p14:tracePt t="46909" x="1465263" y="2214563"/>
          <p14:tracePt t="46926" x="1436688" y="2214563"/>
          <p14:tracePt t="46943" x="1422400" y="2214563"/>
          <p14:tracePt t="46959" x="1379538" y="2214563"/>
          <p14:tracePt t="46977" x="1350963" y="2214563"/>
          <p14:tracePt t="46992" x="1314450" y="2228850"/>
          <p14:tracePt t="47009" x="1300163" y="2228850"/>
          <p14:tracePt t="47026" x="1279525" y="2243138"/>
          <p14:tracePt t="47044" x="1271588" y="2243138"/>
          <p14:tracePt t="47059" x="1257300" y="2243138"/>
          <p14:tracePt t="47076" x="1236663" y="2243138"/>
          <p14:tracePt t="47093" x="1222375" y="2243138"/>
          <p14:tracePt t="47110" x="1179513" y="2243138"/>
          <p14:tracePt t="47127" x="1136650" y="2243138"/>
          <p14:tracePt t="47143" x="1093788" y="2243138"/>
          <p14:tracePt t="47160" x="1071563" y="2243138"/>
          <p14:tracePt t="47175" x="1057275" y="2243138"/>
          <p14:tracePt t="47193" x="1036638" y="2228850"/>
          <p14:tracePt t="47209" x="1028700" y="2222500"/>
          <p14:tracePt t="47227" x="1008063" y="2222500"/>
          <p14:tracePt t="47243" x="985838" y="2208213"/>
          <p14:tracePt t="47259" x="979488" y="2200275"/>
          <p14:tracePt t="47319" x="965200" y="2193925"/>
          <p14:tracePt t="47336" x="957263" y="2185988"/>
          <p14:tracePt t="47344" x="950913" y="2171700"/>
          <p14:tracePt t="47360" x="950913" y="2165350"/>
          <p14:tracePt t="47360" x="950913" y="2128838"/>
          <p14:tracePt t="47376" x="950913" y="2114550"/>
          <p14:tracePt t="47392" x="950913" y="2093913"/>
          <p14:tracePt t="47409" x="950913" y="2079625"/>
          <p14:tracePt t="47425" x="950913" y="2065338"/>
          <p14:tracePt t="47511" x="950913" y="2043113"/>
          <p14:tracePt t="47543" x="965200" y="2036763"/>
          <p14:tracePt t="47559" x="993775" y="2028825"/>
          <p14:tracePt t="47561" x="1022350" y="2014538"/>
          <p14:tracePt t="47575" x="1028700" y="2008188"/>
          <p14:tracePt t="47593" x="1036638" y="2008188"/>
          <p14:tracePt t="47609" x="1050925" y="2008188"/>
          <p14:tracePt t="47625" x="1085850" y="2008188"/>
          <p14:tracePt t="47642" x="1136650" y="2008188"/>
          <p14:tracePt t="47658" x="1214438" y="2008188"/>
          <p14:tracePt t="47675" x="1257300" y="2008188"/>
          <p14:tracePt t="47692" x="1293813" y="2008188"/>
          <p14:tracePt t="47708" x="1314450" y="2008188"/>
          <p14:tracePt t="47726" x="1336675" y="2008188"/>
          <p14:tracePt t="47741" x="1350963" y="2008188"/>
          <p14:tracePt t="47741" x="1371600" y="2008188"/>
          <p14:tracePt t="47760" x="1385888" y="2008188"/>
          <p14:tracePt t="47775" x="1408113" y="2008188"/>
          <p14:tracePt t="47793" x="1428750" y="2022475"/>
          <p14:tracePt t="47809" x="1471613" y="2028825"/>
          <p14:tracePt t="47825" x="1514475" y="2028825"/>
          <p14:tracePt t="47841" x="1565275" y="2051050"/>
          <p14:tracePt t="47858" x="1628775" y="2051050"/>
          <p14:tracePt t="47875" x="1651000" y="2051050"/>
          <p14:tracePt t="47892" x="1685925" y="2051050"/>
          <p14:tracePt t="47908" x="1708150" y="2051050"/>
          <p14:tracePt t="47925" x="1722438" y="2051050"/>
          <p14:tracePt t="47942" x="1751013" y="2051050"/>
          <p14:tracePt t="47958" x="1808163" y="2051050"/>
          <p14:tracePt t="47977" x="1843088" y="2051050"/>
          <p14:tracePt t="47992" x="1851025" y="2051050"/>
          <p14:tracePt t="48009" x="1871663" y="2051050"/>
          <p14:tracePt t="48096" x="1879600" y="2051050"/>
          <p14:tracePt t="48127" x="1885950" y="2051050"/>
          <p14:tracePt t="48135" x="1893888" y="2051050"/>
          <p14:tracePt t="48143" x="1914525" y="2051050"/>
          <p14:tracePt t="48158" x="1943100" y="2051050"/>
          <p14:tracePt t="48174" x="1965325" y="2051050"/>
          <p14:tracePt t="48192" x="1985963" y="2051050"/>
          <p14:tracePt t="48207" x="2008188" y="2051050"/>
          <p14:tracePt t="48225" x="2036763" y="2051050"/>
          <p14:tracePt t="48241" x="2079625" y="2051050"/>
          <p14:tracePt t="48257" x="2108200" y="2051050"/>
          <p14:tracePt t="48275" x="2114550" y="2051050"/>
          <p14:tracePt t="48291" x="2128838" y="2051050"/>
          <p14:tracePt t="48308" x="2157413" y="2051050"/>
          <p14:tracePt t="48324" x="2165350" y="2051050"/>
          <p14:tracePt t="48341" x="2179638" y="2051050"/>
          <p14:tracePt t="48407" x="2185988" y="2051050"/>
          <p14:tracePt t="48423" x="2193925" y="2051050"/>
          <p14:tracePt t="48439" x="2208213" y="2057400"/>
          <p14:tracePt t="48455" x="2222500" y="2057400"/>
          <p14:tracePt t="48463" x="2228850" y="2065338"/>
          <p14:tracePt t="48495" x="2236788" y="2071688"/>
          <p14:tracePt t="48512" x="2243138" y="2079625"/>
          <p14:tracePt t="48592" x="2251075" y="2085975"/>
          <p14:tracePt t="48623" x="2251075" y="2093913"/>
          <p14:tracePt t="48632" x="2251075" y="2100263"/>
          <p14:tracePt t="48637" x="2251075" y="2114550"/>
          <p14:tracePt t="48640" x="2251075" y="2122488"/>
          <p14:tracePt t="48657" x="2251075" y="2128838"/>
          <p14:tracePt t="48727" x="2243138" y="2128838"/>
          <p14:tracePt t="48744" x="2236788" y="2128838"/>
          <p14:tracePt t="48775" x="2228850" y="2136775"/>
          <p14:tracePt t="48887" x="2222500" y="2136775"/>
          <p14:tracePt t="48903" x="2200275" y="2136775"/>
          <p14:tracePt t="48920" x="2185988" y="2128838"/>
          <p14:tracePt t="48927" x="2185988" y="2122488"/>
          <p14:tracePt t="48934" x="2179638" y="2093913"/>
          <p14:tracePt t="48941" x="2179638" y="2071688"/>
          <p14:tracePt t="48956" x="2179638" y="2043113"/>
          <p14:tracePt t="48999" x="2171700" y="2036763"/>
          <p14:tracePt t="49047" x="2171700" y="2028825"/>
          <p14:tracePt t="49055" x="2171700" y="2014538"/>
          <p14:tracePt t="49087" x="2171700" y="2008188"/>
          <p14:tracePt t="49095" x="2165350" y="2000250"/>
          <p14:tracePt t="49111" x="2157413" y="1993900"/>
          <p14:tracePt t="49255" x="2151063" y="1993900"/>
          <p14:tracePt t="49268" x="2143125" y="1993900"/>
          <p14:tracePt t="49303" x="2122488" y="1993900"/>
          <p14:tracePt t="49305" x="2114550" y="1993900"/>
          <p14:tracePt t="49312" x="2108200" y="1993900"/>
          <p14:tracePt t="49323" x="2100263" y="1993900"/>
          <p14:tracePt t="49339" x="2085975" y="1993900"/>
          <p14:tracePt t="49356" x="2071688" y="1993900"/>
          <p14:tracePt t="49372" x="2065338" y="1993900"/>
          <p14:tracePt t="49390" x="2043113" y="1985963"/>
          <p14:tracePt t="49405" x="2028825" y="1985963"/>
          <p14:tracePt t="49405" x="2008188" y="1985963"/>
          <p14:tracePt t="49424" x="1993900" y="1985963"/>
          <p14:tracePt t="49439" x="1965325" y="1971675"/>
          <p14:tracePt t="49456" x="1957388" y="1971675"/>
          <p14:tracePt t="49472" x="1943100" y="1965325"/>
          <p14:tracePt t="49489" x="1928813" y="1965325"/>
          <p14:tracePt t="49506" x="1893888" y="1965325"/>
          <p14:tracePt t="49523" x="1871663" y="1951038"/>
          <p14:tracePt t="49540" x="1828800" y="1951038"/>
          <p14:tracePt t="49555" x="1779588" y="1943100"/>
          <p14:tracePt t="49573" x="1714500" y="1928813"/>
          <p14:tracePt t="49589" x="1657350" y="1914525"/>
          <p14:tracePt t="49606" x="1593850" y="1900238"/>
          <p14:tracePt t="49623" x="1528763" y="1879600"/>
          <p14:tracePt t="49640" x="1500188" y="1879600"/>
          <p14:tracePt t="49656" x="1479550" y="1871663"/>
          <p14:tracePt t="49673" x="1465263" y="1871663"/>
          <p14:tracePt t="49689" x="1422400" y="1857375"/>
          <p14:tracePt t="49705" x="1393825" y="1851025"/>
          <p14:tracePt t="49723" x="1357313" y="1851025"/>
          <p14:tracePt t="49738" x="1336675" y="1836738"/>
          <p14:tracePt t="49756" x="1328738" y="1836738"/>
          <p14:tracePt t="49772" x="1308100" y="1828800"/>
          <p14:tracePt t="49839" x="1300163" y="1822450"/>
          <p14:tracePt t="49847" x="1293813" y="1822450"/>
          <p14:tracePt t="49856" x="1279525" y="1822450"/>
          <p14:tracePt t="49862" x="1271588" y="1814513"/>
          <p14:tracePt t="49903" x="1265238" y="1808163"/>
          <p14:tracePt t="49911" x="1257300" y="1800225"/>
          <p14:tracePt t="49927" x="1257300" y="1793875"/>
          <p14:tracePt t="49935" x="1243013" y="1771650"/>
          <p14:tracePt t="49940" x="1236663" y="1722438"/>
          <p14:tracePt t="49955" x="1222375" y="1708150"/>
          <p14:tracePt t="49972" x="1200150" y="1671638"/>
          <p14:tracePt t="49989" x="1185863" y="1651000"/>
          <p14:tracePt t="50006" x="1185863" y="1636713"/>
          <p14:tracePt t="50023" x="1179513" y="1628775"/>
          <p14:tracePt t="50039" x="1179513" y="1622425"/>
          <p14:tracePt t="50056" x="1179513" y="1593850"/>
          <p14:tracePt t="50072" x="1165225" y="1565275"/>
          <p14:tracePt t="50088" x="1150938" y="1536700"/>
          <p14:tracePt t="50105" x="1136650" y="1508125"/>
          <p14:tracePt t="50122" x="1122363" y="1471613"/>
          <p14:tracePt t="50138" x="1108075" y="1436688"/>
          <p14:tracePt t="50155" x="1108075" y="1422400"/>
          <p14:tracePt t="50171" x="1100138" y="1393825"/>
          <p14:tracePt t="50188" x="1100138" y="1357313"/>
          <p14:tracePt t="50205" x="1100138" y="1343025"/>
          <p14:tracePt t="50221" x="1100138" y="1308100"/>
          <p14:tracePt t="50239" x="1100138" y="1279525"/>
          <p14:tracePt t="50254" x="1100138" y="1243013"/>
          <p14:tracePt t="50272" x="1100138" y="1193800"/>
          <p14:tracePt t="50288" x="1100138" y="1179513"/>
          <p14:tracePt t="50304" x="1108075" y="1136650"/>
          <p14:tracePt t="50321" x="1114425" y="1114425"/>
          <p14:tracePt t="50337" x="1128713" y="1100138"/>
          <p14:tracePt t="50356" x="1165225" y="1079500"/>
          <p14:tracePt t="50371" x="1200150" y="1050925"/>
          <p14:tracePt t="50388" x="1243013" y="1008063"/>
          <p14:tracePt t="50404" x="1308100" y="979488"/>
          <p14:tracePt t="50421" x="1314450" y="971550"/>
          <p14:tracePt t="50437" x="1365250" y="957263"/>
          <p14:tracePt t="50454" x="1428750" y="942975"/>
          <p14:tracePt t="50472" x="1500188" y="922338"/>
          <p14:tracePt t="50488" x="1585913" y="914400"/>
          <p14:tracePt t="50504" x="1665288" y="914400"/>
          <p14:tracePt t="50521" x="1722438" y="914400"/>
          <p14:tracePt t="50539" x="1765300" y="914400"/>
          <p14:tracePt t="50554" x="1808163" y="914400"/>
          <p14:tracePt t="50571" x="1851025" y="914400"/>
          <p14:tracePt t="50587" x="1908175" y="914400"/>
          <p14:tracePt t="50605" x="1985963" y="928688"/>
          <p14:tracePt t="50621" x="2043113" y="950913"/>
          <p14:tracePt t="50637" x="2114550" y="993775"/>
          <p14:tracePt t="50655" x="2179638" y="1028700"/>
          <p14:tracePt t="50671" x="2222500" y="1042988"/>
          <p14:tracePt t="50687" x="2251075" y="1071563"/>
          <p14:tracePt t="50704" x="2265363" y="1079500"/>
          <p14:tracePt t="50721" x="2286000" y="1093788"/>
          <p14:tracePt t="50737" x="2300288" y="1136650"/>
          <p14:tracePt t="50754" x="2328863" y="1185863"/>
          <p14:tracePt t="50771" x="2343150" y="1250950"/>
          <p14:tracePt t="50787" x="2371725" y="1300163"/>
          <p14:tracePt t="50804" x="2379663" y="1343025"/>
          <p14:tracePt t="50820" x="2379663" y="1379538"/>
          <p14:tracePt t="50838" x="2379663" y="1393825"/>
          <p14:tracePt t="50853" x="2379663" y="1422400"/>
          <p14:tracePt t="50871" x="2379663" y="1508125"/>
          <p14:tracePt t="50888" x="2379663" y="1550988"/>
          <p14:tracePt t="50904" x="2365375" y="1571625"/>
          <p14:tracePt t="50921" x="2357438" y="1585913"/>
          <p14:tracePt t="50937" x="2351088" y="1600200"/>
          <p14:tracePt t="50983" x="2343150" y="1628775"/>
          <p14:tracePt t="50991" x="2314575" y="1643063"/>
          <p14:tracePt t="50999" x="2293938" y="1643063"/>
          <p14:tracePt t="51007" x="2271713" y="1657350"/>
          <p14:tracePt t="51020" x="2228850" y="1679575"/>
          <p14:tracePt t="51038" x="2193925" y="1685925"/>
          <p14:tracePt t="51054" x="2171700" y="1700213"/>
          <p14:tracePt t="51070" x="2122488" y="1708150"/>
          <p14:tracePt t="51087" x="2114550" y="1714500"/>
          <p14:tracePt t="51135" x="2108200" y="1714500"/>
          <p14:tracePt t="51143" x="2093913" y="1722438"/>
          <p14:tracePt t="51151" x="2085975" y="1722438"/>
          <p14:tracePt t="51159" x="2079625" y="1722438"/>
          <p14:tracePt t="51191" x="2071688" y="1722438"/>
          <p14:tracePt t="51248" x="2065338" y="1728788"/>
          <p14:tracePt t="52511" x="2057400" y="1728788"/>
          <p14:tracePt t="52543" x="2051050" y="1728788"/>
          <p14:tracePt t="52551" x="2028825" y="1728788"/>
          <p14:tracePt t="52559" x="2008188" y="1728788"/>
          <p14:tracePt t="52572" x="1993900" y="1728788"/>
          <p14:tracePt t="52585" x="1971675" y="1728788"/>
          <p14:tracePt t="52601" x="1957388" y="1728788"/>
          <p14:tracePt t="52619" x="1951038" y="1728788"/>
          <p14:tracePt t="52634" x="1936750" y="1728788"/>
          <p14:tracePt t="52651" x="1928813" y="1728788"/>
          <p14:tracePt t="52667" x="1914525" y="1728788"/>
          <p14:tracePt t="52685" x="1893888" y="1728788"/>
          <p14:tracePt t="52701" x="1851025" y="1728788"/>
          <p14:tracePt t="52718" x="1779588" y="1708150"/>
          <p14:tracePt t="52718" x="1751013" y="1700213"/>
          <p14:tracePt t="52736" x="1693863" y="1685925"/>
          <p14:tracePt t="52752" x="1636713" y="1671638"/>
          <p14:tracePt t="52769" x="1614488" y="1657350"/>
          <p14:tracePt t="52785" x="1600200" y="1657350"/>
          <p14:tracePt t="52802" x="1571625" y="1657350"/>
          <p14:tracePt t="52818" x="1557338" y="1651000"/>
          <p14:tracePt t="52834" x="1543050" y="1651000"/>
          <p14:tracePt t="52850" x="1528763" y="1643063"/>
          <p14:tracePt t="52867" x="1485900" y="1643063"/>
          <p14:tracePt t="52884" x="1457325" y="1636713"/>
          <p14:tracePt t="52901" x="1443038" y="1628775"/>
          <p14:tracePt t="52919" x="1408113" y="1622425"/>
          <p14:tracePt t="53023" x="1400175" y="1614488"/>
          <p14:tracePt t="53031" x="1371600" y="1565275"/>
          <p14:tracePt t="53039" x="1365250" y="1536700"/>
          <p14:tracePt t="53047" x="1357313" y="1528763"/>
          <p14:tracePt t="53054" x="1328738" y="1485900"/>
          <p14:tracePt t="53068" x="1308100" y="1443038"/>
          <p14:tracePt t="53084" x="1308100" y="1385888"/>
          <p14:tracePt t="53102" x="1300163" y="1357313"/>
          <p14:tracePt t="53117" x="1300163" y="1343025"/>
          <p14:tracePt t="53159" x="1300163" y="1328738"/>
          <p14:tracePt t="53280" x="1300163" y="1322388"/>
          <p14:tracePt t="53295" x="1300163" y="1314450"/>
          <p14:tracePt t="53313" x="1300163" y="1308100"/>
          <p14:tracePt t="53327" x="1300163" y="1293813"/>
          <p14:tracePt t="53344" x="1300163" y="1285875"/>
          <p14:tracePt t="53360" x="1300163" y="1279525"/>
          <p14:tracePt t="53380" x="1300163" y="1271588"/>
          <p14:tracePt t="53384" x="1300163" y="1250950"/>
          <p14:tracePt t="53390" x="1300163" y="1236663"/>
          <p14:tracePt t="53400" x="1322388" y="1214438"/>
          <p14:tracePt t="53416" x="1322388" y="1208088"/>
          <p14:tracePt t="54023" x="1328738" y="1200150"/>
          <p14:tracePt t="54191" x="1336675" y="1200150"/>
          <p14:tracePt t="54194" x="1350963" y="1200150"/>
          <p14:tracePt t="54216" x="1357313" y="1200150"/>
          <p14:tracePt t="54232" x="1365250" y="1200150"/>
          <p14:tracePt t="54239" x="1436688" y="1179513"/>
          <p14:tracePt t="54249" x="1479550" y="1179513"/>
          <p14:tracePt t="54265" x="1493838" y="1179513"/>
          <p14:tracePt t="54282" x="1522413" y="1165225"/>
          <p14:tracePt t="54320" x="1528763" y="1165225"/>
          <p14:tracePt t="54332" x="1543050" y="1165225"/>
          <p14:tracePt t="54333" x="1557338" y="1165225"/>
          <p14:tracePt t="54348" x="1571625" y="1165225"/>
          <p14:tracePt t="54366" x="1585913" y="1165225"/>
          <p14:tracePt t="54382" x="1622425" y="1165225"/>
          <p14:tracePt t="54399" x="1651000" y="1165225"/>
          <p14:tracePt t="54416" x="1679575" y="1165225"/>
          <p14:tracePt t="54433" x="1693863" y="1165225"/>
          <p14:tracePt t="54448" x="1714500" y="1165225"/>
          <p14:tracePt t="54465" x="1743075" y="1165225"/>
          <p14:tracePt t="54482" x="1779588" y="1165225"/>
          <p14:tracePt t="54498" x="1851025" y="1165225"/>
          <p14:tracePt t="54516" x="1900238" y="1165225"/>
          <p14:tracePt t="54532" x="1943100" y="1165225"/>
          <p14:tracePt t="54549" x="2000250" y="1165225"/>
          <p14:tracePt t="54565" x="2036763" y="1165225"/>
          <p14:tracePt t="54582" x="2085975" y="1165225"/>
          <p14:tracePt t="54598" x="2157413" y="1165225"/>
          <p14:tracePt t="54617" x="2165350" y="1165225"/>
          <p14:tracePt t="54735" x="2157413" y="1179513"/>
          <p14:tracePt t="54743" x="2122488" y="1214438"/>
          <p14:tracePt t="54752" x="2108200" y="1236663"/>
          <p14:tracePt t="54766" x="2065338" y="1271588"/>
          <p14:tracePt t="54781" x="2043113" y="1293813"/>
          <p14:tracePt t="54798" x="2022475" y="1314450"/>
          <p14:tracePt t="54815" x="2000250" y="1343025"/>
          <p14:tracePt t="54831" x="1993900" y="1357313"/>
          <p14:tracePt t="54848" x="1993900" y="1365250"/>
          <p14:tracePt t="54895" x="1993900" y="1371600"/>
          <p14:tracePt t="54903" x="1993900" y="1400175"/>
          <p14:tracePt t="54911" x="1993900" y="1408113"/>
          <p14:tracePt t="54914" x="1993900" y="1414463"/>
          <p14:tracePt t="54931" x="1993900" y="1422400"/>
          <p14:tracePt t="54947" x="2000250" y="1428750"/>
          <p14:tracePt t="54964" x="2036763" y="1428750"/>
          <p14:tracePt t="54982" x="2079625" y="1428750"/>
          <p14:tracePt t="54998" x="2108200" y="1428750"/>
          <p14:tracePt t="55015" x="2136775" y="1428750"/>
          <p14:tracePt t="55032" x="2157413" y="1428750"/>
          <p14:tracePt t="55047" x="2165350" y="1428750"/>
          <p14:tracePt t="55127" x="2171700" y="1436688"/>
          <p14:tracePt t="55137" x="2171700" y="1443038"/>
          <p14:tracePt t="55137" x="2171700" y="1450975"/>
          <p14:tracePt t="55147" x="2157413" y="1500188"/>
          <p14:tracePt t="55164" x="2136775" y="1528763"/>
          <p14:tracePt t="55182" x="2093913" y="1571625"/>
          <p14:tracePt t="55198" x="2079625" y="1585913"/>
          <p14:tracePt t="55214" x="2071688" y="1593850"/>
          <p14:tracePt t="55295" x="2065338" y="1600200"/>
          <p14:tracePt t="55303" x="2065338" y="1608138"/>
          <p14:tracePt t="55311" x="2065338" y="1614488"/>
          <p14:tracePt t="55319" x="2065338" y="1622425"/>
          <p14:tracePt t="55351" x="2065338" y="1643063"/>
          <p14:tracePt t="55367" x="2071688" y="1657350"/>
          <p14:tracePt t="55415" x="2079625" y="1657350"/>
          <p14:tracePt t="55423" x="2093913" y="1665288"/>
          <p14:tracePt t="55455" x="2100263" y="1665288"/>
          <p14:tracePt t="55462" x="2108200" y="1671638"/>
          <p14:tracePt t="55495" x="2114550" y="1679575"/>
          <p14:tracePt t="55527" x="2122488" y="1700213"/>
          <p14:tracePt t="55575" x="2122488" y="1708150"/>
          <p14:tracePt t="55623" x="2122488" y="1722438"/>
          <p14:tracePt t="55640" x="2128838" y="1728788"/>
          <p14:tracePt t="55711" x="2143125" y="1743075"/>
          <p14:tracePt t="56320" x="2136775" y="1728788"/>
          <p14:tracePt t="56352" x="2114550" y="1722438"/>
          <p14:tracePt t="56359" x="2108200" y="1714500"/>
          <p14:tracePt t="56363" x="2100263" y="1708150"/>
          <p14:tracePt t="56379" x="2093913" y="1700213"/>
          <p14:tracePt t="56396" x="2093913" y="1693863"/>
          <p14:tracePt t="56413" x="2085975" y="1679575"/>
          <p14:tracePt t="56429" x="2079625" y="1671638"/>
          <p14:tracePt t="56446" x="2065338" y="1657350"/>
          <p14:tracePt t="56462" x="2051050" y="1643063"/>
          <p14:tracePt t="56479" x="2043113" y="1628775"/>
          <p14:tracePt t="56495" x="2028825" y="1608138"/>
          <p14:tracePt t="56513" x="2022475" y="1600200"/>
          <p14:tracePt t="56529" x="2000250" y="1579563"/>
          <p14:tracePt t="56546" x="1979613" y="1557338"/>
          <p14:tracePt t="56562" x="1951038" y="1522413"/>
          <p14:tracePt t="56579" x="1936750" y="1508125"/>
          <p14:tracePt t="56596" x="1914525" y="1479550"/>
          <p14:tracePt t="56613" x="1900238" y="1457325"/>
          <p14:tracePt t="56629" x="1893888" y="1450975"/>
          <p14:tracePt t="56645" x="1885950" y="1450975"/>
          <p14:tracePt t="56645" x="1879600" y="1443038"/>
          <p14:tracePt t="56664" x="1871663" y="1436688"/>
          <p14:tracePt t="56678" x="1865313" y="1428750"/>
          <p14:tracePt t="56696" x="1843088" y="1408113"/>
          <p14:tracePt t="56713" x="1828800" y="1385888"/>
          <p14:tracePt t="56729" x="1814513" y="1371600"/>
          <p14:tracePt t="56745" x="1808163" y="1371600"/>
          <p14:tracePt t="56762" x="1793875" y="1365250"/>
          <p14:tracePt t="56807" x="1785938" y="1357313"/>
          <p14:tracePt t="56823" x="1771650" y="1343025"/>
          <p14:tracePt t="56832" x="1751013" y="1336675"/>
          <p14:tracePt t="56845" x="1743075" y="1328738"/>
          <p14:tracePt t="56846" x="1736725" y="1322388"/>
          <p14:tracePt t="56862" x="1728788" y="1308100"/>
          <p14:tracePt t="56879" x="1708150" y="1285875"/>
          <p14:tracePt t="56935" x="1700213" y="1271588"/>
          <p14:tracePt t="56943" x="1679575" y="1250950"/>
          <p14:tracePt t="56983" x="1679575" y="1243013"/>
          <p14:tracePt t="57136" x="1671638" y="1228725"/>
          <p14:tracePt t="57142" x="1671638" y="1222375"/>
          <p14:tracePt t="57152" x="1671638" y="1214438"/>
          <p14:tracePt t="57161" x="1665288" y="1200150"/>
          <p14:tracePt t="57178" x="1665288" y="1193800"/>
          <p14:tracePt t="57303" x="1685925" y="1243013"/>
          <p14:tracePt t="57311" x="1685925" y="1257300"/>
          <p14:tracePt t="57319" x="1708150" y="1293813"/>
          <p14:tracePt t="57328" x="1722438" y="1350963"/>
          <p14:tracePt t="57345" x="1743075" y="1408113"/>
          <p14:tracePt t="57361" x="1751013" y="1450975"/>
          <p14:tracePt t="57378" x="1771650" y="1493838"/>
          <p14:tracePt t="57394" x="1793875" y="1543050"/>
          <p14:tracePt t="57412" x="1800225" y="1565275"/>
          <p14:tracePt t="57427" x="1814513" y="1585913"/>
          <p14:tracePt t="57445" x="1822450" y="1600200"/>
          <p14:tracePt t="57461" x="1822450" y="1622425"/>
          <p14:tracePt t="57478" x="1822450" y="1636713"/>
          <p14:tracePt t="57494" x="1822450" y="1651000"/>
          <p14:tracePt t="57575" x="1828800" y="1614488"/>
          <p14:tracePt t="57583" x="1836738" y="1579563"/>
          <p14:tracePt t="57589" x="1836738" y="1536700"/>
          <p14:tracePt t="57594" x="1836738" y="1471613"/>
          <p14:tracePt t="57611" x="1871663" y="1379538"/>
          <p14:tracePt t="57628" x="1871663" y="1285875"/>
          <p14:tracePt t="57644" x="1871663" y="1228725"/>
          <p14:tracePt t="57660" x="1871663" y="1200150"/>
          <p14:tracePt t="57783" x="1871663" y="1228725"/>
          <p14:tracePt t="57791" x="1871663" y="1308100"/>
          <p14:tracePt t="57799" x="1871663" y="1343025"/>
          <p14:tracePt t="57807" x="1871663" y="1400175"/>
          <p14:tracePt t="57811" x="1871663" y="1471613"/>
          <p14:tracePt t="57827" x="1879600" y="1522413"/>
          <p14:tracePt t="57843" x="1900238" y="1557338"/>
          <p14:tracePt t="57861" x="1908175" y="1579563"/>
          <p14:tracePt t="57877" x="1908175" y="1585913"/>
          <p14:tracePt t="57935" x="1914525" y="1593850"/>
          <p14:tracePt t="57975" x="1914525" y="1585913"/>
          <p14:tracePt t="57983" x="1914525" y="1557338"/>
          <p14:tracePt t="57991" x="1914525" y="1543050"/>
          <p14:tracePt t="57996" x="1914525" y="1514475"/>
          <p14:tracePt t="58010" x="1914525" y="1500188"/>
          <p14:tracePt t="58027" x="1914525" y="1479550"/>
          <p14:tracePt t="58044" x="1908175" y="1465263"/>
          <p14:tracePt t="58060" x="1900238" y="1457325"/>
          <p14:tracePt t="58077" x="1885950" y="1422400"/>
          <p14:tracePt t="58093" x="1871663" y="1408113"/>
          <p14:tracePt t="58093" x="1865313" y="1400175"/>
          <p14:tracePt t="58111" x="1857375" y="1371600"/>
          <p14:tracePt t="58127" x="1851025" y="1365250"/>
          <p14:tracePt t="58199" x="1843088" y="1357313"/>
          <p14:tracePt t="58208" x="1836738" y="1350963"/>
          <p14:tracePt t="58239" x="1828800" y="1350963"/>
          <p14:tracePt t="58247" x="1814513" y="1336675"/>
          <p14:tracePt t="58263" x="1793875" y="1328738"/>
          <p14:tracePt t="58304" x="1785938" y="1322388"/>
          <p14:tracePt t="58335" x="1779588" y="1322388"/>
          <p14:tracePt t="58351" x="1765300" y="1314450"/>
          <p14:tracePt t="58367" x="1757363" y="1314450"/>
          <p14:tracePt t="58375" x="1743075" y="1308100"/>
          <p14:tracePt t="58377" x="1714500" y="1271588"/>
          <p14:tracePt t="58393" x="1700213" y="1265238"/>
          <p14:tracePt t="58409" x="1693863" y="1257300"/>
          <p14:tracePt t="58479" x="1685925" y="1257300"/>
          <p14:tracePt t="58495" x="1671638" y="1250950"/>
          <p14:tracePt t="58503" x="1665288" y="1250950"/>
          <p14:tracePt t="58511" x="1636713" y="1236663"/>
          <p14:tracePt t="58527" x="1628775" y="1228725"/>
          <p14:tracePt t="58543" x="1608138" y="1214438"/>
          <p14:tracePt t="58560" x="1600200" y="1208088"/>
          <p14:tracePt t="58576" x="1593850" y="1200150"/>
          <p14:tracePt t="58624" x="1585913" y="1193800"/>
          <p14:tracePt t="58631" x="1585913" y="1185863"/>
          <p14:tracePt t="58636" x="1579563" y="1171575"/>
          <p14:tracePt t="58687" x="1571625" y="1165225"/>
          <p14:tracePt t="58791" x="1579563" y="1171575"/>
          <p14:tracePt t="58799" x="1579563" y="1208088"/>
          <p14:tracePt t="58807" x="1579563" y="1236663"/>
          <p14:tracePt t="58815" x="1579563" y="1279525"/>
          <p14:tracePt t="58825" x="1579563" y="1350963"/>
          <p14:tracePt t="58842" x="1593850" y="1379538"/>
          <p14:tracePt t="58859" x="1600200" y="1393825"/>
          <p14:tracePt t="58876" x="1600200" y="1422400"/>
          <p14:tracePt t="58892" x="1600200" y="1436688"/>
          <p14:tracePt t="58909" x="1600200" y="1465263"/>
          <p14:tracePt t="58926" x="1600200" y="1485900"/>
          <p14:tracePt t="58926" x="1600200" y="1514475"/>
          <p14:tracePt t="58943" x="1600200" y="1522413"/>
          <p14:tracePt t="58983" x="1600200" y="1528763"/>
          <p14:tracePt t="58991" x="1600200" y="1543050"/>
          <p14:tracePt t="59008" x="1600200" y="1550988"/>
          <p14:tracePt t="59009" x="1600200" y="1557338"/>
          <p14:tracePt t="59026" x="1600200" y="1565275"/>
          <p14:tracePt t="59043" x="1600200" y="1585913"/>
          <p14:tracePt t="59059" x="1600200" y="1593850"/>
          <p14:tracePt t="59075" x="1600200" y="1600200"/>
          <p14:tracePt t="59135" x="1600200" y="1622425"/>
          <p14:tracePt t="59151" x="1600200" y="1628775"/>
          <p14:tracePt t="59183" x="1608138" y="1636713"/>
          <p14:tracePt t="59359" x="1608138" y="1614488"/>
          <p14:tracePt t="59367" x="1608138" y="1600200"/>
          <p14:tracePt t="59376" x="1608138" y="1585913"/>
          <p14:tracePt t="59383" x="1608138" y="1550988"/>
          <p14:tracePt t="59392" x="1608138" y="1543050"/>
          <p14:tracePt t="59431" x="1608138" y="1536700"/>
          <p14:tracePt t="59479" x="1608138" y="1522413"/>
          <p14:tracePt t="59487" x="1608138" y="1500188"/>
          <p14:tracePt t="59495" x="1608138" y="1493838"/>
          <p14:tracePt t="59497" x="1608138" y="1471613"/>
          <p14:tracePt t="59508" x="1608138" y="1428750"/>
          <p14:tracePt t="59524" x="1608138" y="1414463"/>
          <p14:tracePt t="59542" x="1608138" y="1393825"/>
          <p14:tracePt t="59558" x="1608138" y="1350963"/>
          <p14:tracePt t="59576" x="1608138" y="1336675"/>
          <p14:tracePt t="59591" x="1608138" y="1308100"/>
          <p14:tracePt t="59609" x="1608138" y="1293813"/>
          <p14:tracePt t="59625" x="1608138" y="1271588"/>
          <p14:tracePt t="59641" x="1608138" y="1257300"/>
          <p14:tracePt t="59658" x="1608138" y="1236663"/>
          <p14:tracePt t="59674" x="1608138" y="1228725"/>
          <p14:tracePt t="59719" x="1608138" y="1222375"/>
          <p14:tracePt t="60399" x="1608138" y="1228725"/>
          <p14:tracePt t="60407" x="1622425" y="1243013"/>
          <p14:tracePt t="60415" x="1643063" y="1285875"/>
          <p14:tracePt t="60423" x="1643063" y="1314450"/>
          <p14:tracePt t="60431" x="1651000" y="1336675"/>
          <p14:tracePt t="60441" x="1657350" y="1371600"/>
          <p14:tracePt t="60456" x="1657350" y="1379538"/>
          <p14:tracePt t="60473" x="1657350" y="1400175"/>
          <p14:tracePt t="60490" x="1665288" y="1408113"/>
          <p14:tracePt t="60543" x="1665288" y="1414463"/>
          <p14:tracePt t="60551" x="1665288" y="1436688"/>
          <p14:tracePt t="60560" x="1665288" y="1443038"/>
          <p14:tracePt t="60576" x="1665288" y="1450975"/>
          <p14:tracePt t="60592" x="1665288" y="1457325"/>
          <p14:tracePt t="60687" x="1665288" y="1471613"/>
          <p14:tracePt t="60694" x="1665288" y="1479550"/>
          <p14:tracePt t="60706" x="1665288" y="1485900"/>
          <p14:tracePt t="60706" x="1665288" y="1493838"/>
          <p14:tracePt t="60722" x="1665288" y="1514475"/>
          <p14:tracePt t="60740" x="1671638" y="1522413"/>
          <p14:tracePt t="60756" x="1679575" y="1528763"/>
          <p14:tracePt t="61351" x="1685925" y="1536700"/>
          <p14:tracePt t="63407" x="1685925" y="1528763"/>
          <p14:tracePt t="63423" x="1685925" y="1522413"/>
          <p14:tracePt t="63439" x="1685925" y="1514475"/>
          <p14:tracePt t="63503" x="1685925" y="1508125"/>
          <p14:tracePt t="63535" x="1685925" y="1493838"/>
          <p14:tracePt t="63551" x="1679575" y="1471613"/>
          <p14:tracePt t="63598" x="1671638" y="1465263"/>
          <p14:tracePt t="63639" x="1657350" y="1457325"/>
          <p14:tracePt t="63647" x="1651000" y="1443038"/>
          <p14:tracePt t="63656" x="1643063" y="1436688"/>
          <p14:tracePt t="63672" x="1643063" y="1428750"/>
          <p14:tracePt t="63685" x="1636713" y="1422400"/>
          <p14:tracePt t="63702" x="1636713" y="1414463"/>
          <p14:tracePt t="63743" x="1622425" y="1400175"/>
          <p14:tracePt t="63759" x="1614488" y="1400175"/>
          <p14:tracePt t="63775" x="1608138" y="1393825"/>
          <p14:tracePt t="63791" x="1608138" y="1371600"/>
          <p14:tracePt t="63799" x="1608138" y="1365250"/>
          <p14:tracePt t="63807" x="1600200" y="1336675"/>
          <p14:tracePt t="63821" x="1600200" y="1314450"/>
          <p14:tracePt t="63835" x="1600200" y="1279525"/>
          <p14:tracePt t="63852" x="1600200" y="1271588"/>
          <p14:tracePt t="63869" x="1600200" y="1257300"/>
          <p14:tracePt t="63911" x="1600200" y="1250950"/>
          <p14:tracePt t="63959" x="1600200" y="1243013"/>
          <p14:tracePt t="64063" x="1600200" y="1236663"/>
          <p14:tracePt t="64071" x="1608138" y="1236663"/>
          <p14:tracePt t="64088" x="1614488" y="1236663"/>
          <p14:tracePt t="64108" x="1643063" y="1236663"/>
          <p14:tracePt t="64109" x="1657350" y="1250950"/>
          <p14:tracePt t="64119" x="1665288" y="1257300"/>
          <p14:tracePt t="64134" x="1685925" y="1279525"/>
          <p14:tracePt t="64152" x="1714500" y="1285875"/>
          <p14:tracePt t="64168" x="1728788" y="1285875"/>
          <p14:tracePt t="64184" x="1765300" y="1300163"/>
          <p14:tracePt t="64202" x="1822450" y="1308100"/>
          <p14:tracePt t="64218" x="1843088" y="1336675"/>
          <p14:tracePt t="64235" x="1865313" y="1357313"/>
          <p14:tracePt t="64251" x="1879600" y="1371600"/>
          <p14:tracePt t="64268" x="1893888" y="1408113"/>
          <p14:tracePt t="64284" x="1893888" y="1422400"/>
          <p14:tracePt t="64301" x="1893888" y="1436688"/>
          <p14:tracePt t="64375" x="1893888" y="1414463"/>
          <p14:tracePt t="64383" x="1893888" y="1385888"/>
          <p14:tracePt t="64391" x="1893888" y="1357313"/>
          <p14:tracePt t="64399" x="1893888" y="1350963"/>
          <p14:tracePt t="64401" x="1893888" y="1328738"/>
          <p14:tracePt t="64418" x="1893888" y="1322388"/>
          <p14:tracePt t="64434" x="1885950" y="1308100"/>
          <p14:tracePt t="64487" x="1885950" y="1293813"/>
          <p14:tracePt t="64607" x="1885950" y="1308100"/>
          <p14:tracePt t="64615" x="1893888" y="1328738"/>
          <p14:tracePt t="64623" x="1922463" y="1357313"/>
          <p14:tracePt t="64638" x="1957388" y="1408113"/>
          <p14:tracePt t="64650" x="2028825" y="1471613"/>
          <p14:tracePt t="64667" x="2093913" y="1522413"/>
          <p14:tracePt t="64684" x="2151063" y="1557338"/>
          <p14:tracePt t="64700" x="2157413" y="1579563"/>
          <p14:tracePt t="64743" x="2165350" y="1585913"/>
          <p14:tracePt t="64808" x="2151063" y="1585913"/>
          <p14:tracePt t="64815" x="2128838" y="1585913"/>
          <p14:tracePt t="64818" x="2085975" y="1600200"/>
          <p14:tracePt t="64834" x="2036763" y="1622425"/>
          <p14:tracePt t="64851" x="2008188" y="1622425"/>
          <p14:tracePt t="64868" x="1971675" y="1622425"/>
          <p14:tracePt t="64883" x="1957388" y="1628775"/>
          <p14:tracePt t="64901" x="1936750" y="1628775"/>
          <p14:tracePt t="64917" x="1922463" y="1628775"/>
          <p14:tracePt t="64959" x="1914525" y="1628775"/>
          <p14:tracePt t="65063" x="1943100" y="1628775"/>
          <p14:tracePt t="65072" x="1957388" y="1628775"/>
          <p14:tracePt t="65079" x="1985963" y="1651000"/>
          <p14:tracePt t="65084" x="2008188" y="1665288"/>
          <p14:tracePt t="65101" x="2065338" y="1693863"/>
          <p14:tracePt t="65116" x="2093913" y="1708150"/>
          <p14:tracePt t="65133" x="2114550" y="1714500"/>
          <p14:tracePt t="65150" x="2151063" y="1751013"/>
          <p14:tracePt t="65167" x="2157413" y="1757363"/>
          <p14:tracePt t="66823" x="2157413" y="1736725"/>
          <p14:tracePt t="66830" x="2136775" y="1728788"/>
          <p14:tracePt t="66832" x="2128838" y="1714500"/>
          <p14:tracePt t="66848" x="2128838" y="1679575"/>
          <p14:tracePt t="66864" x="2122488" y="1643063"/>
          <p14:tracePt t="66880" x="2122488" y="1622425"/>
          <p14:tracePt t="66927" x="2100263" y="1600200"/>
          <p14:tracePt t="66967" x="2100263" y="1593850"/>
          <p14:tracePt t="66975" x="2100263" y="1579563"/>
          <p14:tracePt t="66979" x="2100263" y="1571625"/>
          <p14:tracePt t="66986" x="2100263" y="1565275"/>
          <p14:tracePt t="66997" x="2100263" y="1543050"/>
          <p14:tracePt t="67014" x="2100263" y="1522413"/>
          <p14:tracePt t="67031" x="2100263" y="1508125"/>
          <p14:tracePt t="67047" x="2100263" y="1493838"/>
          <p14:tracePt t="67064" x="2093913" y="1479550"/>
          <p14:tracePt t="67080" x="2085975" y="1457325"/>
          <p14:tracePt t="67098" x="2085975" y="1450975"/>
          <p14:tracePt t="67114" x="2085975" y="1428750"/>
          <p14:tracePt t="67131" x="2085975" y="1408113"/>
          <p14:tracePt t="67147" x="2085975" y="1393825"/>
          <p14:tracePt t="67163" x="2085975" y="1379538"/>
          <p14:tracePt t="67181" x="2085975" y="1371600"/>
          <p14:tracePt t="67197" x="2085975" y="1357313"/>
          <p14:tracePt t="67214" x="2085975" y="1350963"/>
          <p14:tracePt t="67230" x="2085975" y="1343025"/>
          <p14:tracePt t="67295" x="2085975" y="1336675"/>
          <p14:tracePt t="67359" x="2085975" y="1314450"/>
          <p14:tracePt t="67703" x="2065338" y="1308100"/>
          <p14:tracePt t="67721" x="2051050" y="1300163"/>
          <p14:tracePt t="67735" x="2043113" y="1300163"/>
          <p14:tracePt t="67748" x="2036763" y="1293813"/>
          <p14:tracePt t="67751" x="2022475" y="1285875"/>
          <p14:tracePt t="67763" x="2008188" y="1279525"/>
          <p14:tracePt t="67807" x="2000250" y="1271588"/>
          <p14:tracePt t="67839" x="2000250" y="1265238"/>
          <p14:tracePt t="67847" x="2000250" y="1257300"/>
          <p14:tracePt t="67967" x="1993900" y="1250950"/>
          <p14:tracePt t="68015" x="1985963" y="1250950"/>
          <p14:tracePt t="68019" x="1979613" y="1243013"/>
          <p14:tracePt t="68263" x="1979613" y="1257300"/>
          <p14:tracePt t="68271" x="1965325" y="1328738"/>
          <p14:tracePt t="68271" x="1957388" y="1365250"/>
          <p14:tracePt t="68287" x="1957388" y="1422400"/>
          <p14:tracePt t="68295" x="1936750" y="1450975"/>
          <p14:tracePt t="68303" x="1936750" y="1493838"/>
          <p14:tracePt t="68312" x="1928813" y="1514475"/>
          <p14:tracePt t="68359" x="1928813" y="1522413"/>
          <p14:tracePt t="68423" x="1922463" y="1528763"/>
          <p14:tracePt t="68432" x="1908175" y="1528763"/>
          <p14:tracePt t="68432" x="1900238" y="1528763"/>
          <p14:tracePt t="68543" x="1893888" y="1543050"/>
          <p14:tracePt t="68551" x="1900238" y="1565275"/>
          <p14:tracePt t="68567" x="1908175" y="1593850"/>
          <p14:tracePt t="68575" x="1914525" y="1600200"/>
          <p14:tracePt t="68578" x="1951038" y="1636713"/>
          <p14:tracePt t="68595" x="1979613" y="1665288"/>
          <p14:tracePt t="68611" x="1993900" y="1693863"/>
          <p14:tracePt t="68629" x="2000250" y="1700213"/>
          <p14:tracePt t="68644" x="2014538" y="1728788"/>
          <p14:tracePt t="68662" x="2022475" y="1751013"/>
          <p14:tracePt t="68678" x="2028825" y="1765300"/>
          <p14:tracePt t="68695" x="2036763" y="1779588"/>
          <p14:tracePt t="68711" x="2043113" y="1800225"/>
          <p14:tracePt t="68729" x="2065338" y="1814513"/>
          <p14:tracePt t="68744" x="2071688" y="1822450"/>
          <p14:tracePt t="68823" x="2071688" y="1828800"/>
          <p14:tracePt t="68833" x="2071688" y="1836738"/>
          <p14:tracePt t="68855" x="2071688" y="1843088"/>
          <p14:tracePt t="69551" x="2071688" y="1851025"/>
          <p14:tracePt t="69559" x="2065338" y="1857375"/>
          <p14:tracePt t="69577" x="2051050" y="1871663"/>
          <p14:tracePt t="69580" x="2043113" y="1885950"/>
          <p14:tracePt t="69594" x="2043113" y="1928813"/>
          <p14:tracePt t="69610" x="2022475" y="1985963"/>
          <p14:tracePt t="69627" x="2008188" y="2014538"/>
          <p14:tracePt t="69643" x="2000250" y="2051050"/>
          <p14:tracePt t="69661" x="2000250" y="2057400"/>
          <p14:tracePt t="69676" x="2000250" y="2079625"/>
          <p14:tracePt t="69694" x="2000250" y="2085975"/>
          <p14:tracePt t="69710" x="1993900" y="2122488"/>
          <p14:tracePt t="69728" x="1979613" y="2136775"/>
          <p14:tracePt t="69728" x="1971675" y="2143125"/>
          <p14:tracePt t="69743" x="1971675" y="2157413"/>
          <p14:tracePt t="69760" x="1965325" y="2165350"/>
          <p14:tracePt t="69777" x="1943100" y="2200275"/>
          <p14:tracePt t="69793" x="1936750" y="2208213"/>
          <p14:tracePt t="69810" x="1928813" y="2214563"/>
          <p14:tracePt t="69855" x="1922463" y="2214563"/>
          <p14:tracePt t="69887" x="1908175" y="2222500"/>
          <p14:tracePt t="69895" x="1900238" y="2222500"/>
          <p14:tracePt t="69911" x="1893888" y="2222500"/>
          <p14:tracePt t="69927" x="1885950" y="2222500"/>
          <p14:tracePt t="69945" x="1871663" y="2222500"/>
          <p14:tracePt t="69945" x="1857375" y="2222500"/>
          <p14:tracePt t="69961" x="1814513" y="2222500"/>
          <p14:tracePt t="69976" x="1757363" y="2243138"/>
          <p14:tracePt t="69993" x="1728788" y="2243138"/>
          <p14:tracePt t="70009" x="1671638" y="2251075"/>
          <p14:tracePt t="70026" x="1636713" y="2251075"/>
          <p14:tracePt t="70042" x="1628775" y="2251075"/>
          <p14:tracePt t="70061" x="1608138" y="2251075"/>
          <p14:tracePt t="70077" x="1593850" y="2251075"/>
          <p14:tracePt t="70094" x="1565275" y="2251075"/>
          <p14:tracePt t="70112" x="1550988" y="2257425"/>
          <p14:tracePt t="70127" x="1508125" y="2257425"/>
          <p14:tracePt t="70143" x="1485900" y="2257425"/>
          <p14:tracePt t="70160" x="1443038" y="2257425"/>
          <p14:tracePt t="70176" x="1414463" y="2257425"/>
          <p14:tracePt t="70193" x="1357313" y="2257425"/>
          <p14:tracePt t="70210" x="1343025" y="2257425"/>
          <p14:tracePt t="70226" x="1322388" y="2257425"/>
          <p14:tracePt t="70243" x="1308100" y="2257425"/>
          <p14:tracePt t="70259" x="1279525" y="2257425"/>
          <p14:tracePt t="70276" x="1250950" y="2257425"/>
          <p14:tracePt t="70293" x="1236663" y="2257425"/>
          <p14:tracePt t="70309" x="1214438" y="2257425"/>
          <p14:tracePt t="70326" x="1193800" y="2257425"/>
          <p14:tracePt t="70342" x="1157288" y="2257425"/>
          <p14:tracePt t="70359" x="1150938" y="2257425"/>
          <p14:tracePt t="70375" x="1136650" y="2257425"/>
          <p14:tracePt t="70392" x="1122363" y="2257425"/>
          <p14:tracePt t="70409" x="1114425" y="2257425"/>
          <p14:tracePt t="70425" x="1108075" y="2257425"/>
          <p14:tracePt t="70443" x="1100138" y="2251075"/>
          <p14:tracePt t="70460" x="1093788" y="2243138"/>
          <p14:tracePt t="70528" x="1093788" y="2236788"/>
          <p14:tracePt t="70576" x="1093788" y="2222500"/>
          <p14:tracePt t="70576" x="1093788" y="2214563"/>
          <p14:tracePt t="70600" x="1100138" y="2214563"/>
          <p14:tracePt t="70608" x="1114425" y="2214563"/>
          <p14:tracePt t="70616" x="1122363" y="2214563"/>
          <p14:tracePt t="70621" x="1128713" y="2214563"/>
          <p14:tracePt t="70627" x="1165225" y="2214563"/>
          <p14:tracePt t="70643" x="1171575" y="2214563"/>
          <p14:tracePt t="70660" x="1193800" y="2214563"/>
          <p14:tracePt t="70676" x="1214438" y="2208213"/>
          <p14:tracePt t="70693" x="1257300" y="2208213"/>
          <p14:tracePt t="70710" x="1300163" y="2193925"/>
          <p14:tracePt t="70727" x="1328738" y="2193925"/>
          <p14:tracePt t="70743" x="1350963" y="2185988"/>
          <p14:tracePt t="70759" x="1400175" y="2185988"/>
          <p14:tracePt t="70777" x="1457325" y="2165350"/>
          <p14:tracePt t="70793" x="1471613" y="2165350"/>
          <p14:tracePt t="70810" x="1536700" y="2165350"/>
          <p14:tracePt t="70826" x="1600200" y="2165350"/>
          <p14:tracePt t="70842" x="1700213" y="2165350"/>
          <p14:tracePt t="70859" x="1793875" y="2171700"/>
          <p14:tracePt t="70876" x="1900238" y="2171700"/>
          <p14:tracePt t="70893" x="1993900" y="2171700"/>
          <p14:tracePt t="70909" x="2008188" y="2171700"/>
          <p14:tracePt t="70927" x="2028825" y="2171700"/>
          <p14:tracePt t="70942" x="2043113" y="2171700"/>
          <p14:tracePt t="70959" x="2093913" y="2171700"/>
          <p14:tracePt t="70976" x="2128838" y="2171700"/>
          <p14:tracePt t="70994" x="2151063" y="2171700"/>
          <p14:tracePt t="71432" x="2157413" y="2179638"/>
          <p14:tracePt t="71497" x="2157413" y="2185988"/>
          <p14:tracePt t="71536" x="2143125" y="2200275"/>
          <p14:tracePt t="71552" x="2136775" y="2200275"/>
          <p14:tracePt t="71584" x="2128838" y="2200275"/>
          <p14:tracePt t="71592" x="2122488" y="2200275"/>
          <p14:tracePt t="71601" x="2114550" y="2200275"/>
          <p14:tracePt t="71609" x="2093913" y="2200275"/>
          <p14:tracePt t="71620" x="2085975" y="2200275"/>
          <p14:tracePt t="71627" x="2079625" y="2200275"/>
          <p14:tracePt t="71641" x="2057400" y="2200275"/>
          <p14:tracePt t="71658" x="2051050" y="2200275"/>
          <p14:tracePt t="71674" x="2043113" y="2200275"/>
          <p14:tracePt t="71691" x="2022475" y="2200275"/>
          <p14:tracePt t="71708" x="2014538" y="2200275"/>
          <p14:tracePt t="71725" x="1979613" y="2200275"/>
          <p14:tracePt t="71742" x="1951038" y="2200275"/>
          <p14:tracePt t="71758" x="1885950" y="2200275"/>
          <p14:tracePt t="71775" x="1851025" y="2200275"/>
          <p14:tracePt t="71791" x="1836738" y="2200275"/>
          <p14:tracePt t="71809" x="1828800" y="2200275"/>
          <p14:tracePt t="71824" x="1814513" y="2200275"/>
          <p14:tracePt t="71880" x="1808163" y="2200275"/>
          <p14:tracePt t="71896" x="1800225" y="2200275"/>
          <p14:tracePt t="71952" x="1793875" y="2200275"/>
          <p14:tracePt t="73577" x="1785938" y="2200275"/>
          <p14:tracePt t="74576" x="1785938" y="2193925"/>
          <p14:tracePt t="74584" x="1785938" y="2157413"/>
          <p14:tracePt t="74592" x="1785938" y="2151063"/>
          <p14:tracePt t="74599" x="1785938" y="2128838"/>
          <p14:tracePt t="74604" x="1836738" y="2079625"/>
          <p14:tracePt t="74621" x="1851025" y="2057400"/>
          <p14:tracePt t="74638" x="1871663" y="2028825"/>
          <p14:tracePt t="74654" x="1893888" y="2008188"/>
          <p14:tracePt t="74671" x="1908175" y="1993900"/>
          <p14:tracePt t="74687" x="1922463" y="1979613"/>
          <p14:tracePt t="74704" x="1936750" y="1971675"/>
          <p14:tracePt t="74720" x="1965325" y="1957388"/>
          <p14:tracePt t="74737" x="1979613" y="1951038"/>
          <p14:tracePt t="74754" x="1985963" y="1943100"/>
          <p14:tracePt t="74800" x="2008188" y="1936750"/>
          <p14:tracePt t="74832" x="2014538" y="1928813"/>
          <p14:tracePt t="74840" x="2022475" y="1922463"/>
          <p14:tracePt t="74850" x="2043113" y="1922463"/>
          <p14:tracePt t="74856" x="2057400" y="1914525"/>
          <p14:tracePt t="74870" x="2065338" y="1914525"/>
          <p14:tracePt t="74887" x="2085975" y="1900238"/>
          <p14:tracePt t="74904" x="2100263" y="1900238"/>
          <p14:tracePt t="74920" x="2122488" y="1900238"/>
          <p14:tracePt t="74959" x="2128838" y="1900238"/>
          <p14:tracePt t="74959" x="2136775" y="1893888"/>
          <p14:tracePt t="74976" x="2143125" y="1893888"/>
          <p14:tracePt t="74992" x="2151063" y="1885950"/>
          <p14:tracePt t="75128" x="2151063" y="1879600"/>
          <p14:tracePt t="75144" x="2143125" y="1871663"/>
          <p14:tracePt t="75160" x="2136775" y="1871663"/>
          <p14:tracePt t="75176" x="2128838" y="1871663"/>
          <p14:tracePt t="75208" x="2100263" y="1857375"/>
          <p14:tracePt t="75216" x="2093913" y="1857375"/>
          <p14:tracePt t="75224" x="2085975" y="1851025"/>
          <p14:tracePt t="75228" x="2079625" y="1843088"/>
          <p14:tracePt t="75271" x="2071688" y="1836738"/>
          <p14:tracePt t="75280" x="2065338" y="1836738"/>
          <p14:tracePt t="75288" x="2057400" y="1836738"/>
          <p14:tracePt t="75302" x="2051050" y="1836738"/>
          <p14:tracePt t="75305" x="2028825" y="1828800"/>
          <p14:tracePt t="75320" x="2000250" y="1822450"/>
          <p14:tracePt t="75337" x="1965325" y="1800225"/>
          <p14:tracePt t="75353" x="1943100" y="1779588"/>
          <p14:tracePt t="75369" x="1922463" y="1765300"/>
          <p14:tracePt t="75387" x="1900238" y="1751013"/>
          <p14:tracePt t="75402" x="1879600" y="1722438"/>
          <p14:tracePt t="75420" x="1865313" y="1700213"/>
          <p14:tracePt t="75436" x="1843088" y="1671638"/>
          <p14:tracePt t="75453" x="1828800" y="1657350"/>
          <p14:tracePt t="75469" x="1808163" y="1636713"/>
          <p14:tracePt t="75486" x="1793875" y="1608138"/>
          <p14:tracePt t="75502" x="1765300" y="1579563"/>
          <p14:tracePt t="75519" x="1751013" y="1550988"/>
          <p14:tracePt t="75537" x="1751013" y="1543050"/>
          <p14:tracePt t="75553" x="1722438" y="1485900"/>
          <p14:tracePt t="75570" x="1714500" y="1457325"/>
          <p14:tracePt t="75586" x="1714500" y="1436688"/>
          <p14:tracePt t="75604" x="1708150" y="1428750"/>
          <p14:tracePt t="75619" x="1708150" y="1414463"/>
          <p14:tracePt t="75635" x="1708150" y="1393825"/>
          <p14:tracePt t="75653" x="1708150" y="1371600"/>
          <p14:tracePt t="75669" x="1708150" y="1350963"/>
          <p14:tracePt t="75686" x="1708150" y="1322388"/>
          <p14:tracePt t="75702" x="1708150" y="1293813"/>
          <p14:tracePt t="75702" x="1708150" y="1279525"/>
          <p14:tracePt t="75736" x="1708150" y="1271588"/>
          <p14:tracePt t="75737" x="1708150" y="1265238"/>
          <p14:tracePt t="75753" x="1708150" y="1257300"/>
          <p14:tracePt t="75769" x="1708150" y="1243013"/>
          <p14:tracePt t="75786" x="1714500" y="1228725"/>
          <p14:tracePt t="75802" x="1722438" y="1222375"/>
          <p14:tracePt t="75819" x="1728788" y="1193800"/>
          <p14:tracePt t="75835" x="1736725" y="1185863"/>
          <p14:tracePt t="75852" x="1757363" y="1171575"/>
          <p14:tracePt t="75888" x="1771650" y="1150938"/>
          <p14:tracePt t="75906" x="1800225" y="1143000"/>
          <p14:tracePt t="75921" x="1808163" y="1136650"/>
          <p14:tracePt t="75921" x="1814513" y="1136650"/>
          <p14:tracePt t="75921" x="1843088" y="1136650"/>
          <p14:tracePt t="75937" x="1857375" y="1128713"/>
          <p14:tracePt t="75952" x="1871663" y="1114425"/>
          <p14:tracePt t="75968" x="1879600" y="1114425"/>
          <p14:tracePt t="76016" x="1885950" y="1114425"/>
          <p14:tracePt t="76024" x="1893888" y="1108075"/>
          <p14:tracePt t="76032" x="1908175" y="1108075"/>
          <p14:tracePt t="76040" x="1914525" y="1108075"/>
          <p14:tracePt t="76052" x="1928813" y="1100138"/>
          <p14:tracePt t="76069" x="1957388" y="1100138"/>
          <p14:tracePt t="76085" x="1985963" y="1100138"/>
          <p14:tracePt t="76102" x="2000250" y="1100138"/>
          <p14:tracePt t="76118" x="2022475" y="1100138"/>
          <p14:tracePt t="76135" x="2028825" y="1100138"/>
          <p14:tracePt t="76151" x="2036763" y="1100138"/>
          <p14:tracePt t="76168" x="2043113" y="1100138"/>
          <p14:tracePt t="76184" x="2071688" y="1100138"/>
          <p14:tracePt t="76202" x="2079625" y="1100138"/>
          <p14:tracePt t="76218" x="2093913" y="1100138"/>
          <p14:tracePt t="76236" x="2108200" y="1114425"/>
          <p14:tracePt t="76251" x="2114550" y="1122363"/>
          <p14:tracePt t="76269" x="2128838" y="1136650"/>
          <p14:tracePt t="76284" x="2143125" y="1150938"/>
          <p14:tracePt t="76302" x="2157413" y="1165225"/>
          <p14:tracePt t="76319" x="2179638" y="1185863"/>
          <p14:tracePt t="76334" x="2193925" y="1193800"/>
          <p14:tracePt t="76334" x="2200275" y="1200150"/>
          <p14:tracePt t="76352" x="2208213" y="1222375"/>
          <p14:tracePt t="76368" x="2214563" y="1236663"/>
          <p14:tracePt t="76385" x="2222500" y="1243013"/>
          <p14:tracePt t="76401" x="2228850" y="1257300"/>
          <p14:tracePt t="76419" x="2236788" y="1271588"/>
          <p14:tracePt t="76435" x="2243138" y="1300163"/>
          <p14:tracePt t="76451" x="2265363" y="1328738"/>
          <p14:tracePt t="76468" x="2265363" y="1343025"/>
          <p14:tracePt t="76484" x="2265363" y="1365250"/>
          <p14:tracePt t="76502" x="2265363" y="1393825"/>
          <p14:tracePt t="76517" x="2265363" y="1422400"/>
          <p14:tracePt t="76535" x="2265363" y="1457325"/>
          <p14:tracePt t="76551" x="2265363" y="1500188"/>
          <p14:tracePt t="76569" x="2265363" y="1514475"/>
          <p14:tracePt t="76584" x="2265363" y="1528763"/>
          <p14:tracePt t="76602" x="2265363" y="1536700"/>
          <p14:tracePt t="76618" x="2265363" y="1550988"/>
          <p14:tracePt t="76634" x="2265363" y="1565275"/>
          <p14:tracePt t="76651" x="2265363" y="1585913"/>
          <p14:tracePt t="76667" x="2265363" y="1614488"/>
          <p14:tracePt t="76684" x="2265363" y="1628775"/>
          <p14:tracePt t="76700" x="2265363" y="1643063"/>
          <p14:tracePt t="76718" x="2265363" y="1651000"/>
          <p14:tracePt t="76734" x="2257425" y="1657350"/>
          <p14:tracePt t="76751" x="2243138" y="1671638"/>
          <p14:tracePt t="76792" x="2236788" y="1693863"/>
          <p14:tracePt t="76799" x="2228850" y="1700213"/>
          <p14:tracePt t="76807" x="2214563" y="1708150"/>
          <p14:tracePt t="76818" x="2179638" y="1728788"/>
          <p14:tracePt t="76835" x="2151063" y="1743075"/>
          <p14:tracePt t="76850" x="2128838" y="1751013"/>
          <p14:tracePt t="76868" x="2108200" y="1757363"/>
          <p14:tracePt t="76884" x="2079625" y="1771650"/>
          <p14:tracePt t="76901" x="2065338" y="1779588"/>
          <p14:tracePt t="76917" x="2051050" y="1785938"/>
          <p14:tracePt t="76934" x="2036763" y="1785938"/>
          <p14:tracePt t="76951" x="2022475" y="1793875"/>
          <p14:tracePt t="76992" x="2014538" y="1793875"/>
          <p14:tracePt t="77000" x="2000250" y="1793875"/>
          <p14:tracePt t="77008" x="1993900" y="1793875"/>
          <p14:tracePt t="77018" x="1957388" y="1793875"/>
          <p14:tracePt t="77033" x="1928813" y="1771650"/>
          <p14:tracePt t="77051" x="1900238" y="1751013"/>
          <p14:tracePt t="77067" x="1871663" y="1714500"/>
          <p14:tracePt t="77084" x="1857375" y="1685925"/>
          <p14:tracePt t="77101" x="1836738" y="1636713"/>
          <p14:tracePt t="77117" x="1808163" y="1593850"/>
          <p14:tracePt t="77134" x="1793875" y="1543050"/>
          <p14:tracePt t="77150" x="1771650" y="1500188"/>
          <p14:tracePt t="77167" x="1765300" y="1457325"/>
          <p14:tracePt t="77184" x="1765300" y="1371600"/>
          <p14:tracePt t="77201" x="1765300" y="1322388"/>
          <p14:tracePt t="77216" x="1765300" y="1271588"/>
          <p14:tracePt t="77234" x="1765300" y="1228725"/>
          <p14:tracePt t="77250" x="1771650" y="1200150"/>
          <p14:tracePt t="77267" x="1785938" y="1185863"/>
          <p14:tracePt t="77284" x="1808163" y="1157288"/>
          <p14:tracePt t="77300" x="1822450" y="1150938"/>
          <p14:tracePt t="77344" x="1828800" y="1143000"/>
          <p14:tracePt t="77400" x="1836738" y="1143000"/>
          <p14:tracePt t="77408" x="1865313" y="1171575"/>
          <p14:tracePt t="77417" x="1865313" y="1200150"/>
          <p14:tracePt t="77420" x="1871663" y="1279525"/>
          <p14:tracePt t="77433" x="1871663" y="1400175"/>
          <p14:tracePt t="77450" x="1865313" y="1543050"/>
          <p14:tracePt t="77467" x="1800225" y="1722438"/>
          <p14:tracePt t="77483" x="1743075" y="1871663"/>
          <p14:tracePt t="77500" x="1700213" y="2022475"/>
          <p14:tracePt t="77516" x="1693863" y="2065338"/>
          <p14:tracePt t="77534" x="1685925" y="2122488"/>
          <p14:tracePt t="77550" x="1685925" y="2136775"/>
          <p14:tracePt t="77567" x="1685925" y="2165350"/>
          <p14:tracePt t="77583" x="1685925" y="2171700"/>
          <p14:tracePt t="77624" x="1685925" y="2185988"/>
          <p14:tracePt t="77664" x="1685925" y="2193925"/>
          <p14:tracePt t="77672" x="1679575" y="2214563"/>
          <p14:tracePt t="77688" x="1671638" y="2222500"/>
          <p14:tracePt t="77872" x="1665288" y="2222500"/>
          <p14:tracePt t="77891" x="1671638" y="2222500"/>
          <p14:tracePt t="77896" x="1708150" y="2200275"/>
          <p14:tracePt t="77905" x="1736725" y="2200275"/>
          <p14:tracePt t="77916" x="1808163" y="2200275"/>
          <p14:tracePt t="77933" x="1851025" y="2200275"/>
          <p14:tracePt t="77950" x="1900238" y="2200275"/>
          <p14:tracePt t="77966" x="1936750" y="2208213"/>
          <p14:tracePt t="77983" x="1979613" y="2208213"/>
          <p14:tracePt t="77999" x="2051050" y="2222500"/>
          <p14:tracePt t="78016" x="2057400" y="2222500"/>
          <p14:tracePt t="78032" x="2071688" y="2228850"/>
          <p14:tracePt t="78049" x="2079625" y="2236788"/>
          <p14:tracePt t="78943" x="2071688" y="2228850"/>
          <p14:tracePt t="78952" x="2051050" y="2185988"/>
          <p14:tracePt t="78960" x="2043113" y="2179638"/>
          <p14:tracePt t="78968" x="2036763" y="2157413"/>
          <p14:tracePt t="78981" x="2036763" y="2128838"/>
          <p14:tracePt t="78982" x="2014538" y="2051050"/>
          <p14:tracePt t="78997" x="2008188" y="2000250"/>
          <p14:tracePt t="79014" x="2008188" y="1914525"/>
          <p14:tracePt t="79014" x="2008188" y="1879600"/>
          <p14:tracePt t="79032" x="2008188" y="1851025"/>
          <p14:tracePt t="79047" x="2000250" y="1743075"/>
          <p14:tracePt t="79065" x="2000250" y="1708150"/>
          <p14:tracePt t="79081" x="1985963" y="1679575"/>
          <p14:tracePt t="79098" x="1985963" y="1651000"/>
          <p14:tracePt t="79114" x="1971675" y="1636713"/>
          <p14:tracePt t="79152" x="1971675" y="1628775"/>
          <p14:tracePt t="79160" x="1971675" y="1600200"/>
          <p14:tracePt t="79166" x="1971675" y="1571625"/>
          <p14:tracePt t="79180" x="1971675" y="1557338"/>
          <p14:tracePt t="79197" x="1971675" y="1522413"/>
          <p14:tracePt t="79215" x="1971675" y="1514475"/>
          <p14:tracePt t="79230" x="1971675" y="1508125"/>
          <p14:tracePt t="79247" x="1971675" y="1485900"/>
          <p14:tracePt t="79264" x="1971675" y="1471613"/>
          <p14:tracePt t="79281" x="1971675" y="1428750"/>
          <p14:tracePt t="79297" x="1971675" y="1408113"/>
          <p14:tracePt t="79314" x="1971675" y="1400175"/>
          <p14:tracePt t="79376" x="1971675" y="1393825"/>
          <p14:tracePt t="79392" x="1971675" y="1379538"/>
          <p14:tracePt t="80408" x="1979613" y="1365250"/>
          <p14:tracePt t="80416" x="2036763" y="1371600"/>
          <p14:tracePt t="80424" x="2071688" y="1379538"/>
          <p14:tracePt t="80428" x="2128838" y="1379538"/>
          <p14:tracePt t="80445" x="2208213" y="1393825"/>
          <p14:tracePt t="80462" x="2314575" y="1393825"/>
          <p14:tracePt t="80479" x="2408238" y="1393825"/>
          <p14:tracePt t="80608" x="2408238" y="1408113"/>
          <p14:tracePt t="80616" x="2386013" y="1428750"/>
          <p14:tracePt t="80628" x="2371725" y="1443038"/>
          <p14:tracePt t="80629" x="2322513" y="1471613"/>
          <p14:tracePt t="80645" x="2293938" y="1500188"/>
          <p14:tracePt t="80662" x="2257425" y="1528763"/>
          <p14:tracePt t="80679" x="2214563" y="1571625"/>
          <p14:tracePt t="80679" x="2185988" y="1600200"/>
          <p14:tracePt t="80697" x="2122488" y="1643063"/>
          <p14:tracePt t="80712" x="2100263" y="1657350"/>
          <p14:tracePt t="80729" x="2071688" y="1693863"/>
          <p14:tracePt t="80776" x="2065338" y="1700213"/>
          <p14:tracePt t="80797" x="2065338" y="1714500"/>
          <p14:tracePt t="80799" x="2065338" y="1728788"/>
          <p14:tracePt t="80968" x="2065338" y="1736725"/>
          <p14:tracePt t="80976" x="2079625" y="1736725"/>
          <p14:tracePt t="80984" x="2085975" y="1736725"/>
          <p14:tracePt t="80986" x="2093913" y="1736725"/>
          <p14:tracePt t="80995" x="2128838" y="1736725"/>
          <p14:tracePt t="81012" x="2165350" y="1736725"/>
          <p14:tracePt t="81029" x="2214563" y="1736725"/>
          <p14:tracePt t="81045" x="2243138" y="1736725"/>
          <p14:tracePt t="81062" x="2286000" y="1736725"/>
          <p14:tracePt t="81078" x="2322513" y="1736725"/>
          <p14:tracePt t="81094" x="2365375" y="1736725"/>
          <p14:tracePt t="81094" x="2386013" y="1736725"/>
          <p14:tracePt t="81112" x="2414588" y="1736725"/>
          <p14:tracePt t="81783" x="2400300" y="1751013"/>
          <p14:tracePt t="81798" x="2308225" y="1814513"/>
          <p14:tracePt t="81800" x="2293938" y="1836738"/>
          <p14:tracePt t="81810" x="2257425" y="1871663"/>
          <p14:tracePt t="81826" x="2236788" y="1914525"/>
          <p14:tracePt t="81844" x="2200275" y="1985963"/>
          <p14:tracePt t="81860" x="2193925" y="2028825"/>
          <p14:tracePt t="81877" x="2151063" y="2100263"/>
          <p14:tracePt t="81893" x="2143125" y="2151063"/>
          <p14:tracePt t="81910" x="2122488" y="2179638"/>
          <p14:tracePt t="81927" x="2122488" y="2185988"/>
          <p14:tracePt t="81943" x="2122488" y="2193925"/>
          <p14:tracePt t="81984" x="2122488" y="2200275"/>
          <p14:tracePt t="82031" x="2122488" y="2208213"/>
          <p14:tracePt t="82040" x="2143125" y="2214563"/>
          <p14:tracePt t="82048" x="2157413" y="2214563"/>
          <p14:tracePt t="82056" x="2165350" y="2214563"/>
          <p14:tracePt t="82064" x="2214563" y="2214563"/>
          <p14:tracePt t="82076" x="2322513" y="2228850"/>
          <p14:tracePt t="82093" x="2436813" y="2251075"/>
          <p14:tracePt t="82111" x="2536825" y="2257425"/>
          <p14:tracePt t="82126" x="2593975" y="2279650"/>
          <p14:tracePt t="82126" x="2600325" y="2286000"/>
          <p14:tracePt t="82616" x="2600325" y="2293938"/>
          <p14:tracePt t="82632" x="2593975" y="2293938"/>
          <p14:tracePt t="82640" x="2586038" y="2293938"/>
          <p14:tracePt t="82648" x="2579688" y="2300288"/>
          <p14:tracePt t="82659" x="2571750" y="2300288"/>
          <p14:tracePt t="82675" x="2543175" y="2300288"/>
          <p14:tracePt t="82693" x="2528888" y="2308225"/>
          <p14:tracePt t="82709" x="2479675" y="2328863"/>
          <p14:tracePt t="82726" x="2457450" y="2328863"/>
          <p14:tracePt t="82743" x="2428875" y="2328863"/>
          <p14:tracePt t="82758" x="2408238" y="2328863"/>
          <p14:tracePt t="82776" x="2379663" y="2328863"/>
          <p14:tracePt t="82792" x="2322513" y="2328863"/>
          <p14:tracePt t="82809" x="2214563" y="2328863"/>
          <p14:tracePt t="82825" x="2122488" y="2328863"/>
          <p14:tracePt t="82842" x="2071688" y="2328863"/>
          <p14:tracePt t="82858" x="2051050" y="2328863"/>
          <p14:tracePt t="82876" x="2043113" y="2328863"/>
          <p14:tracePt t="82892" x="2028825" y="2328863"/>
          <p14:tracePt t="82909" x="2008188" y="2328863"/>
          <p14:tracePt t="82926" x="1979613" y="2328863"/>
          <p14:tracePt t="82942" x="1908175" y="2328863"/>
          <p14:tracePt t="82959" x="1814513" y="2328863"/>
          <p14:tracePt t="82976" x="1751013" y="2328863"/>
          <p14:tracePt t="82992" x="1693863" y="2322513"/>
          <p14:tracePt t="83008" x="1636713" y="2322513"/>
          <p14:tracePt t="83025" x="1608138" y="2314575"/>
          <p14:tracePt t="83042" x="1571625" y="2308225"/>
          <p14:tracePt t="83058" x="1550988" y="2308225"/>
          <p14:tracePt t="83075" x="1514475" y="2293938"/>
          <p14:tracePt t="83092" x="1508125" y="2286000"/>
          <p14:tracePt t="83224" x="1500188" y="2279650"/>
          <p14:tracePt t="83272" x="1500188" y="2265363"/>
          <p14:tracePt t="83280" x="1508125" y="2243138"/>
          <p14:tracePt t="83287" x="1514475" y="2236788"/>
          <p14:tracePt t="83292" x="1522413" y="2228850"/>
          <p14:tracePt t="83308" x="1536700" y="2214563"/>
          <p14:tracePt t="83325" x="1550988" y="2193925"/>
          <p14:tracePt t="83341" x="1557338" y="2179638"/>
          <p14:tracePt t="83358" x="1571625" y="2165350"/>
          <p14:tracePt t="83375" x="1593850" y="2151063"/>
          <p14:tracePt t="83391" x="1608138" y="2114550"/>
          <p14:tracePt t="83408" x="1614488" y="2065338"/>
          <p14:tracePt t="83424" x="1636713" y="2000250"/>
          <p14:tracePt t="83441" x="1636713" y="1957388"/>
          <p14:tracePt t="83457" x="1636713" y="1914525"/>
          <p14:tracePt t="83475" x="1636713" y="1893888"/>
          <p14:tracePt t="83491" x="1636713" y="1857375"/>
          <p14:tracePt t="83508" x="1636713" y="1828800"/>
          <p14:tracePt t="83524" x="1636713" y="1808163"/>
          <p14:tracePt t="83541" x="1636713" y="1765300"/>
          <p14:tracePt t="83558" x="1622425" y="1736725"/>
          <p14:tracePt t="83574" x="1622425" y="1728788"/>
          <p14:tracePt t="83625" x="1614488" y="1722438"/>
          <p14:tracePt t="83632" x="1608138" y="1722438"/>
          <p14:tracePt t="83650" x="1600200" y="1722438"/>
          <p14:tracePt t="83664" x="1585913" y="1722438"/>
          <p14:tracePt t="83674" x="1571625" y="1722438"/>
          <p14:tracePt t="83675" x="1550988" y="1722438"/>
          <p14:tracePt t="83691" x="1500188" y="1736725"/>
          <p14:tracePt t="83707" x="1485900" y="1736725"/>
          <p14:tracePt t="83724" x="1479550" y="1736725"/>
          <p14:tracePt t="83740" x="1471613" y="1736725"/>
          <p14:tracePt t="83757" x="1465263" y="1736725"/>
          <p14:tracePt t="83774" x="1443038" y="1728788"/>
          <p14:tracePt t="83791" x="1400175" y="1693863"/>
          <p14:tracePt t="83791" x="1379538" y="1685925"/>
          <p14:tracePt t="83809" x="1336675" y="1643063"/>
          <p14:tracePt t="83824" x="1300163" y="1608138"/>
          <p14:tracePt t="83840" x="1271588" y="1585913"/>
          <p14:tracePt t="83857" x="1236663" y="1550988"/>
          <p14:tracePt t="83873" x="1200150" y="1522413"/>
          <p14:tracePt t="83891" x="1179513" y="1500188"/>
          <p14:tracePt t="83907" x="1165225" y="1479550"/>
          <p14:tracePt t="83924" x="1165225" y="1465263"/>
          <p14:tracePt t="83940" x="1165225" y="1428750"/>
          <p14:tracePt t="83958" x="1150938" y="1357313"/>
          <p14:tracePt t="83974" x="1150938" y="1328738"/>
          <p14:tracePt t="83991" x="1150938" y="1271588"/>
          <p14:tracePt t="84007" x="1193800" y="1208088"/>
          <p14:tracePt t="84024" x="1250950" y="1157288"/>
          <p14:tracePt t="84041" x="1322388" y="1128713"/>
          <p14:tracePt t="84057" x="1379538" y="1085850"/>
          <p14:tracePt t="84074" x="1428750" y="1050925"/>
          <p14:tracePt t="84090" x="1450975" y="1042988"/>
          <p14:tracePt t="84108" x="1471613" y="1022350"/>
          <p14:tracePt t="84123" x="1479550" y="1022350"/>
          <p14:tracePt t="84160" x="1493838" y="1014413"/>
          <p14:tracePt t="84173" x="1500188" y="1014413"/>
          <p14:tracePt t="84176" x="1528763" y="1014413"/>
          <p14:tracePt t="84190" x="1579563" y="1008063"/>
          <p14:tracePt t="84207" x="1665288" y="1000125"/>
          <p14:tracePt t="84207" x="1708150" y="1000125"/>
          <p14:tracePt t="84240" x="1771650" y="979488"/>
          <p14:tracePt t="84240" x="1785938" y="971550"/>
          <p14:tracePt t="84257" x="1793875" y="971550"/>
          <p14:tracePt t="84273" x="1814513" y="971550"/>
          <p14:tracePt t="84291" x="1828800" y="971550"/>
          <p14:tracePt t="84307" x="1857375" y="979488"/>
          <p14:tracePt t="84323" x="1928813" y="1014413"/>
          <p14:tracePt t="84340" x="1979613" y="1036638"/>
          <p14:tracePt t="84356" x="2014538" y="1042988"/>
          <p14:tracePt t="84373" x="2057400" y="1071563"/>
          <p14:tracePt t="84389" x="2085975" y="1079500"/>
          <p14:tracePt t="84407" x="2136775" y="1108075"/>
          <p14:tracePt t="84423" x="2222500" y="1114425"/>
          <p14:tracePt t="84440" x="2243138" y="1114425"/>
          <p14:tracePt t="84456" x="2308225" y="1114425"/>
          <p14:tracePt t="84474" x="2365375" y="1114425"/>
          <p14:tracePt t="84490" x="2371725" y="1114425"/>
          <p14:tracePt t="84506" x="2379663" y="1114425"/>
          <p14:tracePt t="84561" x="2386013" y="1122363"/>
          <p14:tracePt t="84568" x="2400300" y="1150938"/>
          <p14:tracePt t="84576" x="2422525" y="1171575"/>
          <p14:tracePt t="84584" x="2428875" y="1185863"/>
          <p14:tracePt t="84589" x="2451100" y="1265238"/>
          <p14:tracePt t="84607" x="2457450" y="1336675"/>
          <p14:tracePt t="84607" x="2457450" y="1357313"/>
          <p14:tracePt t="84624" x="2457450" y="1385888"/>
          <p14:tracePt t="84640" x="2465388" y="1465263"/>
          <p14:tracePt t="84656" x="2465388" y="1522413"/>
          <p14:tracePt t="84673" x="2465388" y="1557338"/>
          <p14:tracePt t="84689" x="2451100" y="1600200"/>
          <p14:tracePt t="84707" x="2422525" y="1657350"/>
          <p14:tracePt t="84723" x="2393950" y="1693863"/>
          <p14:tracePt t="84740" x="2379663" y="1722438"/>
          <p14:tracePt t="84756" x="2343150" y="1757363"/>
          <p14:tracePt t="84773" x="2322513" y="1779588"/>
          <p14:tracePt t="84816" x="2322513" y="1785938"/>
          <p14:tracePt t="84828" x="2314575" y="1793875"/>
          <p14:tracePt t="84846" x="2308225" y="1800225"/>
          <p14:tracePt t="84863" x="2286000" y="1808163"/>
          <p14:tracePt t="84875" x="2257425" y="1828800"/>
          <p14:tracePt t="84880" x="2228850" y="1836738"/>
          <p14:tracePt t="84889" x="2179638" y="1843088"/>
          <p14:tracePt t="84906" x="2136775" y="1857375"/>
          <p14:tracePt t="84922" x="2108200" y="1871663"/>
          <p14:tracePt t="84939" x="2093913" y="1871663"/>
          <p14:tracePt t="84956" x="2085975" y="1871663"/>
          <p14:tracePt t="84973" x="2071688" y="1879600"/>
          <p14:tracePt t="84990" x="2051050" y="1879600"/>
          <p14:tracePt t="85006" x="2014538" y="1879600"/>
          <p14:tracePt t="85022" x="1971675" y="1885950"/>
          <p14:tracePt t="85022" x="1943100" y="1885950"/>
          <p14:tracePt t="85041" x="1928813" y="1885950"/>
          <p14:tracePt t="85056" x="1879600" y="1885950"/>
          <p14:tracePt t="85073" x="1843088" y="1885950"/>
          <p14:tracePt t="85088" x="1808163" y="1885950"/>
          <p14:tracePt t="85107" x="1779588" y="1885950"/>
          <p14:tracePt t="85122" x="1757363" y="1879600"/>
          <p14:tracePt t="85138" x="1714500" y="1879600"/>
          <p14:tracePt t="85156" x="1671638" y="1871663"/>
          <p14:tracePt t="85172" x="1628775" y="1857375"/>
          <p14:tracePt t="85190" x="1593850" y="1857375"/>
          <p14:tracePt t="85205" x="1536700" y="1843088"/>
          <p14:tracePt t="85222" x="1493838" y="1822450"/>
          <p14:tracePt t="85238" x="1457325" y="1808163"/>
          <p14:tracePt t="85238" x="1400175" y="1785938"/>
          <p14:tracePt t="85256" x="1371600" y="1757363"/>
          <p14:tracePt t="85272" x="1343025" y="1728788"/>
          <p14:tracePt t="85289" x="1314450" y="1643063"/>
          <p14:tracePt t="85305" x="1293813" y="1585913"/>
          <p14:tracePt t="85322" x="1265238" y="1514475"/>
          <p14:tracePt t="85338" x="1257300" y="1479550"/>
          <p14:tracePt t="85355" x="1243013" y="1450975"/>
          <p14:tracePt t="85371" x="1236663" y="1428750"/>
          <p14:tracePt t="85389" x="1228725" y="1422400"/>
          <p14:tracePt t="85406" x="1222375" y="1393825"/>
          <p14:tracePt t="85422" x="1222375" y="1371600"/>
          <p14:tracePt t="85438" x="1222375" y="1343025"/>
          <p14:tracePt t="85455" x="1222375" y="1314450"/>
          <p14:tracePt t="85472" x="1222375" y="1293813"/>
          <p14:tracePt t="85488" x="1228725" y="1265238"/>
          <p14:tracePt t="85505" x="1236663" y="1257300"/>
          <p14:tracePt t="85521" x="1250950" y="1250950"/>
          <p14:tracePt t="85538" x="1271588" y="1236663"/>
          <p14:tracePt t="85555" x="1328738" y="1208088"/>
          <p14:tracePt t="85571" x="1408113" y="1200150"/>
          <p14:tracePt t="85588" x="1528763" y="1185863"/>
          <p14:tracePt t="85605" x="1700213" y="1185863"/>
          <p14:tracePt t="85622" x="1828800" y="1185863"/>
          <p14:tracePt t="85639" x="1951038" y="1185863"/>
          <p14:tracePt t="85654" x="2043113" y="1185863"/>
          <p14:tracePt t="85654" x="2071688" y="1185863"/>
          <p14:tracePt t="85672" x="2093913" y="1185863"/>
          <p14:tracePt t="85688" x="2108200" y="1185863"/>
          <p14:tracePt t="85704" x="2114550" y="1185863"/>
          <p14:tracePt t="85722" x="2151063" y="1200150"/>
          <p14:tracePt t="85738" x="2214563" y="1208088"/>
          <p14:tracePt t="85755" x="2279650" y="1208088"/>
          <p14:tracePt t="85772" x="2351088" y="1208088"/>
          <p14:tracePt t="85788" x="2365375" y="1208088"/>
          <p14:tracePt t="85804" x="2386013" y="1208088"/>
          <p14:tracePt t="85821" x="2400300" y="1214438"/>
          <p14:tracePt t="85837" x="2428875" y="1214438"/>
          <p14:tracePt t="85855" x="2465388" y="1214438"/>
          <p14:tracePt t="85871" x="2508250" y="1214438"/>
          <p14:tracePt t="85888" x="2522538" y="1214438"/>
          <p14:tracePt t="85904" x="2536825" y="1214438"/>
          <p14:tracePt t="86024" x="2543175" y="1214438"/>
          <p14:tracePt t="86032" x="2551113" y="1214438"/>
          <p14:tracePt t="86064" x="2557463" y="1214438"/>
          <p14:tracePt t="90040" x="2565400" y="1214438"/>
          <p14:tracePt t="90056" x="2565400" y="1208088"/>
          <p14:tracePt t="90088" x="2565400" y="1200150"/>
          <p14:tracePt t="90101" x="2565400" y="1193800"/>
          <p14:tracePt t="90176" x="2565400" y="1185863"/>
          <p14:tracePt t="90192" x="2557463" y="1185863"/>
          <p14:tracePt t="90248" x="2551113" y="1185863"/>
          <p14:tracePt t="90256" x="2536825" y="1185863"/>
          <p14:tracePt t="90268" x="2528888" y="1193800"/>
          <p14:tracePt t="90281" x="2508250" y="1208088"/>
          <p14:tracePt t="90282" x="2493963" y="1222375"/>
          <p14:tracePt t="90298" x="2486025" y="1236663"/>
          <p14:tracePt t="90315" x="2457450" y="1271588"/>
          <p14:tracePt t="90331" x="2457450" y="1285875"/>
          <p14:tracePt t="90348" x="2451100" y="1300163"/>
          <p14:tracePt t="90364" x="2451100" y="1322388"/>
          <p14:tracePt t="90382" x="2451100" y="1328738"/>
          <p14:tracePt t="90397" x="2451100" y="1336675"/>
          <p14:tracePt t="90440" x="2451100" y="1357313"/>
          <p14:tracePt t="90448" x="2451100" y="1365250"/>
          <p14:tracePt t="90454" x="2451100" y="1371600"/>
          <p14:tracePt t="90520" x="2451100" y="1379538"/>
          <p14:tracePt t="90522" x="2443163" y="1385888"/>
          <p14:tracePt t="90536" x="2443163" y="1393825"/>
          <p14:tracePt t="90547" x="2436813" y="1408113"/>
          <p14:tracePt t="90552" x="2414588" y="1443038"/>
          <p14:tracePt t="90565" x="2414588" y="1471613"/>
          <p14:tracePt t="90580" x="2400300" y="1500188"/>
          <p14:tracePt t="90639" x="2393950" y="1528763"/>
          <p14:tracePt t="90656" x="2386013" y="1536700"/>
          <p14:tracePt t="90664" x="2379663" y="1543050"/>
          <p14:tracePt t="90676" x="2379663" y="1557338"/>
          <p14:tracePt t="90680" x="2379663" y="1565275"/>
          <p14:tracePt t="90697" x="2371725" y="1579563"/>
          <p14:tracePt t="90715" x="2365375" y="1608138"/>
          <p14:tracePt t="90730" x="2365375" y="1614488"/>
          <p14:tracePt t="90776" x="2365375" y="1622425"/>
          <p14:tracePt t="90784" x="2365375" y="1636713"/>
          <p14:tracePt t="90800" x="2343150" y="1651000"/>
          <p14:tracePt t="90832" x="2343150" y="1657350"/>
          <p14:tracePt t="90848" x="2343150" y="1679575"/>
          <p14:tracePt t="90851" x="2343150" y="1685925"/>
          <p14:tracePt t="90865" x="2343150" y="1693863"/>
          <p14:tracePt t="90881" x="2336800" y="1708150"/>
          <p14:tracePt t="90960" x="2322513" y="1722438"/>
          <p14:tracePt t="90974" x="2300288" y="1736725"/>
          <p14:tracePt t="91008" x="2293938" y="1743075"/>
          <p14:tracePt t="91016" x="2271713" y="1751013"/>
          <p14:tracePt t="91024" x="2265363" y="1751013"/>
          <p14:tracePt t="91032" x="2228850" y="1765300"/>
          <p14:tracePt t="91032" x="2222500" y="1765300"/>
          <p14:tracePt t="91064" x="2214563" y="1765300"/>
          <p14:tracePt t="91064" x="2179638" y="1765300"/>
          <p14:tracePt t="91081" x="2165350" y="1765300"/>
          <p14:tracePt t="91096" x="2136775" y="1771650"/>
          <p14:tracePt t="91152" x="2128838" y="1771650"/>
          <p14:tracePt t="91184" x="2114550" y="1779588"/>
          <p14:tracePt t="91200" x="2108200" y="1779588"/>
          <p14:tracePt t="91208" x="2100263" y="1785938"/>
          <p14:tracePt t="91224" x="2093913" y="1785938"/>
          <p14:tracePt t="91296" x="2071688" y="1785938"/>
          <p14:tracePt t="91328" x="2065338" y="1785938"/>
          <p14:tracePt t="91360" x="2057400" y="1785938"/>
          <p14:tracePt t="91368" x="2043113" y="1793875"/>
          <p14:tracePt t="91400" x="2036763" y="1800225"/>
          <p14:tracePt t="91408" x="2028825" y="1800225"/>
          <p14:tracePt t="91420" x="2022475" y="1808163"/>
          <p14:tracePt t="91448" x="2014538" y="1808163"/>
          <p14:tracePt t="91457" x="2000250" y="1822450"/>
          <p14:tracePt t="91465" x="1979613" y="1828800"/>
          <p14:tracePt t="91495" x="1971675" y="1828800"/>
          <p14:tracePt t="91504" x="1957388" y="1843088"/>
          <p14:tracePt t="91831" x="1951038" y="1843088"/>
          <p14:tracePt t="91840" x="1951038" y="1836738"/>
          <p14:tracePt t="91863" x="1951038" y="1822450"/>
          <p14:tracePt t="91864" x="1951038" y="1808163"/>
          <p14:tracePt t="91879" x="1951038" y="1765300"/>
          <p14:tracePt t="91896" x="1951038" y="1736725"/>
          <p14:tracePt t="91913" x="1951038" y="1700213"/>
          <p14:tracePt t="91929" x="1951038" y="1657350"/>
          <p14:tracePt t="91946" x="1951038" y="1614488"/>
          <p14:tracePt t="91962" x="1951038" y="1571625"/>
          <p14:tracePt t="91979" x="1951038" y="1557338"/>
          <p14:tracePt t="91996" x="1951038" y="1522413"/>
          <p14:tracePt t="92012" x="1951038" y="1500188"/>
          <p14:tracePt t="92029" x="1951038" y="1479550"/>
          <p14:tracePt t="92045" x="1951038" y="1457325"/>
          <p14:tracePt t="92063" x="1951038" y="1428750"/>
          <p14:tracePt t="92078" x="1943100" y="1393825"/>
          <p14:tracePt t="92096" x="1943100" y="1371600"/>
          <p14:tracePt t="92112" x="1943100" y="1365250"/>
          <p14:tracePt t="92129" x="1943100" y="1336675"/>
          <p14:tracePt t="92145" x="1936750" y="1328738"/>
          <p14:tracePt t="92163" x="1936750" y="1322388"/>
          <p14:tracePt t="92178" x="1936750" y="1300163"/>
          <p14:tracePt t="92196" x="1936750" y="1285875"/>
          <p14:tracePt t="92211" x="1928813" y="1271588"/>
          <p14:tracePt t="92228" x="1928813" y="1257300"/>
          <p14:tracePt t="92246" x="1928813" y="1243013"/>
          <p14:tracePt t="92261" x="1928813" y="1228725"/>
          <p14:tracePt t="92279" x="1914525" y="1214438"/>
          <p14:tracePt t="92327" x="1914525" y="1208088"/>
          <p14:tracePt t="92336" x="1914525" y="1193800"/>
          <p14:tracePt t="92407" x="1914525" y="1179513"/>
          <p14:tracePt t="92624" x="1914525" y="1185863"/>
          <p14:tracePt t="92632" x="1914525" y="1214438"/>
          <p14:tracePt t="92640" x="1914525" y="1257300"/>
          <p14:tracePt t="92647" x="1922463" y="1336675"/>
          <p14:tracePt t="92661" x="1957388" y="1465263"/>
          <p14:tracePt t="92678" x="1971675" y="1557338"/>
          <p14:tracePt t="92695" x="1971675" y="1665288"/>
          <p14:tracePt t="92711" x="1971675" y="1757363"/>
          <p14:tracePt t="92729" x="1965325" y="1800225"/>
          <p14:tracePt t="92744" x="1957388" y="1836738"/>
          <p14:tracePt t="92762" x="1943100" y="1879600"/>
          <p14:tracePt t="92778" x="1914525" y="1900238"/>
          <p14:tracePt t="92795" x="1908175" y="1928813"/>
          <p14:tracePt t="92811" x="1900238" y="1943100"/>
          <p14:tracePt t="92828" x="1900238" y="1957388"/>
          <p14:tracePt t="92845" x="1885950" y="1971675"/>
          <p14:tracePt t="92861" x="1865313" y="2008188"/>
          <p14:tracePt t="92878" x="1857375" y="2014538"/>
          <p14:tracePt t="92894" x="1851025" y="2022475"/>
          <p14:tracePt t="92927" x="1843088" y="2028825"/>
          <p14:tracePt t="92928" x="1822450" y="2065338"/>
          <p14:tracePt t="92945" x="1793875" y="2100263"/>
          <p14:tracePt t="92960" x="1728788" y="2157413"/>
          <p14:tracePt t="92978" x="1714500" y="2179638"/>
          <p14:tracePt t="93104" x="1708150" y="2179638"/>
          <p14:tracePt t="93111" x="1693863" y="2179638"/>
          <p14:tracePt t="93120" x="1685925" y="2185988"/>
          <p14:tracePt t="93120" x="1679575" y="2185988"/>
          <p14:tracePt t="93128" x="1657350" y="2185988"/>
          <p14:tracePt t="93143" x="1651000" y="2185988"/>
          <p14:tracePt t="93160" x="1622425" y="2185988"/>
          <p14:tracePt t="93177" x="1593850" y="2185988"/>
          <p14:tracePt t="93194" x="1522413" y="2193925"/>
          <p14:tracePt t="93211" x="1385888" y="2228850"/>
          <p14:tracePt t="93228" x="1279525" y="2243138"/>
          <p14:tracePt t="93244" x="1157288" y="2251075"/>
          <p14:tracePt t="93260" x="1057275" y="2265363"/>
          <p14:tracePt t="93278" x="1042988" y="2265363"/>
          <p14:tracePt t="93294" x="1036638" y="2265363"/>
          <p14:tracePt t="93328" x="1022350" y="2265363"/>
          <p14:tracePt t="93344" x="1008063" y="2265363"/>
          <p14:tracePt t="93344" x="985838" y="2265363"/>
          <p14:tracePt t="93360" x="957263" y="2265363"/>
          <p14:tracePt t="93377" x="928688" y="2265363"/>
          <p14:tracePt t="93394" x="893763" y="2265363"/>
          <p14:tracePt t="93410" x="879475" y="2265363"/>
          <p14:tracePt t="93426" x="828675" y="2236788"/>
          <p14:tracePt t="93443" x="814388" y="2222500"/>
          <p14:tracePt t="93461" x="800100" y="2193925"/>
          <p14:tracePt t="93476" x="793750" y="2151063"/>
          <p14:tracePt t="93493" x="785813" y="2114550"/>
          <p14:tracePt t="93511" x="785813" y="2071688"/>
          <p14:tracePt t="93526" x="785813" y="1993900"/>
          <p14:tracePt t="93544" x="785813" y="1951038"/>
          <p14:tracePt t="93560" x="785813" y="1914525"/>
          <p14:tracePt t="93577" x="793750" y="1893888"/>
          <p14:tracePt t="93593" x="822325" y="1879600"/>
          <p14:tracePt t="93640" x="836613" y="1879600"/>
          <p14:tracePt t="93647" x="842963" y="1879600"/>
          <p14:tracePt t="93659" x="857250" y="1871663"/>
          <p14:tracePt t="93660" x="865188" y="1871663"/>
          <p14:tracePt t="93676" x="885825" y="1871663"/>
          <p14:tracePt t="93694" x="922338" y="1871663"/>
          <p14:tracePt t="93710" x="957263" y="1857375"/>
          <p14:tracePt t="93727" x="1008063" y="1857375"/>
          <p14:tracePt t="93743" x="1071563" y="1843088"/>
          <p14:tracePt t="93760" x="1108075" y="1843088"/>
          <p14:tracePt t="93776" x="1128713" y="1843088"/>
          <p14:tracePt t="93793" x="1143000" y="1843088"/>
          <p14:tracePt t="93809" x="1165225" y="1843088"/>
          <p14:tracePt t="93825" x="1179513" y="1843088"/>
          <p14:tracePt t="93844" x="1208088" y="1843088"/>
          <p14:tracePt t="93860" x="1222375" y="1843088"/>
          <p14:tracePt t="93877" x="1228725" y="1843088"/>
          <p14:tracePt t="93892" x="1257300" y="1836738"/>
          <p14:tracePt t="93910" x="1279525" y="1836738"/>
          <p14:tracePt t="93926" x="1308100" y="1828800"/>
          <p14:tracePt t="93943" x="1350963" y="1828800"/>
          <p14:tracePt t="93943" x="1365250" y="1828800"/>
          <p14:tracePt t="93960" x="1379538" y="1828800"/>
          <p14:tracePt t="93976" x="1385888" y="1828800"/>
          <p14:tracePt t="93993" x="1408113" y="1828800"/>
          <p14:tracePt t="94009" x="1422400" y="1828800"/>
          <p14:tracePt t="94026" x="1443038" y="1828800"/>
          <p14:tracePt t="94042" x="1465263" y="1828800"/>
          <p14:tracePt t="94060" x="1485900" y="1828800"/>
          <p14:tracePt t="94076" x="1536700" y="1828800"/>
          <p14:tracePt t="94094" x="1593850" y="1857375"/>
          <p14:tracePt t="94110" x="1665288" y="1871663"/>
          <p14:tracePt t="94125" x="1685925" y="1885950"/>
          <p14:tracePt t="94143" x="1708150" y="1900238"/>
          <p14:tracePt t="94159" x="1743075" y="1914525"/>
          <p14:tracePt t="94176" x="1765300" y="1914525"/>
          <p14:tracePt t="94193" x="1800225" y="1943100"/>
          <p14:tracePt t="94210" x="1836738" y="1957388"/>
          <p14:tracePt t="94226" x="1879600" y="1985963"/>
          <p14:tracePt t="94243" x="1936750" y="2022475"/>
          <p14:tracePt t="94259" x="1971675" y="2028825"/>
          <p14:tracePt t="94276" x="2014538" y="2051050"/>
          <p14:tracePt t="94292" x="2028825" y="2051050"/>
          <p14:tracePt t="94309" x="2051050" y="2065338"/>
          <p14:tracePt t="94326" x="2085975" y="2071688"/>
          <p14:tracePt t="94343" x="2108200" y="2079625"/>
          <p14:tracePt t="94359" x="2136775" y="2093913"/>
          <p14:tracePt t="94408" x="2143125" y="2093913"/>
          <p14:tracePt t="94419" x="2157413" y="2093913"/>
          <p14:tracePt t="94424" x="2165350" y="2093913"/>
          <p14:tracePt t="94432" x="2171700" y="2100263"/>
          <p14:tracePt t="94442" x="2185988" y="2108200"/>
          <p14:tracePt t="94480" x="2193925" y="2114550"/>
          <p14:tracePt t="94496" x="2200275" y="2114550"/>
          <p14:tracePt t="94501" x="2208213" y="2122488"/>
          <p14:tracePt t="94508" x="2208213" y="2136775"/>
          <p14:tracePt t="94525" x="2208213" y="2151063"/>
          <p14:tracePt t="94542" x="2208213" y="2171700"/>
          <p14:tracePt t="94558" x="2208213" y="2179638"/>
          <p14:tracePt t="94576" x="2208213" y="2193925"/>
          <p14:tracePt t="94591" x="2208213" y="2200275"/>
          <p14:tracePt t="94608" x="2193925" y="2208213"/>
          <p14:tracePt t="94626" x="2171700" y="2214563"/>
          <p14:tracePt t="94642" x="2143125" y="2228850"/>
          <p14:tracePt t="94659" x="2128838" y="2228850"/>
          <p14:tracePt t="94675" x="2122488" y="2228850"/>
          <p14:tracePt t="94692" x="2100263" y="2228850"/>
          <p14:tracePt t="94708" x="2065338" y="2228850"/>
          <p14:tracePt t="94725" x="2051050" y="2228850"/>
          <p14:tracePt t="94741" x="2022475" y="2228850"/>
          <p14:tracePt t="94758" x="2008188" y="2228850"/>
          <p14:tracePt t="94758" x="1985963" y="2228850"/>
          <p14:tracePt t="94776" x="1979613" y="2228850"/>
          <p14:tracePt t="94791" x="1951038" y="2228850"/>
          <p14:tracePt t="94809" x="1928813" y="2228850"/>
          <p14:tracePt t="94825" x="1900238" y="2228850"/>
          <p14:tracePt t="94842" x="1871663" y="2228850"/>
          <p14:tracePt t="94858" x="1857375" y="2228850"/>
          <p14:tracePt t="94875" x="1822450" y="2228850"/>
          <p14:tracePt t="94891" x="1793875" y="2228850"/>
          <p14:tracePt t="94908" x="1771650" y="2222500"/>
          <p14:tracePt t="94924" x="1736725" y="2222500"/>
          <p14:tracePt t="94941" x="1679575" y="2222500"/>
          <p14:tracePt t="94958" x="1636713" y="2222500"/>
          <p14:tracePt t="94975" x="1450975" y="2222500"/>
          <p14:tracePt t="94992" x="1322388" y="2222500"/>
          <p14:tracePt t="95008" x="1257300" y="2222500"/>
          <p14:tracePt t="95025" x="1208088" y="2222500"/>
          <p14:tracePt t="95041" x="1185863" y="2222500"/>
          <p14:tracePt t="95058" x="1171575" y="2222500"/>
          <p14:tracePt t="95075" x="1150938" y="2222500"/>
          <p14:tracePt t="95091" x="1143000" y="2222500"/>
          <p14:tracePt t="95108" x="1136650" y="2222500"/>
          <p14:tracePt t="95124" x="1108075" y="2214563"/>
          <p14:tracePt t="95160" x="1100138" y="2214563"/>
          <p14:tracePt t="95177" x="1093788" y="2214563"/>
          <p14:tracePt t="95248" x="1085850" y="2208213"/>
          <p14:tracePt t="95344" x="1085850" y="2200275"/>
          <p14:tracePt t="95417" x="1093788" y="2200275"/>
          <p14:tracePt t="95448" x="1100138" y="2200275"/>
          <p14:tracePt t="96480" x="1108075" y="2193925"/>
          <p14:tracePt t="96488" x="1136650" y="2179638"/>
          <p14:tracePt t="96496" x="1214438" y="2157413"/>
          <p14:tracePt t="96507" x="1300163" y="2114550"/>
          <p14:tracePt t="96523" x="1371600" y="2085975"/>
          <p14:tracePt t="96539" x="1471613" y="2051050"/>
          <p14:tracePt t="96556" x="1508125" y="2022475"/>
          <p14:tracePt t="96572" x="1528763" y="1985963"/>
          <p14:tracePt t="96589" x="1579563" y="1957388"/>
          <p14:tracePt t="96606" x="1636713" y="1908175"/>
          <p14:tracePt t="96622" x="1665288" y="1885950"/>
          <p14:tracePt t="96639" x="1679575" y="1871663"/>
          <p14:tracePt t="96656" x="1685925" y="1865313"/>
          <p14:tracePt t="96672" x="1693863" y="1865313"/>
          <p14:tracePt t="96688" x="1714500" y="1857375"/>
          <p14:tracePt t="96735" x="1728788" y="1843088"/>
          <p14:tracePt t="96767" x="1751013" y="1822450"/>
          <p14:tracePt t="96887" x="1779588" y="1814513"/>
          <p14:tracePt t="96984" x="1779588" y="1800225"/>
          <p14:tracePt t="96992" x="1779588" y="1785938"/>
          <p14:tracePt t="97005" x="1779588" y="1765300"/>
          <p14:tracePt t="97021" x="1779588" y="1736725"/>
          <p14:tracePt t="97022" x="1779588" y="1708150"/>
          <p14:tracePt t="97022" x="1779588" y="1685925"/>
          <p14:tracePt t="97040" x="1779588" y="1679575"/>
          <p14:tracePt t="97055" x="1779588" y="1636713"/>
          <p14:tracePt t="97072" x="1793875" y="1593850"/>
          <p14:tracePt t="97088" x="1822450" y="1543050"/>
          <p14:tracePt t="97106" x="1843088" y="1514475"/>
          <p14:tracePt t="97121" x="1843088" y="1500188"/>
          <p14:tracePt t="97138" x="1851025" y="1471613"/>
          <p14:tracePt t="97154" x="1851025" y="1465263"/>
          <p14:tracePt t="97172" x="1865313" y="1443038"/>
          <p14:tracePt t="97216" x="1865313" y="1436688"/>
          <p14:tracePt t="97224" x="1865313" y="1422400"/>
          <p14:tracePt t="97264" x="1865313" y="1408113"/>
          <p14:tracePt t="97343" x="1865313" y="1400175"/>
          <p14:tracePt t="97687" x="1871663" y="1393825"/>
          <p14:tracePt t="97704" x="1893888" y="1400175"/>
          <p14:tracePt t="97712" x="1908175" y="1408113"/>
          <p14:tracePt t="97720" x="1914525" y="1414463"/>
          <p14:tracePt t="97728" x="1922463" y="1450975"/>
          <p14:tracePt t="97738" x="1957388" y="1522413"/>
          <p14:tracePt t="97754" x="1971675" y="1565275"/>
          <p14:tracePt t="97772" x="1971675" y="1622425"/>
          <p14:tracePt t="97787" x="1971675" y="1671638"/>
          <p14:tracePt t="97803" x="1971675" y="1743075"/>
          <p14:tracePt t="97820" x="2000250" y="1808163"/>
          <p14:tracePt t="97837" x="2000250" y="1843088"/>
          <p14:tracePt t="97854" x="2000250" y="1865313"/>
          <p14:tracePt t="97870" x="2008188" y="1885950"/>
          <p14:tracePt t="97887" x="2008188" y="1922463"/>
          <p14:tracePt t="97904" x="2008188" y="1936750"/>
          <p14:tracePt t="97921" x="2014538" y="1957388"/>
          <p14:tracePt t="97984" x="2022475" y="1965325"/>
          <p14:tracePt t="97992" x="2028825" y="1965325"/>
          <p14:tracePt t="98112" x="2036763" y="1985963"/>
          <p14:tracePt t="98124" x="2051050" y="2008188"/>
          <p14:tracePt t="98128" x="2057400" y="2057400"/>
          <p14:tracePt t="98141" x="2065338" y="2114550"/>
          <p14:tracePt t="98153" x="2093913" y="2157413"/>
          <p14:tracePt t="98170" x="2108200" y="2200275"/>
          <p14:tracePt t="98187" x="2114550" y="2228850"/>
          <p14:tracePt t="98204" x="2128838" y="2243138"/>
          <p14:tracePt t="98256" x="2136775" y="2251075"/>
          <p14:tracePt t="98272" x="2143125" y="2251075"/>
          <p14:tracePt t="98288" x="2151063" y="2257425"/>
          <p14:tracePt t="98290" x="2157413" y="2257425"/>
          <p14:tracePt t="98303" x="2171700" y="2271713"/>
          <p14:tracePt t="98320" x="2179638" y="2286000"/>
          <p14:tracePt t="98336" x="2193925" y="2300288"/>
          <p14:tracePt t="98353" x="2193925" y="2308225"/>
          <p14:tracePt t="98369" x="2208213" y="2336800"/>
          <p14:tracePt t="98387" x="2208213" y="2343150"/>
          <p14:tracePt t="98403" x="2214563" y="2351088"/>
          <p14:tracePt t="99773" x="0" y="0"/>
        </p14:tracePtLst>
        <p14:tracePtLst>
          <p14:tracePt t="140591" x="1793875" y="3829050"/>
          <p14:tracePt t="140639" x="1785938" y="3822700"/>
          <p14:tracePt t="140647" x="1779588" y="3808413"/>
          <p14:tracePt t="140695" x="1771650" y="3808413"/>
          <p14:tracePt t="140711" x="1765300" y="3808413"/>
          <p14:tracePt t="140752" x="1757363" y="3794125"/>
          <p14:tracePt t="140763" x="1751013" y="3771900"/>
          <p14:tracePt t="140767" x="1714500" y="3729038"/>
          <p14:tracePt t="140777" x="1665288" y="3714750"/>
          <p14:tracePt t="140791" x="1593850" y="3671888"/>
          <p14:tracePt t="140809" x="1536700" y="3629025"/>
          <p14:tracePt t="140825" x="1514475" y="3622675"/>
          <p14:tracePt t="140841" x="1450975" y="3594100"/>
          <p14:tracePt t="140859" x="1393825" y="3594100"/>
          <p14:tracePt t="140875" x="1314450" y="3571875"/>
          <p14:tracePt t="140892" x="1228725" y="3529013"/>
          <p14:tracePt t="140908" x="1128713" y="3471863"/>
          <p14:tracePt t="140925" x="1065213" y="3436938"/>
          <p14:tracePt t="140942" x="1008063" y="3414713"/>
          <p14:tracePt t="140958" x="936625" y="3386138"/>
          <p14:tracePt t="141031" x="928688" y="3386138"/>
          <p14:tracePt t="141047" x="914400" y="3386138"/>
          <p14:tracePt t="141063" x="900113" y="3386138"/>
          <p14:tracePt t="141143" x="900113" y="3394075"/>
          <p14:tracePt t="141151" x="908050" y="3400425"/>
          <p14:tracePt t="141160" x="936625" y="3414713"/>
          <p14:tracePt t="141175" x="971550" y="3422650"/>
          <p14:tracePt t="141176" x="985838" y="3429000"/>
          <p14:tracePt t="141176" x="1008063" y="3429000"/>
          <p14:tracePt t="141192" x="1028700" y="3429000"/>
          <p14:tracePt t="141207" x="1065213" y="3429000"/>
          <p14:tracePt t="141225" x="1114425" y="3436938"/>
          <p14:tracePt t="141241" x="1193800" y="3451225"/>
          <p14:tracePt t="141258" x="1243013" y="3465513"/>
          <p14:tracePt t="141274" x="1285875" y="3465513"/>
          <p14:tracePt t="141291" x="1300163" y="3479800"/>
          <p14:tracePt t="141343" x="1308100" y="3486150"/>
          <p14:tracePt t="141352" x="1314450" y="3486150"/>
          <p14:tracePt t="141360" x="1322388" y="3486150"/>
          <p14:tracePt t="141368" x="1336675" y="3500438"/>
          <p14:tracePt t="141392" x="1350963" y="3514725"/>
          <p14:tracePt t="141392" x="1357313" y="3522663"/>
          <p14:tracePt t="141408" x="1365250" y="3529013"/>
          <p14:tracePt t="141424" x="1365250" y="3543300"/>
          <p14:tracePt t="141441" x="1365250" y="3557588"/>
          <p14:tracePt t="141457" x="1371600" y="3579813"/>
          <p14:tracePt t="141473" x="1371600" y="3586163"/>
          <p14:tracePt t="141490" x="1371600" y="3622675"/>
          <p14:tracePt t="141508" x="1365250" y="3629025"/>
          <p14:tracePt t="141524" x="1350963" y="3636963"/>
          <p14:tracePt t="141540" x="1314450" y="3643313"/>
          <p14:tracePt t="141557" x="1271588" y="3643313"/>
          <p14:tracePt t="141574" x="1236663" y="3643313"/>
          <p14:tracePt t="141592" x="1208088" y="3643313"/>
          <p14:tracePt t="141608" x="1193800" y="3643313"/>
          <p14:tracePt t="141624" x="1185863" y="3643313"/>
          <p14:tracePt t="141640" x="1171575" y="3643313"/>
          <p14:tracePt t="141728" x="1165225" y="3636963"/>
          <p14:tracePt t="141775" x="1171575" y="3629025"/>
          <p14:tracePt t="141783" x="1214438" y="3629025"/>
          <p14:tracePt t="141792" x="1250950" y="3629025"/>
          <p14:tracePt t="141799" x="1265238" y="3629025"/>
          <p14:tracePt t="141807" x="1308100" y="3629025"/>
          <p14:tracePt t="141911" x="1300163" y="3629025"/>
          <p14:tracePt t="141919" x="1293813" y="3629025"/>
          <p14:tracePt t="141925" x="1250950" y="3629025"/>
          <p14:tracePt t="141940" x="1243013" y="3629025"/>
          <p14:tracePt t="141957" x="1214438" y="3636963"/>
          <p14:tracePt t="141974" x="1185863" y="3651250"/>
          <p14:tracePt t="141990" x="1150938" y="3665538"/>
          <p14:tracePt t="141990" x="1136650" y="3671888"/>
          <p14:tracePt t="142008" x="1108075" y="3708400"/>
          <p14:tracePt t="142024" x="1093788" y="3743325"/>
          <p14:tracePt t="142041" x="1071563" y="3786188"/>
          <p14:tracePt t="142056" x="1071563" y="3829050"/>
          <p14:tracePt t="142074" x="1071563" y="3879850"/>
          <p14:tracePt t="142090" x="1071563" y="3922713"/>
          <p14:tracePt t="142107" x="1071563" y="3971925"/>
          <p14:tracePt t="142123" x="1071563" y="4029075"/>
          <p14:tracePt t="142139" x="1071563" y="4071938"/>
          <p14:tracePt t="142157" x="1071563" y="4129088"/>
          <p14:tracePt t="142173" x="1071563" y="4208463"/>
          <p14:tracePt t="142190" x="1071563" y="4251325"/>
          <p14:tracePt t="142207" x="1071563" y="4300538"/>
          <p14:tracePt t="142223" x="1071563" y="4337050"/>
          <p14:tracePt t="142239" x="1071563" y="4351338"/>
          <p14:tracePt t="142256" x="1071563" y="4371975"/>
          <p14:tracePt t="142273" x="1071563" y="4386263"/>
          <p14:tracePt t="142290" x="1071563" y="4400550"/>
          <p14:tracePt t="142343" x="1071563" y="4408488"/>
          <p14:tracePt t="142352" x="1100138" y="4408488"/>
          <p14:tracePt t="142359" x="1114425" y="4408488"/>
          <p14:tracePt t="142367" x="1157288" y="4408488"/>
          <p14:tracePt t="142377" x="1171575" y="4408488"/>
          <p14:tracePt t="142389" x="1265238" y="4429125"/>
          <p14:tracePt t="142406" x="1393825" y="4465638"/>
          <p14:tracePt t="142422" x="1493838" y="4465638"/>
          <p14:tracePt t="142439" x="1536700" y="4465638"/>
          <p14:tracePt t="142456" x="1557338" y="4465638"/>
          <p14:tracePt t="142472" x="1585913" y="4457700"/>
          <p14:tracePt t="142490" x="1593850" y="4443413"/>
          <p14:tracePt t="142506" x="1614488" y="4414838"/>
          <p14:tracePt t="142591" x="1600200" y="4414838"/>
          <p14:tracePt t="142599" x="1571625" y="4414838"/>
          <p14:tracePt t="142607" x="1536700" y="4414838"/>
          <p14:tracePt t="142623" x="1522413" y="4414838"/>
          <p14:tracePt t="142630" x="1465263" y="4414838"/>
          <p14:tracePt t="142640" x="1400175" y="4414838"/>
          <p14:tracePt t="142656" x="1322388" y="4414838"/>
          <p14:tracePt t="142673" x="1279525" y="4414838"/>
          <p14:tracePt t="142689" x="1257300" y="4414838"/>
          <p14:tracePt t="142767" x="1250950" y="4414838"/>
          <p14:tracePt t="142807" x="1243013" y="4414838"/>
          <p14:tracePt t="142816" x="1222375" y="4429125"/>
          <p14:tracePt t="142831" x="1214438" y="4429125"/>
          <p14:tracePt t="142839" x="1208088" y="4437063"/>
          <p14:tracePt t="142850" x="1193800" y="4451350"/>
          <p14:tracePt t="142857" x="1157288" y="4486275"/>
          <p14:tracePt t="142872" x="1114425" y="4543425"/>
          <p14:tracePt t="142889" x="1065213" y="4614863"/>
          <p14:tracePt t="142906" x="1000125" y="4714875"/>
          <p14:tracePt t="142922" x="885825" y="4843463"/>
          <p14:tracePt t="142939" x="814388" y="4965700"/>
          <p14:tracePt t="142955" x="771525" y="5051425"/>
          <p14:tracePt t="142973" x="750888" y="5114925"/>
          <p14:tracePt t="143006" x="750888" y="5129213"/>
          <p14:tracePt t="143006" x="750888" y="5137150"/>
          <p14:tracePt t="143022" x="750888" y="5157788"/>
          <p14:tracePt t="143022" x="750888" y="5165725"/>
          <p14:tracePt t="143040" x="779463" y="5186363"/>
          <p14:tracePt t="143056" x="814388" y="5208588"/>
          <p14:tracePt t="143071" x="857250" y="5222875"/>
          <p14:tracePt t="143089" x="900113" y="5229225"/>
          <p14:tracePt t="143105" x="957263" y="5257800"/>
          <p14:tracePt t="143122" x="1028700" y="5280025"/>
          <p14:tracePt t="143138" x="1085850" y="5300663"/>
          <p14:tracePt t="143155" x="1157288" y="5337175"/>
          <p14:tracePt t="143171" x="1185863" y="5337175"/>
          <p14:tracePt t="143189" x="1208088" y="5337175"/>
          <p14:tracePt t="143205" x="1243013" y="5337175"/>
          <p14:tracePt t="143221" x="1279525" y="5337175"/>
          <p14:tracePt t="143221" x="1293813" y="5329238"/>
          <p14:tracePt t="143240" x="1336675" y="5314950"/>
          <p14:tracePt t="143255" x="1385888" y="5294313"/>
          <p14:tracePt t="143272" x="1428750" y="5286375"/>
          <p14:tracePt t="143289" x="1471613" y="5265738"/>
          <p14:tracePt t="143305" x="1493838" y="5257800"/>
          <p14:tracePt t="143321" x="1508125" y="5257800"/>
          <p14:tracePt t="143339" x="1536700" y="5251450"/>
          <p14:tracePt t="143354" x="1543050" y="5251450"/>
          <p14:tracePt t="143371" x="1550988" y="5243513"/>
          <p14:tracePt t="143445" x="1543050" y="5243513"/>
          <p14:tracePt t="143456" x="1522413" y="5243513"/>
          <p14:tracePt t="143457" x="1450975" y="5243513"/>
          <p14:tracePt t="143472" x="1357313" y="5243513"/>
          <p14:tracePt t="143489" x="1279525" y="5243513"/>
          <p14:tracePt t="143504" x="1200150" y="5243513"/>
          <p14:tracePt t="143522" x="1143000" y="5243513"/>
          <p14:tracePt t="143538" x="1100138" y="5243513"/>
          <p14:tracePt t="143554" x="1057275" y="5243513"/>
          <p14:tracePt t="143572" x="1022350" y="5243513"/>
          <p14:tracePt t="143587" x="1008063" y="5243513"/>
          <p14:tracePt t="143605" x="971550" y="5229225"/>
          <p14:tracePt t="143695" x="993775" y="5229225"/>
          <p14:tracePt t="143703" x="1028700" y="5229225"/>
          <p14:tracePt t="143709" x="1136650" y="5229225"/>
          <p14:tracePt t="143721" x="1228725" y="5229225"/>
          <p14:tracePt t="143738" x="1293813" y="5229225"/>
          <p14:tracePt t="143755" x="1328738" y="5229225"/>
          <p14:tracePt t="143771" x="1350963" y="5229225"/>
          <p14:tracePt t="143789" x="1365250" y="5229225"/>
          <p14:tracePt t="143804" x="1371600" y="5229225"/>
          <p14:tracePt t="144047" x="1365250" y="5229225"/>
          <p14:tracePt t="144056" x="1350963" y="5229225"/>
          <p14:tracePt t="144063" x="1336675" y="5229225"/>
          <p14:tracePt t="144071" x="1285875" y="5237163"/>
          <p14:tracePt t="144071" x="1271588" y="5237163"/>
          <p14:tracePt t="144088" x="1228725" y="5237163"/>
          <p14:tracePt t="144104" x="1193800" y="5237163"/>
          <p14:tracePt t="144121" x="1165225" y="5237163"/>
          <p14:tracePt t="144136" x="1150938" y="5237163"/>
          <p14:tracePt t="144153" x="1122363" y="5237163"/>
          <p14:tracePt t="144199" x="1114425" y="5237163"/>
          <p14:tracePt t="144271" x="1128713" y="5237163"/>
          <p14:tracePt t="144279" x="1143000" y="5237163"/>
          <p14:tracePt t="144287" x="1179513" y="5229225"/>
          <p14:tracePt t="144296" x="1185863" y="5229225"/>
          <p14:tracePt t="144304" x="1228725" y="5214938"/>
          <p14:tracePt t="144320" x="1250950" y="5208588"/>
          <p14:tracePt t="144337" x="1271588" y="5208588"/>
          <p14:tracePt t="144353" x="1285875" y="5200650"/>
          <p14:tracePt t="144370" x="1300163" y="5200650"/>
          <p14:tracePt t="144386" x="1322388" y="5200650"/>
          <p14:tracePt t="144403" x="1343025" y="5186363"/>
          <p14:tracePt t="144421" x="1350963" y="5180013"/>
          <p14:tracePt t="144456" x="1357313" y="5180013"/>
          <p14:tracePt t="144456" x="1365250" y="5172075"/>
          <p14:tracePt t="144543" x="1350963" y="5172075"/>
          <p14:tracePt t="144551" x="1308100" y="5172075"/>
          <p14:tracePt t="144559" x="1293813" y="5186363"/>
          <p14:tracePt t="144569" x="1257300" y="5200650"/>
          <p14:tracePt t="144586" x="1222375" y="5208588"/>
          <p14:tracePt t="144604" x="1193800" y="5222875"/>
          <p14:tracePt t="144620" x="1185863" y="5229225"/>
          <p14:tracePt t="144636" x="1150938" y="5229225"/>
          <p14:tracePt t="144653" x="1128713" y="5229225"/>
          <p14:tracePt t="144670" x="1100138" y="5229225"/>
          <p14:tracePt t="144687" x="1071563" y="5229225"/>
          <p14:tracePt t="144703" x="1050925" y="5229225"/>
          <p14:tracePt t="144720" x="1028700" y="5229225"/>
          <p14:tracePt t="144736" x="1008063" y="5229225"/>
          <p14:tracePt t="144753" x="979488" y="5208588"/>
          <p14:tracePt t="144769" x="979488" y="5186363"/>
          <p14:tracePt t="144786" x="971550" y="5157788"/>
          <p14:tracePt t="144802" x="971550" y="5137150"/>
          <p14:tracePt t="144820" x="971550" y="5100638"/>
          <p14:tracePt t="144836" x="971550" y="5080000"/>
          <p14:tracePt t="144852" x="971550" y="5043488"/>
          <p14:tracePt t="144870" x="1022350" y="5014913"/>
          <p14:tracePt t="144886" x="1100138" y="5008563"/>
          <p14:tracePt t="144886" x="1143000" y="5008563"/>
          <p14:tracePt t="144904" x="1214438" y="5008563"/>
          <p14:tracePt t="144920" x="1271588" y="5008563"/>
          <p14:tracePt t="144936" x="1314450" y="5008563"/>
          <p14:tracePt t="144952" x="1322388" y="5008563"/>
          <p14:tracePt t="145015" x="1343025" y="5008563"/>
          <p14:tracePt t="145023" x="1343025" y="5014913"/>
          <p14:tracePt t="145031" x="1343025" y="5022850"/>
          <p14:tracePt t="145095" x="1328738" y="5029200"/>
          <p14:tracePt t="145103" x="1322388" y="5029200"/>
          <p14:tracePt t="145112" x="1285875" y="5000625"/>
          <p14:tracePt t="145118" x="1185863" y="4865688"/>
          <p14:tracePt t="145135" x="1157288" y="4794250"/>
          <p14:tracePt t="145152" x="1136650" y="4737100"/>
          <p14:tracePt t="145168" x="1136650" y="4657725"/>
          <p14:tracePt t="145185" x="1136650" y="4608513"/>
          <p14:tracePt t="145203" x="1136650" y="4557713"/>
          <p14:tracePt t="145219" x="1136650" y="4514850"/>
          <p14:tracePt t="145236" x="1136650" y="4494213"/>
          <p14:tracePt t="145252" x="1136650" y="4486275"/>
          <p14:tracePt t="145269" x="1136650" y="4479925"/>
          <p14:tracePt t="145285" x="1136650" y="4471988"/>
          <p14:tracePt t="145302" x="1150938" y="4443413"/>
          <p14:tracePt t="145319" x="1157288" y="4429125"/>
          <p14:tracePt t="145335" x="1165225" y="4414838"/>
          <p14:tracePt t="145424" x="1157288" y="4414838"/>
          <p14:tracePt t="145431" x="1150938" y="4414838"/>
          <p14:tracePt t="145439" x="1128713" y="4414838"/>
          <p14:tracePt t="145447" x="1122363" y="4414838"/>
          <p14:tracePt t="145455" x="1108075" y="4414838"/>
          <p14:tracePt t="145468" x="1079500" y="4414838"/>
          <p14:tracePt t="145485" x="1050925" y="4414838"/>
          <p14:tracePt t="145502" x="1022350" y="4400550"/>
          <p14:tracePt t="145518" x="1014413" y="4294188"/>
          <p14:tracePt t="145535" x="1014413" y="4157663"/>
          <p14:tracePt t="145552" x="1014413" y="4037013"/>
          <p14:tracePt t="145568" x="1014413" y="3957638"/>
          <p14:tracePt t="145585" x="1014413" y="3886200"/>
          <p14:tracePt t="145603" x="1028700" y="3843338"/>
          <p14:tracePt t="145618" x="1036638" y="3836988"/>
          <p14:tracePt t="145655" x="1042988" y="3822700"/>
          <p14:tracePt t="145670" x="1042988" y="3814763"/>
          <p14:tracePt t="145672" x="1042988" y="3800475"/>
          <p14:tracePt t="145684" x="1050925" y="3771900"/>
          <p14:tracePt t="145702" x="1079500" y="3736975"/>
          <p14:tracePt t="145718" x="1093788" y="3722688"/>
          <p14:tracePt t="145734" x="1108075" y="3708400"/>
          <p14:tracePt t="145752" x="1122363" y="3700463"/>
          <p14:tracePt t="145799" x="1143000" y="3686175"/>
          <p14:tracePt t="145807" x="1150938" y="3671888"/>
          <p14:tracePt t="145815" x="1165225" y="3657600"/>
          <p14:tracePt t="145823" x="1179513" y="3651250"/>
          <p14:tracePt t="145834" x="1200150" y="3622675"/>
          <p14:tracePt t="145851" x="1208088" y="3614738"/>
          <p14:tracePt t="145867" x="1214438" y="3600450"/>
          <p14:tracePt t="145885" x="1214438" y="3586163"/>
          <p14:tracePt t="145902" x="1214438" y="3565525"/>
          <p14:tracePt t="145918" x="1222375" y="3551238"/>
          <p14:tracePt t="146519" x="1222375" y="3557588"/>
          <p14:tracePt t="146551" x="1222375" y="3565525"/>
          <p14:tracePt t="146559" x="1222375" y="3600450"/>
          <p14:tracePt t="146566" x="1222375" y="3614738"/>
          <p14:tracePt t="146575" x="1222375" y="3679825"/>
          <p14:tracePt t="146583" x="1200150" y="3736975"/>
          <p14:tracePt t="146600" x="1143000" y="3843338"/>
          <p14:tracePt t="146618" x="1085850" y="3943350"/>
          <p14:tracePt t="146633" x="1050925" y="4029075"/>
          <p14:tracePt t="146651" x="979488" y="4165600"/>
          <p14:tracePt t="146667" x="914400" y="4314825"/>
          <p14:tracePt t="146684" x="871538" y="4443413"/>
          <p14:tracePt t="146700" x="836613" y="4551363"/>
          <p14:tracePt t="146717" x="836613" y="4629150"/>
          <p14:tracePt t="146734" x="836613" y="4700588"/>
          <p14:tracePt t="146750" x="836613" y="4808538"/>
          <p14:tracePt t="146750" x="836613" y="4851400"/>
          <p14:tracePt t="146768" x="836613" y="4929188"/>
          <p14:tracePt t="146784" x="836613" y="5022850"/>
          <p14:tracePt t="146800" x="836613" y="5108575"/>
          <p14:tracePt t="146816" x="822325" y="5165725"/>
          <p14:tracePt t="146834" x="822325" y="5186363"/>
          <p14:tracePt t="146849" x="822325" y="5200650"/>
          <p14:tracePt t="146867" x="822325" y="5229225"/>
          <p14:tracePt t="146883" x="822325" y="5237163"/>
          <p14:tracePt t="146919" x="822325" y="5243513"/>
          <p14:tracePt t="146935" x="836613" y="5243513"/>
          <p14:tracePt t="146952" x="842963" y="5243513"/>
          <p14:tracePt t="146952" x="850900" y="5243513"/>
          <p14:tracePt t="146967" x="928688" y="5243513"/>
          <p14:tracePt t="146986" x="1065213" y="5243513"/>
          <p14:tracePt t="147000" x="1150938" y="5243513"/>
          <p14:tracePt t="147017" x="1243013" y="5243513"/>
          <p14:tracePt t="147033" x="1285875" y="5229225"/>
          <p14:tracePt t="147050" x="1314450" y="5222875"/>
          <p14:tracePt t="147311" x="1300163" y="5222875"/>
          <p14:tracePt t="147320" x="1285875" y="5222875"/>
          <p14:tracePt t="147328" x="1257300" y="5222875"/>
          <p14:tracePt t="147335" x="1214438" y="5214938"/>
          <p14:tracePt t="147349" x="1143000" y="5172075"/>
          <p14:tracePt t="147366" x="1042988" y="5100638"/>
          <p14:tracePt t="147382" x="1014413" y="5080000"/>
          <p14:tracePt t="147382" x="985838" y="5051425"/>
          <p14:tracePt t="147400" x="971550" y="5008563"/>
          <p14:tracePt t="147416" x="950913" y="4951413"/>
          <p14:tracePt t="147433" x="928688" y="4822825"/>
          <p14:tracePt t="147449" x="928688" y="4700588"/>
          <p14:tracePt t="147466" x="928688" y="4622800"/>
          <p14:tracePt t="147482" x="950913" y="4579938"/>
          <p14:tracePt t="147499" x="957263" y="4537075"/>
          <p14:tracePt t="147516" x="957263" y="4522788"/>
          <p14:tracePt t="147532" x="957263" y="4494213"/>
          <p14:tracePt t="147549" x="965200" y="4479925"/>
          <p14:tracePt t="147565" x="965200" y="4471988"/>
          <p14:tracePt t="147582" x="979488" y="4457700"/>
          <p14:tracePt t="147599" x="993775" y="4451350"/>
          <p14:tracePt t="147640" x="1000125" y="4443413"/>
          <p14:tracePt t="147643" x="1028700" y="4422775"/>
          <p14:tracePt t="147648" x="1042988" y="4379913"/>
          <p14:tracePt t="147665" x="1085850" y="4308475"/>
          <p14:tracePt t="147682" x="1100138" y="4265613"/>
          <p14:tracePt t="147775" x="1100138" y="4237038"/>
          <p14:tracePt t="147783" x="1100138" y="4229100"/>
          <p14:tracePt t="147783" x="1079500" y="4214813"/>
          <p14:tracePt t="147799" x="1065213" y="4194175"/>
          <p14:tracePt t="147800" x="1022350" y="4151313"/>
          <p14:tracePt t="147816" x="971550" y="4086225"/>
          <p14:tracePt t="147833" x="957263" y="4014788"/>
          <p14:tracePt t="147848" x="936625" y="3937000"/>
          <p14:tracePt t="147866" x="936625" y="3814763"/>
          <p14:tracePt t="147881" x="936625" y="3708400"/>
          <p14:tracePt t="147898" x="942975" y="3643313"/>
          <p14:tracePt t="147915" x="965200" y="3571875"/>
          <p14:tracePt t="147931" x="993775" y="3536950"/>
          <p14:tracePt t="147949" x="1022350" y="3500438"/>
          <p14:tracePt t="147964" x="1036638" y="3479800"/>
          <p14:tracePt t="148087" x="1000125" y="3514725"/>
          <p14:tracePt t="148095" x="979488" y="3543300"/>
          <p14:tracePt t="148103" x="957263" y="3571875"/>
          <p14:tracePt t="148115" x="914400" y="3614738"/>
          <p14:tracePt t="148119" x="842963" y="3736975"/>
          <p14:tracePt t="148131" x="771525" y="3857625"/>
          <p14:tracePt t="148147" x="679450" y="4008438"/>
          <p14:tracePt t="148165" x="608013" y="4129088"/>
          <p14:tracePt t="148181" x="557213" y="4294188"/>
          <p14:tracePt t="148197" x="536575" y="4400550"/>
          <p14:tracePt t="148215" x="500063" y="4514850"/>
          <p14:tracePt t="148231" x="471488" y="4657725"/>
          <p14:tracePt t="148248" x="471488" y="4751388"/>
          <p14:tracePt t="148264" x="450850" y="4900613"/>
          <p14:tracePt t="148281" x="450850" y="5008563"/>
          <p14:tracePt t="148297" x="450850" y="5086350"/>
          <p14:tracePt t="148315" x="471488" y="5186363"/>
          <p14:tracePt t="148331" x="528638" y="5286375"/>
          <p14:tracePt t="148348" x="571500" y="5351463"/>
          <p14:tracePt t="148364" x="585788" y="5394325"/>
          <p14:tracePt t="148381" x="600075" y="5400675"/>
          <p14:tracePt t="148398" x="636588" y="5408613"/>
          <p14:tracePt t="148414" x="685800" y="5408613"/>
          <p14:tracePt t="148414" x="714375" y="5408613"/>
          <p14:tracePt t="148431" x="765175" y="5408613"/>
          <p14:tracePt t="148447" x="814388" y="5408613"/>
          <p14:tracePt t="148465" x="879475" y="5380038"/>
          <p14:tracePt t="148480" x="965200" y="5314950"/>
          <p14:tracePt t="148498" x="1079500" y="5243513"/>
          <p14:tracePt t="148514" x="1143000" y="5194300"/>
          <p14:tracePt t="148531" x="1157288" y="5180013"/>
          <p14:tracePt t="148547" x="1179513" y="5157788"/>
          <p14:tracePt t="148735" x="1171575" y="5157788"/>
          <p14:tracePt t="148744" x="1157288" y="5165725"/>
          <p14:tracePt t="148752" x="1150938" y="5172075"/>
          <p14:tracePt t="148763" x="1122363" y="5194300"/>
          <p14:tracePt t="148780" x="1108075" y="5194300"/>
          <p14:tracePt t="148797" x="1093788" y="5208588"/>
          <p14:tracePt t="149559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E26C76-DB62-4A27-9D9D-2223D9BAF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Correlating Branches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169910B-C279-4029-A67C-11ECF144EE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xmlns="" id="{18403F0E-6D51-47B0-86BF-F8243F7CA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31" y="817562"/>
            <a:ext cx="4752975" cy="460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7D233C78-C8B4-42DE-A9C4-BEAF2C68C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74" y="1028486"/>
            <a:ext cx="4095750" cy="408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Wingdings" pitchFamily="2" charset="2"/>
              <a:buChar char="n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55000"/>
              <a:buFont typeface="Wingdings" pitchFamily="2" charset="2"/>
              <a:buChar char="n"/>
              <a:defRPr sz="2400">
                <a:solidFill>
                  <a:srgbClr val="0033CC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50000"/>
              <a:buFont typeface="Wingdings" pitchFamily="2" charset="2"/>
              <a:buChar char="n"/>
              <a:defRPr sz="2000">
                <a:solidFill>
                  <a:srgbClr val="0000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5000"/>
              <a:buFont typeface="Wingdings" pitchFamily="2" charset="2"/>
              <a:buChar char="n"/>
              <a:defRPr sz="1800">
                <a:solidFill>
                  <a:srgbClr val="0066FF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1800">
                <a:solidFill>
                  <a:srgbClr val="3399FF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en-US" altLang="en-US" sz="2000" kern="0" dirty="0"/>
              <a:t>	</a:t>
            </a:r>
            <a:r>
              <a:rPr lang="en-US" altLang="en-US" sz="2400" kern="0" dirty="0"/>
              <a:t>(2,2) predictor</a:t>
            </a:r>
          </a:p>
          <a:p>
            <a:pPr lvl="1"/>
            <a:r>
              <a:rPr lang="en-US" altLang="en-US" sz="2000" kern="0" dirty="0" smtClean="0"/>
              <a:t>The </a:t>
            </a:r>
            <a:r>
              <a:rPr lang="en-US" altLang="en-US" sz="2000" kern="0" dirty="0"/>
              <a:t>behavior of recent branches selects between, say, four predictions of next branch, updating just that prediction </a:t>
            </a:r>
          </a:p>
          <a:p>
            <a:r>
              <a:rPr lang="en-US" altLang="en-US" sz="2400" kern="0" dirty="0"/>
              <a:t>Simple implementation:</a:t>
            </a:r>
          </a:p>
          <a:p>
            <a:pPr lvl="1"/>
            <a:r>
              <a:rPr lang="en-US" altLang="en-US" sz="2000" kern="0" dirty="0"/>
              <a:t> global history can be stored in a shift register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xmlns="" id="{7BAAC813-7985-4942-8249-5016496C7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774" y="4780321"/>
            <a:ext cx="42459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800" dirty="0"/>
              <a:t>Branch address is concatenated with</a:t>
            </a:r>
            <a:br>
              <a:rPr lang="en-US" altLang="en-US" sz="1800" dirty="0"/>
            </a:br>
            <a:r>
              <a:rPr lang="en-US" altLang="en-US" sz="1800" dirty="0"/>
              <a:t>global branch history and then indexed.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3169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739"/>
    </mc:Choice>
    <mc:Fallback>
      <p:transition spd="slow" advTm="241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utoUpdateAnimBg="0"/>
    </p:bldLst>
  </p:timing>
  <p:extLst>
    <p:ext uri="{3A86A75C-4F4B-4683-9AE1-C65F6400EC91}">
      <p14:laserTraceLst xmlns:p14="http://schemas.microsoft.com/office/powerpoint/2010/main">
        <p14:tracePtLst>
          <p14:tracePt t="50153" x="528638" y="2036763"/>
          <p14:tracePt t="50281" x="536575" y="2036763"/>
          <p14:tracePt t="50292" x="550863" y="2036763"/>
          <p14:tracePt t="50293" x="571500" y="2036763"/>
          <p14:tracePt t="50298" x="614363" y="2051050"/>
          <p14:tracePt t="50316" x="657225" y="2057400"/>
          <p14:tracePt t="50333" x="700088" y="2065338"/>
          <p14:tracePt t="50348" x="750888" y="2093913"/>
          <p14:tracePt t="50366" x="828675" y="2136775"/>
          <p14:tracePt t="50382" x="879475" y="2157413"/>
          <p14:tracePt t="50399" x="1000125" y="2265363"/>
          <p14:tracePt t="50416" x="1114425" y="2371725"/>
          <p14:tracePt t="50432" x="1328738" y="2671763"/>
          <p14:tracePt t="50449" x="1465263" y="2879725"/>
          <p14:tracePt t="50465" x="1571625" y="3051175"/>
          <p14:tracePt t="50482" x="1643063" y="3186113"/>
          <p14:tracePt t="50498" x="1708150" y="3308350"/>
          <p14:tracePt t="50516" x="1751013" y="3451225"/>
          <p14:tracePt t="50532" x="1808163" y="3614738"/>
          <p14:tracePt t="50548" x="1828800" y="3765550"/>
          <p14:tracePt t="50565" x="1857375" y="3829050"/>
          <p14:tracePt t="50582" x="1857375" y="3886200"/>
          <p14:tracePt t="50599" x="1857375" y="3914775"/>
          <p14:tracePt t="50615" x="1857375" y="3943350"/>
          <p14:tracePt t="50615" x="1857375" y="3951288"/>
          <p14:tracePt t="50633" x="1851025" y="3965575"/>
          <p14:tracePt t="50688" x="1843088" y="3971925"/>
          <p14:tracePt t="50729" x="1828800" y="3971925"/>
          <p14:tracePt t="50745" x="1822450" y="3971925"/>
          <p14:tracePt t="50761" x="1814513" y="3971925"/>
          <p14:tracePt t="50769" x="1808163" y="3971925"/>
          <p14:tracePt t="50773" x="1779588" y="3971925"/>
          <p14:tracePt t="50781" x="1708150" y="3937000"/>
          <p14:tracePt t="50798" x="1671638" y="3914775"/>
          <p14:tracePt t="50815" x="1643063" y="3900488"/>
          <p14:tracePt t="50831" x="1628775" y="3894138"/>
          <p14:tracePt t="50831" x="1600200" y="3894138"/>
          <p14:tracePt t="50849" x="1593850" y="3894138"/>
          <p14:tracePt t="50864" x="1579563" y="3894138"/>
          <p14:tracePt t="50882" x="1565275" y="3894138"/>
          <p14:tracePt t="50898" x="1557338" y="3894138"/>
          <p14:tracePt t="50914" x="1550988" y="3886200"/>
          <p14:tracePt t="50931" x="1543050" y="3879850"/>
          <p14:tracePt t="50948" x="1528763" y="3879850"/>
          <p14:tracePt t="50985" x="1522413" y="3879850"/>
          <p14:tracePt t="50997" x="1514475" y="3879850"/>
          <p14:tracePt t="51000" x="1508125" y="3879850"/>
          <p14:tracePt t="51033" x="1493838" y="3879850"/>
          <p14:tracePt t="51121" x="1508125" y="3879850"/>
          <p14:tracePt t="51125" x="1522413" y="3879850"/>
          <p14:tracePt t="51133" x="1565275" y="3857625"/>
          <p14:tracePt t="51148" x="1600200" y="3851275"/>
          <p14:tracePt t="51165" x="1657350" y="3836988"/>
          <p14:tracePt t="51180" x="1743075" y="3836988"/>
          <p14:tracePt t="51197" x="1836738" y="3836988"/>
          <p14:tracePt t="51214" x="1979613" y="3836988"/>
          <p14:tracePt t="51231" x="2079625" y="3836988"/>
          <p14:tracePt t="51231" x="2122488" y="3836988"/>
          <p14:tracePt t="51249" x="2157413" y="3836988"/>
          <p14:tracePt t="51249" x="2185988" y="3836988"/>
          <p14:tracePt t="51265" x="2228850" y="3851275"/>
          <p14:tracePt t="51281" x="2251075" y="3851275"/>
          <p14:tracePt t="51297" x="2265363" y="3851275"/>
          <p14:tracePt t="51314" x="2300288" y="3857625"/>
          <p14:tracePt t="51331" x="2365375" y="3871913"/>
          <p14:tracePt t="51348" x="2436813" y="3879850"/>
          <p14:tracePt t="51364" x="2514600" y="3900488"/>
          <p14:tracePt t="51380" x="2643188" y="3914775"/>
          <p14:tracePt t="51397" x="2708275" y="3914775"/>
          <p14:tracePt t="51414" x="2751138" y="3914775"/>
          <p14:tracePt t="51431" x="2779713" y="3914775"/>
          <p14:tracePt t="51447" x="2786063" y="3914775"/>
          <p14:tracePt t="51464" x="2794000" y="3914775"/>
          <p14:tracePt t="51480" x="2800350" y="3914775"/>
          <p14:tracePt t="51632" x="2800350" y="3922713"/>
          <p14:tracePt t="51641" x="2765425" y="3951288"/>
          <p14:tracePt t="51645" x="2751138" y="3951288"/>
          <p14:tracePt t="51653" x="2700338" y="3957638"/>
          <p14:tracePt t="51663" x="2614613" y="3957638"/>
          <p14:tracePt t="51681" x="2571750" y="3957638"/>
          <p14:tracePt t="51697" x="2528888" y="3957638"/>
          <p14:tracePt t="51713" x="2471738" y="3957638"/>
          <p14:tracePt t="51730" x="2408238" y="3957638"/>
          <p14:tracePt t="51747" x="2328863" y="3957638"/>
          <p14:tracePt t="51763" x="2236788" y="3957638"/>
          <p14:tracePt t="51779" x="2165350" y="3957638"/>
          <p14:tracePt t="51797" x="2122488" y="3957638"/>
          <p14:tracePt t="51814" x="2085975" y="3957638"/>
          <p14:tracePt t="51831" x="2057400" y="3965575"/>
          <p14:tracePt t="51846" x="2036763" y="3965575"/>
          <p14:tracePt t="51864" x="1971675" y="3965575"/>
          <p14:tracePt t="51864" x="1951038" y="3965575"/>
          <p14:tracePt t="51882" x="1871663" y="3965575"/>
          <p14:tracePt t="51897" x="1814513" y="3965575"/>
          <p14:tracePt t="51914" x="1779588" y="3965575"/>
          <p14:tracePt t="51930" x="1736725" y="3965575"/>
          <p14:tracePt t="51947" x="1693863" y="3965575"/>
          <p14:tracePt t="51963" x="1657350" y="3965575"/>
          <p14:tracePt t="51979" x="1636713" y="3965575"/>
          <p14:tracePt t="51996" x="1593850" y="3965575"/>
          <p14:tracePt t="52013" x="1471613" y="3965575"/>
          <p14:tracePt t="52029" x="1322388" y="3965575"/>
          <p14:tracePt t="52047" x="1157288" y="3951288"/>
          <p14:tracePt t="52064" x="1050925" y="3929063"/>
          <p14:tracePt t="52079" x="936625" y="3894138"/>
          <p14:tracePt t="52097" x="893763" y="3886200"/>
          <p14:tracePt t="52113" x="879475" y="3879850"/>
          <p14:tracePt t="52169" x="865188" y="3879850"/>
          <p14:tracePt t="52177" x="836613" y="3879850"/>
          <p14:tracePt t="52184" x="779463" y="3843338"/>
          <p14:tracePt t="52192" x="750888" y="3814763"/>
          <p14:tracePt t="52192" x="708025" y="3786188"/>
          <p14:tracePt t="52201" x="679450" y="3765550"/>
          <p14:tracePt t="52212" x="614363" y="3700463"/>
          <p14:tracePt t="52229" x="593725" y="3679825"/>
          <p14:tracePt t="52247" x="585788" y="3643313"/>
          <p14:tracePt t="52263" x="571500" y="3622675"/>
          <p14:tracePt t="52280" x="571500" y="3608388"/>
          <p14:tracePt t="52296" x="579438" y="3571875"/>
          <p14:tracePt t="52313" x="600075" y="3557588"/>
          <p14:tracePt t="52329" x="650875" y="3551238"/>
          <p14:tracePt t="52346" x="750888" y="3514725"/>
          <p14:tracePt t="52364" x="842963" y="3494088"/>
          <p14:tracePt t="52379" x="942975" y="3465513"/>
          <p14:tracePt t="52397" x="1085850" y="3451225"/>
          <p14:tracePt t="52413" x="1208088" y="3443288"/>
          <p14:tracePt t="52431" x="1279525" y="3422650"/>
          <p14:tracePt t="52445" x="1328738" y="3422650"/>
          <p14:tracePt t="52463" x="1371600" y="3422650"/>
          <p14:tracePt t="52479" x="1465263" y="3422650"/>
          <p14:tracePt t="52496" x="1571625" y="3422650"/>
          <p14:tracePt t="52513" x="1671638" y="3422650"/>
          <p14:tracePt t="52530" x="1814513" y="3422650"/>
          <p14:tracePt t="52546" x="1936750" y="3422650"/>
          <p14:tracePt t="52562" x="2057400" y="3422650"/>
          <p14:tracePt t="52579" x="2179638" y="3422650"/>
          <p14:tracePt t="52595" x="2286000" y="3422650"/>
          <p14:tracePt t="52612" x="2328863" y="3422650"/>
          <p14:tracePt t="52628" x="2336800" y="3422650"/>
          <p14:tracePt t="52665" x="2343150" y="3414713"/>
          <p14:tracePt t="52672" x="2371725" y="3414713"/>
          <p14:tracePt t="52680" x="2393950" y="3414713"/>
          <p14:tracePt t="52695" x="2422525" y="3408363"/>
          <p14:tracePt t="52711" x="2457450" y="3408363"/>
          <p14:tracePt t="52730" x="2493963" y="3408363"/>
          <p14:tracePt t="52746" x="2522538" y="3408363"/>
          <p14:tracePt t="52763" x="2536825" y="3408363"/>
          <p14:tracePt t="52778" x="2543175" y="3408363"/>
          <p14:tracePt t="52795" x="2579688" y="3408363"/>
          <p14:tracePt t="52811" x="2614613" y="3408363"/>
          <p14:tracePt t="52828" x="2651125" y="3408363"/>
          <p14:tracePt t="52845" x="2671763" y="3408363"/>
          <p14:tracePt t="52862" x="2693988" y="3422650"/>
          <p14:tracePt t="52879" x="2700338" y="3451225"/>
          <p14:tracePt t="52896" x="2700338" y="3494088"/>
          <p14:tracePt t="52896" x="2700338" y="3500438"/>
          <p14:tracePt t="52913" x="2700338" y="3514725"/>
          <p14:tracePt t="52929" x="2700338" y="3543300"/>
          <p14:tracePt t="52946" x="2700338" y="3565525"/>
          <p14:tracePt t="52962" x="2700338" y="3586163"/>
          <p14:tracePt t="52979" x="2700338" y="3614738"/>
          <p14:tracePt t="52995" x="2700338" y="3622675"/>
          <p14:tracePt t="53011" x="2700338" y="3643313"/>
          <p14:tracePt t="53057" x="2700338" y="3651250"/>
          <p14:tracePt t="53065" x="2700338" y="3657600"/>
          <p14:tracePt t="53105" x="2700338" y="3665538"/>
          <p14:tracePt t="53113" x="2686050" y="3694113"/>
          <p14:tracePt t="53113" x="2679700" y="3700463"/>
          <p14:tracePt t="53144" x="2679700" y="3708400"/>
          <p14:tracePt t="53153" x="2671763" y="3729038"/>
          <p14:tracePt t="53161" x="2665413" y="3729038"/>
          <p14:tracePt t="53166" x="2651125" y="3743325"/>
          <p14:tracePt t="53178" x="2608263" y="3751263"/>
          <p14:tracePt t="53194" x="2571750" y="3757613"/>
          <p14:tracePt t="53212" x="2528888" y="3757613"/>
          <p14:tracePt t="53228" x="2479675" y="3779838"/>
          <p14:tracePt t="53245" x="2428875" y="3779838"/>
          <p14:tracePt t="53261" x="2400300" y="3779838"/>
          <p14:tracePt t="53278" x="2365375" y="3779838"/>
          <p14:tracePt t="53294" x="2322513" y="3786188"/>
          <p14:tracePt t="53312" x="2265363" y="3786188"/>
          <p14:tracePt t="53312" x="2251075" y="3794125"/>
          <p14:tracePt t="53329" x="2214563" y="3794125"/>
          <p14:tracePt t="53345" x="2171700" y="3794125"/>
          <p14:tracePt t="53362" x="2136775" y="3794125"/>
          <p14:tracePt t="53377" x="2108200" y="3794125"/>
          <p14:tracePt t="53395" x="2065338" y="3794125"/>
          <p14:tracePt t="53411" x="2014538" y="3794125"/>
          <p14:tracePt t="53428" x="1993900" y="3794125"/>
          <p14:tracePt t="53444" x="1971675" y="3794125"/>
          <p14:tracePt t="53461" x="1965325" y="3794125"/>
          <p14:tracePt t="53477" x="1943100" y="3794125"/>
          <p14:tracePt t="53494" x="1936750" y="3794125"/>
          <p14:tracePt t="53511" x="1922463" y="3794125"/>
          <p14:tracePt t="53528" x="1900238" y="3794125"/>
          <p14:tracePt t="53569" x="1893888" y="3794125"/>
          <p14:tracePt t="53584" x="1885950" y="3794125"/>
          <p14:tracePt t="53592" x="1879600" y="3794125"/>
          <p14:tracePt t="53600" x="1851025" y="3786188"/>
          <p14:tracePt t="53611" x="1843088" y="3786188"/>
          <p14:tracePt t="53656" x="1828800" y="3786188"/>
          <p14:tracePt t="53672" x="1822450" y="3786188"/>
          <p14:tracePt t="53688" x="1814513" y="3786188"/>
          <p14:tracePt t="53706" x="1808163" y="3786188"/>
          <p14:tracePt t="53713" x="1785938" y="3786188"/>
          <p14:tracePt t="53721" x="1771650" y="3794125"/>
          <p14:tracePt t="53727" x="1743075" y="3800475"/>
          <p14:tracePt t="53745" x="1728788" y="3800475"/>
          <p14:tracePt t="53762" x="1700213" y="3808413"/>
          <p14:tracePt t="53777" x="1643063" y="3829050"/>
          <p14:tracePt t="53794" x="1543050" y="3851275"/>
          <p14:tracePt t="53811" x="1500188" y="3857625"/>
          <p14:tracePt t="53827" x="1465263" y="3886200"/>
          <p14:tracePt t="53845" x="1443038" y="3886200"/>
          <p14:tracePt t="53860" x="1400175" y="3900488"/>
          <p14:tracePt t="53878" x="1379538" y="3900488"/>
          <p14:tracePt t="53893" x="1371600" y="3900488"/>
          <p14:tracePt t="53911" x="1357313" y="3900488"/>
          <p14:tracePt t="53927" x="1328738" y="3900488"/>
          <p14:tracePt t="53944" x="1285875" y="3900488"/>
          <p14:tracePt t="53961" x="1257300" y="3900488"/>
          <p14:tracePt t="53977" x="1243013" y="3900488"/>
          <p14:tracePt t="53994" x="1222375" y="3900488"/>
          <p14:tracePt t="54065" x="1214438" y="3900488"/>
          <p14:tracePt t="54073" x="1208088" y="3900488"/>
          <p14:tracePt t="54081" x="1185863" y="3900488"/>
          <p14:tracePt t="54273" x="1179513" y="3900488"/>
          <p14:tracePt t="54281" x="1171575" y="3900488"/>
          <p14:tracePt t="54296" x="1165225" y="3900488"/>
          <p14:tracePt t="54310" x="1157288" y="3900488"/>
          <p14:tracePt t="54312" x="1143000" y="3900488"/>
          <p14:tracePt t="54327" x="1128713" y="3886200"/>
          <p14:tracePt t="54376" x="1108075" y="3879850"/>
          <p14:tracePt t="54385" x="1100138" y="3871913"/>
          <p14:tracePt t="54401" x="1093788" y="3865563"/>
          <p14:tracePt t="54408" x="1085850" y="3851275"/>
          <p14:tracePt t="54433" x="1085850" y="3843338"/>
          <p14:tracePt t="54440" x="1085850" y="3836988"/>
          <p14:tracePt t="54449" x="1085850" y="3822700"/>
          <p14:tracePt t="54488" x="1085850" y="3808413"/>
          <p14:tracePt t="54497" x="1079500" y="3800475"/>
          <p14:tracePt t="54512" x="1071563" y="3794125"/>
          <p14:tracePt t="54545" x="1071563" y="3779838"/>
          <p14:tracePt t="54609" x="1071563" y="3771900"/>
          <p14:tracePt t="54624" x="1071563" y="3757613"/>
          <p14:tracePt t="54641" x="1071563" y="3743325"/>
          <p14:tracePt t="54656" x="1071563" y="3736975"/>
          <p14:tracePt t="54784" x="1071563" y="3729038"/>
          <p14:tracePt t="54816" x="1071563" y="3722688"/>
          <p14:tracePt t="54832" x="1071563" y="3708400"/>
          <p14:tracePt t="54865" x="1071563" y="3694113"/>
          <p14:tracePt t="54896" x="1071563" y="3686175"/>
          <p14:tracePt t="54961" x="1071563" y="3679825"/>
          <p14:tracePt t="57021" x="1071563" y="3671888"/>
          <p14:tracePt t="57033" x="1079500" y="3657600"/>
          <p14:tracePt t="57049" x="1093788" y="3657600"/>
          <p14:tracePt t="57056" x="1100138" y="3651250"/>
          <p14:tracePt t="57073" x="1114425" y="3651250"/>
          <p14:tracePt t="57073" x="1143000" y="3643313"/>
          <p14:tracePt t="57089" x="1171575" y="3636963"/>
          <p14:tracePt t="57106" x="1208088" y="3614738"/>
          <p14:tracePt t="57122" x="1214438" y="3614738"/>
          <p14:tracePt t="57139" x="1222375" y="3614738"/>
          <p14:tracePt t="57155" x="1228725" y="3614738"/>
          <p14:tracePt t="57173" x="1265238" y="3614738"/>
          <p14:tracePt t="57188" x="1279525" y="3614738"/>
          <p14:tracePt t="57205" x="1300163" y="3614738"/>
          <p14:tracePt t="57248" x="1308100" y="3614738"/>
          <p14:tracePt t="57256" x="1328738" y="3614738"/>
          <p14:tracePt t="57264" x="1336675" y="3614738"/>
          <p14:tracePt t="57273" x="1379538" y="3614738"/>
          <p14:tracePt t="57289" x="1422400" y="3614738"/>
          <p14:tracePt t="57305" x="1485900" y="3614738"/>
          <p14:tracePt t="57322" x="1636713" y="3594100"/>
          <p14:tracePt t="57338" x="1700213" y="3586163"/>
          <p14:tracePt t="57355" x="1736725" y="3586163"/>
          <p14:tracePt t="57372" x="1743075" y="3586163"/>
          <p14:tracePt t="57744" x="1751013" y="3586163"/>
          <p14:tracePt t="57752" x="1757363" y="3579813"/>
          <p14:tracePt t="57784" x="1765300" y="3571875"/>
          <p14:tracePt t="57832" x="1771650" y="3571875"/>
          <p14:tracePt t="59416" x="0" y="0"/>
        </p14:tracePtLst>
        <p14:tracePtLst>
          <p14:tracePt t="69592" x="6472238" y="2686050"/>
          <p14:tracePt t="69608" x="6472238" y="2700338"/>
          <p14:tracePt t="69625" x="6472238" y="2708275"/>
          <p14:tracePt t="69633" x="6472238" y="2714625"/>
          <p14:tracePt t="69649" x="6465888" y="2722563"/>
          <p14:tracePt t="69680" x="6465888" y="2736850"/>
          <p14:tracePt t="69688" x="6465888" y="2743200"/>
          <p14:tracePt t="69696" x="6465888" y="2751138"/>
          <p14:tracePt t="69712" x="6465888" y="2786063"/>
          <p14:tracePt t="69721" x="6465888" y="2822575"/>
          <p14:tracePt t="69740" x="6472238" y="2879725"/>
          <p14:tracePt t="69754" x="6486525" y="2914650"/>
          <p14:tracePt t="69776" x="6494463" y="2957513"/>
          <p14:tracePt t="69792" x="6494463" y="3022600"/>
          <p14:tracePt t="69808" x="6494463" y="3100388"/>
          <p14:tracePt t="69825" x="6494463" y="3157538"/>
          <p14:tracePt t="69840" x="6494463" y="3186113"/>
          <p14:tracePt t="69857" x="6494463" y="3228975"/>
          <p14:tracePt t="69873" x="6494463" y="3236913"/>
          <p14:tracePt t="69889" x="6486525" y="3265488"/>
          <p14:tracePt t="69889" x="6480175" y="3271838"/>
          <p14:tracePt t="69905" x="6472238" y="3279775"/>
          <p14:tracePt t="69921" x="6472238" y="3300413"/>
          <p14:tracePt t="69945" x="6437313" y="3357563"/>
          <p14:tracePt t="69954" x="6415088" y="3414713"/>
          <p14:tracePt t="69971" x="6372225" y="3471863"/>
          <p14:tracePt t="69987" x="6343650" y="3543300"/>
          <p14:tracePt t="70003" x="6329363" y="3565525"/>
          <p14:tracePt t="70020" x="6308725" y="3622675"/>
          <p14:tracePt t="70036" x="6272213" y="3657600"/>
          <p14:tracePt t="70054" x="6251575" y="3686175"/>
          <p14:tracePt t="70070" x="6237288" y="3714750"/>
          <p14:tracePt t="70087" x="6215063" y="3736975"/>
          <p14:tracePt t="70103" x="6186488" y="3786188"/>
          <p14:tracePt t="70122" x="6157913" y="3808413"/>
          <p14:tracePt t="70137" x="6143625" y="3822700"/>
          <p14:tracePt t="70154" x="6115050" y="3843338"/>
          <p14:tracePt t="70170" x="6086475" y="3865563"/>
          <p14:tracePt t="70187" x="6072188" y="3871913"/>
          <p14:tracePt t="70231" x="6043613" y="3871913"/>
          <p14:tracePt t="70241" x="6037263" y="3871913"/>
          <p14:tracePt t="70248" x="6029325" y="3871913"/>
          <p14:tracePt t="70256" x="5965825" y="3843338"/>
          <p14:tracePt t="70270" x="5886450" y="3751263"/>
          <p14:tracePt t="70287" x="5808663" y="3671888"/>
          <p14:tracePt t="70304" x="5715000" y="3557588"/>
          <p14:tracePt t="70321" x="5694363" y="3500438"/>
          <p14:tracePt t="70337" x="5665788" y="3451225"/>
          <p14:tracePt t="70353" x="5665788" y="3408363"/>
          <p14:tracePt t="70369" x="5665788" y="3365500"/>
          <p14:tracePt t="70387" x="5665788" y="3336925"/>
          <p14:tracePt t="70403" x="5665788" y="3322638"/>
          <p14:tracePt t="70421" x="5665788" y="3314700"/>
          <p14:tracePt t="70437" x="5665788" y="3294063"/>
          <p14:tracePt t="70454" x="5672138" y="3257550"/>
          <p14:tracePt t="70469" x="5680075" y="3179763"/>
          <p14:tracePt t="70486" x="5694363" y="3071813"/>
          <p14:tracePt t="70504" x="5694363" y="2943225"/>
          <p14:tracePt t="70520" x="5680075" y="2865438"/>
          <p14:tracePt t="70537" x="5672138" y="2794000"/>
          <p14:tracePt t="70553" x="5672138" y="2743200"/>
          <p14:tracePt t="70571" x="5672138" y="2693988"/>
          <p14:tracePt t="70586" x="5672138" y="2651125"/>
          <p14:tracePt t="70603" x="5672138" y="2608263"/>
          <p14:tracePt t="70619" x="5672138" y="2571750"/>
          <p14:tracePt t="70636" x="5672138" y="2551113"/>
          <p14:tracePt t="70653" x="5672138" y="2522538"/>
          <p14:tracePt t="70669" x="5680075" y="2486025"/>
          <p14:tracePt t="70687" x="5694363" y="2471738"/>
          <p14:tracePt t="70702" x="5722938" y="2428875"/>
          <p14:tracePt t="70719" x="5772150" y="2343150"/>
          <p14:tracePt t="70736" x="5829300" y="2293938"/>
          <p14:tracePt t="70754" x="5865813" y="2257425"/>
          <p14:tracePt t="70769" x="5886450" y="2236788"/>
          <p14:tracePt t="70785" x="5915025" y="2214563"/>
          <p14:tracePt t="70803" x="5951538" y="2193925"/>
          <p14:tracePt t="70819" x="6000750" y="2143125"/>
          <p14:tracePt t="70836" x="6137275" y="2051050"/>
          <p14:tracePt t="70852" x="6229350" y="1979613"/>
          <p14:tracePt t="70869" x="6280150" y="1936750"/>
          <p14:tracePt t="70885" x="6308725" y="1928813"/>
          <p14:tracePt t="70902" x="6315075" y="1928813"/>
          <p14:tracePt t="70919" x="6351588" y="1928813"/>
          <p14:tracePt t="70936" x="6465888" y="1908175"/>
          <p14:tracePt t="70953" x="6543675" y="1900238"/>
          <p14:tracePt t="70969" x="6672263" y="1865313"/>
          <p14:tracePt t="70986" x="6772275" y="1836738"/>
          <p14:tracePt t="71002" x="6894513" y="1822450"/>
          <p14:tracePt t="71019" x="6965950" y="1822450"/>
          <p14:tracePt t="71036" x="7029450" y="1822450"/>
          <p14:tracePt t="71052" x="7072313" y="1822450"/>
          <p14:tracePt t="71068" x="7115175" y="1822450"/>
          <p14:tracePt t="71085" x="7186613" y="1843088"/>
          <p14:tracePt t="71103" x="7265988" y="1865313"/>
          <p14:tracePt t="71119" x="7415213" y="1951038"/>
          <p14:tracePt t="71136" x="7600950" y="2043113"/>
          <p14:tracePt t="71151" x="7966075" y="2257425"/>
          <p14:tracePt t="71169" x="8158163" y="2408238"/>
          <p14:tracePt t="71186" x="8301038" y="2536825"/>
          <p14:tracePt t="71201" x="8386763" y="2657475"/>
          <p14:tracePt t="71219" x="8423275" y="2743200"/>
          <p14:tracePt t="71235" x="8437563" y="2822575"/>
          <p14:tracePt t="71269" x="8437563" y="2894013"/>
          <p14:tracePt t="71269" x="8437563" y="2979738"/>
          <p14:tracePt t="71286" x="8437563" y="3071813"/>
          <p14:tracePt t="71302" x="8437563" y="3157538"/>
          <p14:tracePt t="71318" x="8437563" y="3251200"/>
          <p14:tracePt t="71335" x="8437563" y="3357563"/>
          <p14:tracePt t="71351" x="8437563" y="3486150"/>
          <p14:tracePt t="71369" x="8437563" y="3529013"/>
          <p14:tracePt t="71385" x="8437563" y="3571875"/>
          <p14:tracePt t="71402" x="8415338" y="3643313"/>
          <p14:tracePt t="71418" x="8380413" y="3708400"/>
          <p14:tracePt t="71435" x="8315325" y="3794125"/>
          <p14:tracePt t="71451" x="8243888" y="3836988"/>
          <p14:tracePt t="71469" x="8180388" y="3886200"/>
          <p14:tracePt t="71485" x="8129588" y="3914775"/>
          <p14:tracePt t="71502" x="8086725" y="3943350"/>
          <p14:tracePt t="71519" x="8051800" y="3951288"/>
          <p14:tracePt t="71534" x="7958138" y="3994150"/>
          <p14:tracePt t="71534" x="7886700" y="4014788"/>
          <p14:tracePt t="71553" x="7737475" y="4065588"/>
          <p14:tracePt t="71569" x="7623175" y="4100513"/>
          <p14:tracePt t="71585" x="7558088" y="4122738"/>
          <p14:tracePt t="71601" x="7480300" y="4129088"/>
          <p14:tracePt t="71618" x="7423150" y="4157663"/>
          <p14:tracePt t="71634" x="7358063" y="4157663"/>
          <p14:tracePt t="71652" x="7315200" y="4157663"/>
          <p14:tracePt t="71668" x="7208838" y="4157663"/>
          <p14:tracePt t="71684" x="7023100" y="4157663"/>
          <p14:tracePt t="71701" x="6829425" y="4157663"/>
          <p14:tracePt t="71718" x="6586538" y="4157663"/>
          <p14:tracePt t="71735" x="6380163" y="4137025"/>
          <p14:tracePt t="71752" x="6143625" y="4065588"/>
          <p14:tracePt t="71768" x="6037263" y="3994150"/>
          <p14:tracePt t="71785" x="5957888" y="3900488"/>
          <p14:tracePt t="71803" x="5886450" y="3814763"/>
          <p14:tracePt t="71818" x="5837238" y="3722688"/>
          <p14:tracePt t="71834" x="5751513" y="3600450"/>
          <p14:tracePt t="71851" x="5629275" y="3451225"/>
          <p14:tracePt t="71867" x="5508625" y="3257550"/>
          <p14:tracePt t="71884" x="5437188" y="3122613"/>
          <p14:tracePt t="71901" x="5394325" y="3008313"/>
          <p14:tracePt t="71918" x="5380038" y="2928938"/>
          <p14:tracePt t="71934" x="5365750" y="2857500"/>
          <p14:tracePt t="71951" x="5365750" y="2808288"/>
          <p14:tracePt t="71967" x="5365750" y="2722563"/>
          <p14:tracePt t="71984" x="5365750" y="2665413"/>
          <p14:tracePt t="72001" x="5372100" y="2600325"/>
          <p14:tracePt t="72018" x="5372100" y="2465388"/>
          <p14:tracePt t="72034" x="5372100" y="2365375"/>
          <p14:tracePt t="72051" x="5337175" y="2271713"/>
          <p14:tracePt t="72068" x="5294313" y="2179638"/>
          <p14:tracePt t="72084" x="5286375" y="2143125"/>
          <p14:tracePt t="72136" x="5286375" y="2136775"/>
          <p14:tracePt t="72144" x="5286375" y="2114550"/>
          <p14:tracePt t="72154" x="5286375" y="2108200"/>
          <p14:tracePt t="72168" x="5294313" y="2100263"/>
          <p14:tracePt t="72232" x="5294313" y="2108200"/>
          <p14:tracePt t="72245" x="5294313" y="2151063"/>
          <p14:tracePt t="72250" x="5294313" y="2185988"/>
          <p14:tracePt t="72251" x="5294313" y="2308225"/>
          <p14:tracePt t="72267" x="5294313" y="2479675"/>
          <p14:tracePt t="72284" x="5294313" y="2686050"/>
          <p14:tracePt t="72301" x="5294313" y="2957513"/>
          <p14:tracePt t="72318" x="5294313" y="3265488"/>
          <p14:tracePt t="72333" x="5294313" y="3622675"/>
          <p14:tracePt t="72351" x="5294313" y="3957638"/>
          <p14:tracePt t="72367" x="5294313" y="4251325"/>
          <p14:tracePt t="72383" x="5294313" y="4543425"/>
          <p14:tracePt t="72402" x="5308600" y="4608513"/>
          <p14:tracePt t="72417" x="5329238" y="4657725"/>
          <p14:tracePt t="72434" x="5337175" y="4700588"/>
          <p14:tracePt t="72450" x="5343525" y="4708525"/>
          <p14:tracePt t="72467" x="5372100" y="4708525"/>
          <p14:tracePt t="72484" x="5494338" y="4708525"/>
          <p14:tracePt t="72500" x="5751513" y="4557713"/>
          <p14:tracePt t="72516" x="5972175" y="4365625"/>
          <p14:tracePt t="72533" x="6080125" y="4157663"/>
          <p14:tracePt t="72551" x="6151563" y="3965575"/>
          <p14:tracePt t="72567" x="6180138" y="3700463"/>
          <p14:tracePt t="72584" x="6186488" y="3443288"/>
          <p14:tracePt t="72600" x="6186488" y="3122613"/>
          <p14:tracePt t="72617" x="6200775" y="2979738"/>
          <p14:tracePt t="72633" x="6223000" y="2851150"/>
          <p14:tracePt t="72650" x="6243638" y="2751138"/>
          <p14:tracePt t="72666" x="6280150" y="2671763"/>
          <p14:tracePt t="72683" x="6294438" y="2636838"/>
          <p14:tracePt t="72699" x="6294438" y="2628900"/>
          <p14:tracePt t="72716" x="6300788" y="2622550"/>
          <p14:tracePt t="72733" x="6300788" y="2614613"/>
          <p14:tracePt t="72769" x="6300788" y="2600325"/>
          <p14:tracePt t="72809" x="6308725" y="2593975"/>
          <p14:tracePt t="72816" x="6308725" y="2600325"/>
          <p14:tracePt t="72825" x="6308725" y="2765425"/>
          <p14:tracePt t="72837" x="6308725" y="3022600"/>
          <p14:tracePt t="72849" x="6308725" y="3308350"/>
          <p14:tracePt t="72866" x="6308725" y="3651250"/>
          <p14:tracePt t="72883" x="6323013" y="3922713"/>
          <p14:tracePt t="72900" x="6380163" y="4186238"/>
          <p14:tracePt t="72917" x="6451600" y="4414838"/>
          <p14:tracePt t="72933" x="6543675" y="4594225"/>
          <p14:tracePt t="72954" x="6557963" y="4608513"/>
          <p14:tracePt t="72967" x="6594475" y="4608513"/>
          <p14:tracePt t="72983" x="6680200" y="4608513"/>
          <p14:tracePt t="73000" x="6757988" y="4551363"/>
          <p14:tracePt t="73016" x="6829425" y="4343400"/>
          <p14:tracePt t="73033" x="6965950" y="4086225"/>
          <p14:tracePt t="73049" x="7080250" y="3857625"/>
          <p14:tracePt t="73066" x="7158038" y="3586163"/>
          <p14:tracePt t="73082" x="7200900" y="3343275"/>
          <p14:tracePt t="73099" x="7200900" y="3157538"/>
          <p14:tracePt t="73116" x="7200900" y="3000375"/>
          <p14:tracePt t="73132" x="7215188" y="2843213"/>
          <p14:tracePt t="73149" x="7229475" y="2728913"/>
          <p14:tracePt t="73166" x="7229475" y="2643188"/>
          <p14:tracePt t="73183" x="7229475" y="2571750"/>
          <p14:tracePt t="73198" x="7229475" y="2522538"/>
          <p14:tracePt t="73198" x="7229475" y="2479675"/>
          <p14:tracePt t="73218" x="7215188" y="2414588"/>
          <p14:tracePt t="73233" x="7215188" y="2357438"/>
          <p14:tracePt t="73250" x="7215188" y="2314575"/>
          <p14:tracePt t="73265" x="7215188" y="2300288"/>
          <p14:tracePt t="73328" x="7208838" y="2314575"/>
          <p14:tracePt t="73336" x="7180263" y="2428875"/>
          <p14:tracePt t="73344" x="7143750" y="2622550"/>
          <p14:tracePt t="73356" x="7129463" y="2771775"/>
          <p14:tracePt t="73365" x="7086600" y="3122613"/>
          <p14:tracePt t="73382" x="7072313" y="3479800"/>
          <p14:tracePt t="73399" x="7072313" y="3822700"/>
          <p14:tracePt t="73416" x="7100888" y="4122738"/>
          <p14:tracePt t="73432" x="7151688" y="4251325"/>
          <p14:tracePt t="73448" x="7200900" y="4300538"/>
          <p14:tracePt t="73466" x="7215188" y="4314825"/>
          <p14:tracePt t="73482" x="7272338" y="4300538"/>
          <p14:tracePt t="73498" x="7366000" y="4194175"/>
          <p14:tracePt t="73516" x="7429500" y="3971925"/>
          <p14:tracePt t="73532" x="7494588" y="3622675"/>
          <p14:tracePt t="73549" x="7600950" y="3236913"/>
          <p14:tracePt t="73565" x="7672388" y="2936875"/>
          <p14:tracePt t="73582" x="7672388" y="2679700"/>
          <p14:tracePt t="73598" x="7672388" y="2471738"/>
          <p14:tracePt t="73615" x="7672388" y="2286000"/>
          <p14:tracePt t="73632" x="7623175" y="2036763"/>
          <p14:tracePt t="73648" x="7566025" y="1936750"/>
          <p14:tracePt t="73665" x="7551738" y="1900238"/>
          <p14:tracePt t="73761" x="7551738" y="1908175"/>
          <p14:tracePt t="73769" x="7551738" y="1957388"/>
          <p14:tracePt t="73776" x="7551738" y="2028825"/>
          <p14:tracePt t="73784" x="7608888" y="2208213"/>
          <p14:tracePt t="73798" x="7651750" y="2471738"/>
          <p14:tracePt t="73815" x="7680325" y="2814638"/>
          <p14:tracePt t="73832" x="7694613" y="3308350"/>
          <p14:tracePt t="73849" x="7723188" y="3600450"/>
          <p14:tracePt t="73865" x="7729538" y="3794125"/>
          <p14:tracePt t="73882" x="7758113" y="3908425"/>
          <p14:tracePt t="73898" x="7758113" y="3971925"/>
          <p14:tracePt t="73915" x="7772400" y="3994150"/>
          <p14:tracePt t="74120" x="7772400" y="3986213"/>
          <p14:tracePt t="74128" x="7772400" y="3979863"/>
          <p14:tracePt t="74128" x="7772400" y="3965575"/>
          <p14:tracePt t="74137" x="7772400" y="3957638"/>
          <p14:tracePt t="74147" x="7772400" y="3951288"/>
          <p14:tracePt t="75464" x="7772400" y="3943350"/>
          <p14:tracePt t="76216" x="0" y="0"/>
        </p14:tracePtLst>
        <p14:tracePtLst>
          <p14:tracePt t="76449" x="7772400" y="3943350"/>
          <p14:tracePt t="76648" x="7772400" y="3937000"/>
          <p14:tracePt t="76665" x="7766050" y="3937000"/>
          <p14:tracePt t="76673" x="7766050" y="3943350"/>
          <p14:tracePt t="76681" x="7766050" y="3965575"/>
          <p14:tracePt t="76681" x="7766050" y="3986213"/>
          <p14:tracePt t="76697" x="7766050" y="4008438"/>
          <p14:tracePt t="76711" x="7758113" y="4037013"/>
          <p14:tracePt t="76727" x="7751763" y="4086225"/>
          <p14:tracePt t="76746" x="7743825" y="4100513"/>
          <p14:tracePt t="76760" x="7737475" y="4114800"/>
          <p14:tracePt t="76778" x="7723188" y="4151313"/>
          <p14:tracePt t="76794" x="7723188" y="4157663"/>
          <p14:tracePt t="76810" x="7715250" y="4165600"/>
          <p14:tracePt t="76827" x="7700963" y="4179888"/>
          <p14:tracePt t="76844" x="7686675" y="4194175"/>
          <p14:tracePt t="76860" x="7680325" y="4200525"/>
          <p14:tracePt t="76877" x="7643813" y="4237038"/>
          <p14:tracePt t="76895" x="7600950" y="4271963"/>
          <p14:tracePt t="76910" x="7572375" y="4279900"/>
          <p14:tracePt t="76960" x="7558088" y="4294188"/>
          <p14:tracePt t="76968" x="7537450" y="4294188"/>
          <p14:tracePt t="76977" x="7523163" y="4300538"/>
          <p14:tracePt t="76994" x="7515225" y="4300538"/>
          <p14:tracePt t="76994" x="7500938" y="4314825"/>
          <p14:tracePt t="77032" x="7494588" y="4314825"/>
          <p14:tracePt t="77033" x="7486650" y="4314825"/>
          <p14:tracePt t="77043" x="7480300" y="4314825"/>
          <p14:tracePt t="77061" x="7466013" y="4314825"/>
          <p14:tracePt t="77077" x="7458075" y="4314825"/>
          <p14:tracePt t="77093" x="7437438" y="4314825"/>
          <p14:tracePt t="77110" x="7415213" y="4314825"/>
          <p14:tracePt t="77127" x="7400925" y="4308475"/>
          <p14:tracePt t="77127" x="7386638" y="4300538"/>
          <p14:tracePt t="77160" x="7366000" y="4279900"/>
          <p14:tracePt t="77161" x="7358063" y="4237038"/>
          <p14:tracePt t="77177" x="7351713" y="4229100"/>
          <p14:tracePt t="77193" x="7337425" y="4214813"/>
          <p14:tracePt t="77210" x="7329488" y="4200525"/>
          <p14:tracePt t="77227" x="7323138" y="4194175"/>
          <p14:tracePt t="77243" x="7315200" y="4186238"/>
          <p14:tracePt t="77288" x="7308850" y="4157663"/>
          <p14:tracePt t="77304" x="7294563" y="4157663"/>
          <p14:tracePt t="77312" x="7286625" y="4151313"/>
          <p14:tracePt t="77327" x="7280275" y="4143375"/>
          <p14:tracePt t="77361" x="7272338" y="4122738"/>
          <p14:tracePt t="77368" x="7272338" y="4100513"/>
          <p14:tracePt t="77377" x="7265988" y="4094163"/>
          <p14:tracePt t="77393" x="7251700" y="4079875"/>
          <p14:tracePt t="77441" x="7243763" y="4065588"/>
          <p14:tracePt t="77449" x="7243763" y="4057650"/>
          <p14:tracePt t="77456" x="7243763" y="4043363"/>
          <p14:tracePt t="77464" x="7237413" y="4008438"/>
          <p14:tracePt t="77477" x="7237413" y="3951288"/>
          <p14:tracePt t="77492" x="7215188" y="3914775"/>
          <p14:tracePt t="77509" x="7208838" y="3894138"/>
          <p14:tracePt t="77527" x="7200900" y="3857625"/>
          <p14:tracePt t="77542" x="7194550" y="3836988"/>
          <p14:tracePt t="77560" x="7186613" y="3771900"/>
          <p14:tracePt t="77576" x="7180263" y="3743325"/>
          <p14:tracePt t="77593" x="7172325" y="3708400"/>
          <p14:tracePt t="77609" x="7158038" y="3665538"/>
          <p14:tracePt t="77626" x="7151688" y="3622675"/>
          <p14:tracePt t="77642" x="7151688" y="3600450"/>
          <p14:tracePt t="77659" x="7143750" y="3565525"/>
          <p14:tracePt t="77677" x="7129463" y="3543300"/>
          <p14:tracePt t="77693" x="7115175" y="3508375"/>
          <p14:tracePt t="77709" x="7108825" y="3486150"/>
          <p14:tracePt t="77726" x="7094538" y="3451225"/>
          <p14:tracePt t="77744" x="7086600" y="3414713"/>
          <p14:tracePt t="77759" x="7086600" y="3371850"/>
          <p14:tracePt t="77777" x="7086600" y="3357563"/>
          <p14:tracePt t="77793" x="7086600" y="3314700"/>
          <p14:tracePt t="77810" x="7086600" y="3251200"/>
          <p14:tracePt t="77826" x="7086600" y="3179763"/>
          <p14:tracePt t="77842" x="7086600" y="3108325"/>
          <p14:tracePt t="77858" x="7086600" y="3051175"/>
          <p14:tracePt t="77875" x="7086600" y="3014663"/>
          <p14:tracePt t="77893" x="7086600" y="2994025"/>
          <p14:tracePt t="77909" x="7086600" y="2928938"/>
          <p14:tracePt t="77926" x="7086600" y="2886075"/>
          <p14:tracePt t="77942" x="7086600" y="2814638"/>
          <p14:tracePt t="77960" x="7086600" y="2765425"/>
          <p14:tracePt t="77976" x="7086600" y="2693988"/>
          <p14:tracePt t="77993" x="7086600" y="2651125"/>
          <p14:tracePt t="78009" x="7086600" y="2608263"/>
          <p14:tracePt t="78025" x="7086600" y="2551113"/>
          <p14:tracePt t="78043" x="7100888" y="2457450"/>
          <p14:tracePt t="78059" x="7108825" y="2365375"/>
          <p14:tracePt t="78076" x="7123113" y="2293938"/>
          <p14:tracePt t="78092" x="7123113" y="2257425"/>
          <p14:tracePt t="78110" x="7137400" y="2214563"/>
          <p14:tracePt t="78126" x="7137400" y="2165350"/>
          <p14:tracePt t="78142" x="7143750" y="2122488"/>
          <p14:tracePt t="78159" x="7143750" y="2100263"/>
          <p14:tracePt t="78175" x="7158038" y="2085975"/>
          <p14:tracePt t="78216" x="7158038" y="2057400"/>
          <p14:tracePt t="78219" x="7172325" y="2036763"/>
          <p14:tracePt t="78226" x="7208838" y="2000250"/>
          <p14:tracePt t="78241" x="7243763" y="1965325"/>
          <p14:tracePt t="78259" x="7265988" y="1928813"/>
          <p14:tracePt t="78275" x="7294563" y="1893888"/>
          <p14:tracePt t="78292" x="7300913" y="1885950"/>
          <p14:tracePt t="78309" x="7323138" y="1857375"/>
          <p14:tracePt t="78325" x="7343775" y="1851025"/>
          <p14:tracePt t="78342" x="7358063" y="1843088"/>
          <p14:tracePt t="78358" x="7400925" y="1828800"/>
          <p14:tracePt t="78375" x="7429500" y="1828800"/>
          <p14:tracePt t="78391" x="7451725" y="1822450"/>
          <p14:tracePt t="78408" x="7466013" y="1822450"/>
          <p14:tracePt t="78425" x="7472363" y="1822450"/>
          <p14:tracePt t="78442" x="7515225" y="1822450"/>
          <p14:tracePt t="78459" x="7537450" y="1836738"/>
          <p14:tracePt t="78475" x="7551738" y="1843088"/>
          <p14:tracePt t="78491" x="7558088" y="1851025"/>
          <p14:tracePt t="78508" x="7580313" y="1871663"/>
          <p14:tracePt t="78526" x="7594600" y="1908175"/>
          <p14:tracePt t="78541" x="7608888" y="1951038"/>
          <p14:tracePt t="78559" x="7623175" y="1993900"/>
          <p14:tracePt t="78574" x="7643813" y="2028825"/>
          <p14:tracePt t="78592" x="7658100" y="2065338"/>
          <p14:tracePt t="78608" x="7666038" y="2108200"/>
          <p14:tracePt t="78625" x="7694613" y="2157413"/>
          <p14:tracePt t="78642" x="7708900" y="2214563"/>
          <p14:tracePt t="78657" x="7737475" y="2271713"/>
          <p14:tracePt t="78675" x="7780338" y="2343150"/>
          <p14:tracePt t="78691" x="7786688" y="2408238"/>
          <p14:tracePt t="78708" x="7808913" y="2508250"/>
          <p14:tracePt t="78724" x="7843838" y="2622550"/>
          <p14:tracePt t="78742" x="7866063" y="2714625"/>
          <p14:tracePt t="78758" x="7886700" y="2800350"/>
          <p14:tracePt t="78774" x="7886700" y="2865438"/>
          <p14:tracePt t="78791" x="7886700" y="2922588"/>
          <p14:tracePt t="78807" x="7866063" y="3079750"/>
          <p14:tracePt t="78825" x="7800975" y="3214688"/>
          <p14:tracePt t="78841" x="7700963" y="3336925"/>
          <p14:tracePt t="78858" x="7637463" y="3414713"/>
          <p14:tracePt t="78874" x="7608888" y="3451225"/>
          <p14:tracePt t="78891" x="7594600" y="3479800"/>
          <p14:tracePt t="78908" x="7594600" y="3508375"/>
          <p14:tracePt t="78925" x="7594600" y="3551238"/>
          <p14:tracePt t="78941" x="7594600" y="3622675"/>
          <p14:tracePt t="78957" x="7594600" y="3671888"/>
          <p14:tracePt t="78974" x="7594600" y="3708400"/>
          <p14:tracePt t="78991" x="7594600" y="3743325"/>
          <p14:tracePt t="79008" x="7586663" y="3786188"/>
          <p14:tracePt t="79023" x="7529513" y="3851275"/>
          <p14:tracePt t="79042" x="7458075" y="3900488"/>
          <p14:tracePt t="79057" x="7386638" y="3951288"/>
          <p14:tracePt t="79074" x="7315200" y="3994150"/>
          <p14:tracePt t="79090" x="7265988" y="4000500"/>
          <p14:tracePt t="79107" x="7237413" y="4008438"/>
          <p14:tracePt t="79124" x="7215188" y="4008438"/>
          <p14:tracePt t="79140" x="7186613" y="4008438"/>
          <p14:tracePt t="79157" x="7158038" y="4008438"/>
          <p14:tracePt t="79173" x="7137400" y="3994150"/>
          <p14:tracePt t="79191" x="7080250" y="3922713"/>
          <p14:tracePt t="79207" x="7023100" y="3808413"/>
          <p14:tracePt t="79224" x="6951663" y="3600450"/>
          <p14:tracePt t="79240" x="6908800" y="3471863"/>
          <p14:tracePt t="79257" x="6908800" y="3300413"/>
          <p14:tracePt t="79274" x="6908800" y="3114675"/>
          <p14:tracePt t="79290" x="6908800" y="2957513"/>
          <p14:tracePt t="79307" x="6908800" y="2814638"/>
          <p14:tracePt t="79323" x="6908800" y="2722563"/>
          <p14:tracePt t="79340" x="6900863" y="2657475"/>
          <p14:tracePt t="79356" x="6900863" y="2614613"/>
          <p14:tracePt t="79374" x="6900863" y="2551113"/>
          <p14:tracePt t="79390" x="6900863" y="2457450"/>
          <p14:tracePt t="79407" x="6900863" y="2351088"/>
          <p14:tracePt t="79423" x="6915150" y="2222500"/>
          <p14:tracePt t="79441" x="6923088" y="2165350"/>
          <p14:tracePt t="79456" x="6923088" y="2108200"/>
          <p14:tracePt t="79473" x="6923088" y="2085975"/>
          <p14:tracePt t="79490" x="6923088" y="2079625"/>
          <p14:tracePt t="79506" x="6923088" y="2071688"/>
          <p14:tracePt t="79553" x="6915150" y="2071688"/>
          <p14:tracePt t="79555" x="6880225" y="2085975"/>
          <p14:tracePt t="79563" x="6872288" y="2093913"/>
          <p14:tracePt t="79573" x="6823075" y="2185988"/>
          <p14:tracePt t="79590" x="6800850" y="2279650"/>
          <p14:tracePt t="79606" x="6751638" y="2428875"/>
          <p14:tracePt t="79623" x="6723063" y="2593975"/>
          <p14:tracePt t="79623" x="6700838" y="2651125"/>
          <p14:tracePt t="79641" x="6651625" y="2814638"/>
          <p14:tracePt t="79657" x="6637338" y="2971800"/>
          <p14:tracePt t="79674" x="6623050" y="3143250"/>
          <p14:tracePt t="79689" x="6615113" y="3286125"/>
          <p14:tracePt t="79707" x="6586538" y="3500438"/>
          <p14:tracePt t="79723" x="6586538" y="3636963"/>
          <p14:tracePt t="79740" x="6586538" y="3794125"/>
          <p14:tracePt t="79757" x="6586538" y="3937000"/>
          <p14:tracePt t="79773" x="6586538" y="4071938"/>
          <p14:tracePt t="79790" x="6586538" y="4151313"/>
          <p14:tracePt t="79806" x="6586538" y="4208463"/>
          <p14:tracePt t="79824" x="6586538" y="4251325"/>
          <p14:tracePt t="79839" x="6580188" y="4271963"/>
          <p14:tracePt t="79928" x="6572250" y="4271963"/>
          <p14:tracePt t="79937" x="6543675" y="4222750"/>
          <p14:tracePt t="79945" x="6523038" y="4165600"/>
          <p14:tracePt t="79953" x="6494463" y="4094163"/>
          <p14:tracePt t="79960" x="6443663" y="3914775"/>
          <p14:tracePt t="79972" x="6394450" y="3714750"/>
          <p14:tracePt t="79989" x="6351588" y="3536950"/>
          <p14:tracePt t="80006" x="6343650" y="3379788"/>
          <p14:tracePt t="80022" x="6329363" y="3186113"/>
          <p14:tracePt t="80039" x="6329363" y="2994025"/>
          <p14:tracePt t="80056" x="6329363" y="2786063"/>
          <p14:tracePt t="80073" x="6343650" y="2693988"/>
          <p14:tracePt t="80089" x="6380163" y="2636838"/>
          <p14:tracePt t="80106" x="6423025" y="2600325"/>
          <p14:tracePt t="80123" x="6437313" y="2571750"/>
          <p14:tracePt t="80139" x="6443663" y="2557463"/>
          <p14:tracePt t="80156" x="6451600" y="2522538"/>
          <p14:tracePt t="80172" x="6451600" y="2486025"/>
          <p14:tracePt t="80189" x="6457950" y="2471738"/>
          <p14:tracePt t="80205" x="6457950" y="2465388"/>
          <p14:tracePt t="80320" x="6457950" y="2514600"/>
          <p14:tracePt t="80328" x="6429375" y="2593975"/>
          <p14:tracePt t="80344" x="6415088" y="2651125"/>
          <p14:tracePt t="80352" x="6394450" y="2722563"/>
          <p14:tracePt t="80360" x="6343650" y="2886075"/>
          <p14:tracePt t="80373" x="6308725" y="3022600"/>
          <p14:tracePt t="80388" x="6294438" y="3128963"/>
          <p14:tracePt t="80405" x="6286500" y="3222625"/>
          <p14:tracePt t="80422" x="6286500" y="3328988"/>
          <p14:tracePt t="80438" x="6286500" y="3414713"/>
          <p14:tracePt t="80456" x="6237288" y="3529013"/>
          <p14:tracePt t="80472" x="6180138" y="3722688"/>
          <p14:tracePt t="80489" x="6165850" y="3814763"/>
          <p14:tracePt t="80505" x="6143625" y="3871913"/>
          <p14:tracePt t="80522" x="6129338" y="3929063"/>
          <p14:tracePt t="80539" x="6129338" y="3951288"/>
          <p14:tracePt t="80556" x="6122988" y="3965575"/>
          <p14:tracePt t="80571" x="6094413" y="3994150"/>
          <p14:tracePt t="80588" x="6080125" y="4008438"/>
          <p14:tracePt t="80605" x="6051550" y="4037013"/>
          <p14:tracePt t="80621" x="6008688" y="4071938"/>
          <p14:tracePt t="80639" x="5980113" y="4086225"/>
          <p14:tracePt t="80655" x="5937250" y="4129088"/>
          <p14:tracePt t="80655" x="5915025" y="4137025"/>
          <p14:tracePt t="80673" x="5880100" y="4165600"/>
          <p14:tracePt t="80689" x="5857875" y="4186238"/>
          <p14:tracePt t="80705" x="5829300" y="4208463"/>
          <p14:tracePt t="80722" x="5815013" y="4222750"/>
          <p14:tracePt t="80739" x="5800725" y="4229100"/>
          <p14:tracePt t="80754" x="5765800" y="4243388"/>
          <p14:tracePt t="80771" x="5751513" y="4251325"/>
          <p14:tracePt t="80789" x="5708650" y="4251325"/>
          <p14:tracePt t="80804" x="5680075" y="4251325"/>
          <p14:tracePt t="80822" x="5643563" y="4251325"/>
          <p14:tracePt t="80838" x="5629275" y="4251325"/>
          <p14:tracePt t="80855" x="5586413" y="4237038"/>
          <p14:tracePt t="80871" x="5543550" y="4157663"/>
          <p14:tracePt t="80888" x="5508625" y="4108450"/>
          <p14:tracePt t="80905" x="5486400" y="4043363"/>
          <p14:tracePt t="80921" x="5429250" y="3894138"/>
          <p14:tracePt t="80938" x="5380038" y="3765550"/>
          <p14:tracePt t="80954" x="5329238" y="3579813"/>
          <p14:tracePt t="80972" x="5314950" y="3486150"/>
          <p14:tracePt t="80988" x="5314950" y="3436938"/>
          <p14:tracePt t="81005" x="5314950" y="3379788"/>
          <p14:tracePt t="81021" x="5314950" y="3322638"/>
          <p14:tracePt t="81038" x="5314950" y="3243263"/>
          <p14:tracePt t="81055" x="5329238" y="3165475"/>
          <p14:tracePt t="81071" x="5351463" y="3036888"/>
          <p14:tracePt t="81071" x="5365750" y="3008313"/>
          <p14:tracePt t="81089" x="5394325" y="2928938"/>
          <p14:tracePt t="81104" x="5400675" y="2894013"/>
          <p14:tracePt t="81122" x="5429250" y="2851150"/>
          <p14:tracePt t="81138" x="5437188" y="2828925"/>
          <p14:tracePt t="81155" x="5443538" y="2786063"/>
          <p14:tracePt t="81170" x="5451475" y="2743200"/>
          <p14:tracePt t="81188" x="5472113" y="2693988"/>
          <p14:tracePt t="81204" x="5480050" y="2600325"/>
          <p14:tracePt t="81221" x="5494338" y="2493963"/>
          <p14:tracePt t="81247" x="5494338" y="2465388"/>
          <p14:tracePt t="81254" x="5494338" y="2408238"/>
          <p14:tracePt t="81271" x="5494338" y="2365375"/>
          <p14:tracePt t="81288" x="5494338" y="2286000"/>
          <p14:tracePt t="81305" x="5494338" y="2243138"/>
          <p14:tracePt t="81320" x="5480050" y="2200275"/>
          <p14:tracePt t="81338" x="5472113" y="2171700"/>
          <p14:tracePt t="81354" x="5472113" y="2151063"/>
          <p14:tracePt t="81371" x="5472113" y="2114550"/>
          <p14:tracePt t="81387" x="5472113" y="2071688"/>
          <p14:tracePt t="81404" x="5472113" y="2057400"/>
          <p14:tracePt t="81421" x="5472113" y="2036763"/>
          <p14:tracePt t="81437" x="5472113" y="2028825"/>
          <p14:tracePt t="81544" x="5472113" y="2036763"/>
          <p14:tracePt t="81552" x="5480050" y="2093913"/>
          <p14:tracePt t="81552" x="5480050" y="2122488"/>
          <p14:tracePt t="81561" x="5486400" y="2151063"/>
          <p14:tracePt t="81571" x="5494338" y="2214563"/>
          <p14:tracePt t="81587" x="5494338" y="2279650"/>
          <p14:tracePt t="81604" x="5494338" y="2386013"/>
          <p14:tracePt t="81620" x="5494338" y="2508250"/>
          <p14:tracePt t="81638" x="5494338" y="2628900"/>
          <p14:tracePt t="81654" x="5494338" y="2751138"/>
          <p14:tracePt t="81670" x="5494338" y="2843213"/>
          <p14:tracePt t="81687" x="5494338" y="2865438"/>
          <p14:tracePt t="81703" x="5494338" y="2894013"/>
          <p14:tracePt t="81721" x="5494338" y="2908300"/>
          <p14:tracePt t="81737" x="5494338" y="2943225"/>
          <p14:tracePt t="81755" x="5494338" y="3036888"/>
          <p14:tracePt t="81770" x="5494338" y="3143250"/>
          <p14:tracePt t="81788" x="5494338" y="3279775"/>
          <p14:tracePt t="81804" x="5494338" y="3451225"/>
          <p14:tracePt t="81820" x="5494338" y="3557588"/>
          <p14:tracePt t="81836" x="5494338" y="3636963"/>
          <p14:tracePt t="81853" x="5494338" y="3694113"/>
          <p14:tracePt t="81870" x="5508625" y="3729038"/>
          <p14:tracePt t="81887" x="5522913" y="3757613"/>
          <p14:tracePt t="81904" x="5522913" y="3779838"/>
          <p14:tracePt t="81919" x="5529263" y="3814763"/>
          <p14:tracePt t="81937" x="5537200" y="3851275"/>
          <p14:tracePt t="81954" x="5537200" y="3871913"/>
          <p14:tracePt t="81971" x="5537200" y="3900488"/>
          <p14:tracePt t="81986" x="5537200" y="3908425"/>
          <p14:tracePt t="82004" x="5537200" y="3914775"/>
          <p14:tracePt t="82020" x="5537200" y="3937000"/>
          <p14:tracePt t="82036" x="5537200" y="3951288"/>
          <p14:tracePt t="82054" x="5537200" y="3965575"/>
          <p14:tracePt t="82070" x="5537200" y="3971925"/>
          <p14:tracePt t="82087" x="5537200" y="3979863"/>
          <p14:tracePt t="82144" x="5537200" y="3986213"/>
          <p14:tracePt t="83089" x="5537200" y="3943350"/>
          <p14:tracePt t="83096" x="5537200" y="3929063"/>
          <p14:tracePt t="83104" x="5537200" y="3922713"/>
          <p14:tracePt t="83112" x="5537200" y="3894138"/>
          <p14:tracePt t="83119" x="5537200" y="3851275"/>
          <p14:tracePt t="83135" x="5537200" y="3808413"/>
          <p14:tracePt t="83151" x="5537200" y="3751263"/>
          <p14:tracePt t="83169" x="5537200" y="3708400"/>
          <p14:tracePt t="83185" x="5537200" y="3671888"/>
          <p14:tracePt t="83201" x="5537200" y="3629025"/>
          <p14:tracePt t="83218" x="5537200" y="3557588"/>
          <p14:tracePt t="83235" x="5537200" y="3479800"/>
          <p14:tracePt t="83252" x="5537200" y="3386138"/>
          <p14:tracePt t="83268" x="5551488" y="3314700"/>
          <p14:tracePt t="83284" x="5572125" y="3243263"/>
          <p14:tracePt t="83301" x="5572125" y="3214688"/>
          <p14:tracePt t="83318" x="5572125" y="3165475"/>
          <p14:tracePt t="83334" x="5572125" y="3100388"/>
          <p14:tracePt t="83352" x="5580063" y="3022600"/>
          <p14:tracePt t="83367" x="5594350" y="2914650"/>
          <p14:tracePt t="83385" x="5594350" y="2857500"/>
          <p14:tracePt t="83401" x="5594350" y="2814638"/>
          <p14:tracePt t="83418" x="5594350" y="2771775"/>
          <p14:tracePt t="83434" x="5622925" y="2671763"/>
          <p14:tracePt t="83451" x="5637213" y="2579688"/>
          <p14:tracePt t="83468" x="5643563" y="2479675"/>
          <p14:tracePt t="83484" x="5651500" y="2422525"/>
          <p14:tracePt t="83502" x="5651500" y="2379663"/>
          <p14:tracePt t="83517" x="5651500" y="2336800"/>
          <p14:tracePt t="83535" x="5651500" y="2308225"/>
          <p14:tracePt t="83551" x="5651500" y="2300288"/>
          <p14:tracePt t="83568" x="5651500" y="2293938"/>
          <p14:tracePt t="83680" x="5651500" y="2328863"/>
          <p14:tracePt t="83688" x="5651500" y="2336800"/>
          <p14:tracePt t="83696" x="5651500" y="2371725"/>
          <p14:tracePt t="83704" x="5629275" y="2436813"/>
          <p14:tracePt t="83717" x="5622925" y="2493963"/>
          <p14:tracePt t="83734" x="5622925" y="2586038"/>
          <p14:tracePt t="83752" x="5622925" y="2686050"/>
          <p14:tracePt t="83767" x="5622925" y="2865438"/>
          <p14:tracePt t="83784" x="5622925" y="2971800"/>
          <p14:tracePt t="83801" x="5622925" y="3065463"/>
          <p14:tracePt t="83817" x="5622925" y="3151188"/>
          <p14:tracePt t="83834" x="5622925" y="3208338"/>
          <p14:tracePt t="83850" x="5614988" y="3265488"/>
          <p14:tracePt t="83867" x="5614988" y="3308350"/>
          <p14:tracePt t="83883" x="5614988" y="3371850"/>
          <p14:tracePt t="83901" x="5614988" y="3436938"/>
          <p14:tracePt t="83917" x="5614988" y="3514725"/>
          <p14:tracePt t="83934" x="5614988" y="3571875"/>
          <p14:tracePt t="83950" x="5614988" y="3629025"/>
          <p14:tracePt t="83967" x="5614988" y="3679825"/>
          <p14:tracePt t="83967" x="5614988" y="3708400"/>
          <p14:tracePt t="83984" x="5614988" y="3765550"/>
          <p14:tracePt t="84001" x="5614988" y="3808413"/>
          <p14:tracePt t="84018" x="5614988" y="3865563"/>
          <p14:tracePt t="84034" x="5614988" y="3908425"/>
          <p14:tracePt t="84051" x="5614988" y="3943350"/>
          <p14:tracePt t="84067" x="5614988" y="3951288"/>
          <p14:tracePt t="84083" x="5614988" y="3965575"/>
          <p14:tracePt t="84100" x="5614988" y="3971925"/>
          <p14:tracePt t="84117" x="5614988" y="3986213"/>
          <p14:tracePt t="84134" x="5614988" y="4008438"/>
          <p14:tracePt t="84150" x="5614988" y="4022725"/>
          <p14:tracePt t="84166" x="5614988" y="4051300"/>
          <p14:tracePt t="84184" x="5614988" y="4065588"/>
          <p14:tracePt t="84184" x="5614988" y="4079875"/>
          <p14:tracePt t="84200" x="5614988" y="4122738"/>
          <p14:tracePt t="84216" x="5614988" y="4179888"/>
          <p14:tracePt t="84234" x="5614988" y="4222750"/>
          <p14:tracePt t="84250" x="5614988" y="4286250"/>
          <p14:tracePt t="84266" x="5614988" y="4329113"/>
          <p14:tracePt t="84283" x="5614988" y="4400550"/>
          <p14:tracePt t="84300" x="5614988" y="4451350"/>
          <p14:tracePt t="84317" x="5614988" y="4508500"/>
          <p14:tracePt t="84333" x="5614988" y="4551363"/>
          <p14:tracePt t="84350" x="5614988" y="4594225"/>
          <p14:tracePt t="84367" x="5608638" y="4629150"/>
          <p14:tracePt t="84384" x="5608638" y="4657725"/>
          <p14:tracePt t="84399" x="5608638" y="4708525"/>
          <p14:tracePt t="84417" x="5608638" y="4751388"/>
          <p14:tracePt t="84433" x="5608638" y="4786313"/>
          <p14:tracePt t="84450" x="5608638" y="4829175"/>
          <p14:tracePt t="84466" x="5608638" y="4843463"/>
          <p14:tracePt t="84483" x="5622925" y="4865688"/>
          <p14:tracePt t="84500" x="5622925" y="4879975"/>
          <p14:tracePt t="84516" x="5622925" y="4908550"/>
          <p14:tracePt t="84533" x="5622925" y="4914900"/>
          <p14:tracePt t="84549" x="5622925" y="4929188"/>
          <p14:tracePt t="84566" x="5629275" y="4937125"/>
          <p14:tracePt t="84681" x="5629275" y="4943475"/>
          <p14:tracePt t="84689" x="5629275" y="4951413"/>
          <p14:tracePt t="84697" x="5629275" y="4957763"/>
          <p14:tracePt t="84704" x="5629275" y="5000625"/>
          <p14:tracePt t="84716" x="5608638" y="5029200"/>
          <p14:tracePt t="84733" x="5572125" y="5065713"/>
          <p14:tracePt t="84749" x="5557838" y="5080000"/>
          <p14:tracePt t="84766" x="5551488" y="5086350"/>
          <p14:tracePt t="84782" x="5537200" y="5100638"/>
          <p14:tracePt t="84800" x="5508625" y="5100638"/>
          <p14:tracePt t="84816" x="5494338" y="5114925"/>
          <p14:tracePt t="84872" x="5480050" y="5114925"/>
          <p14:tracePt t="84880" x="5465763" y="5122863"/>
          <p14:tracePt t="84881" x="5457825" y="5122863"/>
          <p14:tracePt t="84901" x="5451475" y="5122863"/>
          <p14:tracePt t="84915" x="5437188" y="5129213"/>
          <p14:tracePt t="84952" x="5429250" y="5129213"/>
          <p14:tracePt t="84965" x="5422900" y="5129213"/>
          <p14:tracePt t="84992" x="5414963" y="5129213"/>
          <p14:tracePt t="85000" x="5400675" y="5129213"/>
          <p14:tracePt t="85010" x="5380038" y="5137150"/>
          <p14:tracePt t="85136" x="5372100" y="5137150"/>
          <p14:tracePt t="85168" x="5357813" y="5137150"/>
          <p14:tracePt t="85177" x="5351463" y="5137150"/>
          <p14:tracePt t="85193" x="5343525" y="5137150"/>
          <p14:tracePt t="85208" x="5337175" y="5143500"/>
          <p14:tracePt t="85280" x="5329238" y="5151438"/>
          <p14:tracePt t="85296" x="5322888" y="5151438"/>
          <p14:tracePt t="85649" x="5308600" y="5151438"/>
          <p14:tracePt t="85657" x="5300663" y="5151438"/>
          <p14:tracePt t="85665" x="5286375" y="5151438"/>
          <p14:tracePt t="85676" x="5265738" y="5151438"/>
          <p14:tracePt t="85682" x="5257800" y="5151438"/>
          <p14:tracePt t="85697" x="5243513" y="5143500"/>
          <p14:tracePt t="85760" x="5237163" y="5143500"/>
          <p14:tracePt t="85800" x="5229225" y="5143500"/>
          <p14:tracePt t="85816" x="5222875" y="5143500"/>
          <p14:tracePt t="85824" x="5208588" y="5143500"/>
          <p14:tracePt t="85830" x="5200650" y="5137150"/>
          <p14:tracePt t="85896" x="5194300" y="5137150"/>
          <p14:tracePt t="85912" x="5186363" y="5137150"/>
          <p14:tracePt t="86024" x="5180013" y="5137150"/>
          <p14:tracePt t="86033" x="5180013" y="5143500"/>
          <p14:tracePt t="86040" x="5180013" y="5151438"/>
          <p14:tracePt t="86048" x="5180013" y="5180013"/>
          <p14:tracePt t="86048" x="5200650" y="5208588"/>
          <p14:tracePt t="86065" x="5229225" y="5272088"/>
          <p14:tracePt t="86081" x="5257800" y="5351463"/>
          <p14:tracePt t="86098" x="5280025" y="5400675"/>
          <p14:tracePt t="86115" x="5300663" y="5422900"/>
          <p14:tracePt t="86131" x="5308600" y="5429250"/>
          <p14:tracePt t="86147" x="5329238" y="5437188"/>
          <p14:tracePt t="86164" x="5337175" y="5437188"/>
          <p14:tracePt t="86180" x="5343525" y="5437188"/>
          <p14:tracePt t="86197" x="5351463" y="5437188"/>
          <p14:tracePt t="86232" x="5365750" y="5437188"/>
          <p14:tracePt t="86246" x="5372100" y="5437188"/>
          <p14:tracePt t="86248" x="5408613" y="5437188"/>
          <p14:tracePt t="86264" x="5457825" y="5437188"/>
          <p14:tracePt t="86281" x="5522913" y="5437188"/>
          <p14:tracePt t="86297" x="5629275" y="5437188"/>
          <p14:tracePt t="86314" x="5708650" y="5437188"/>
          <p14:tracePt t="86330" x="5794375" y="5437188"/>
          <p14:tracePt t="86347" x="5851525" y="5437188"/>
          <p14:tracePt t="86364" x="5880100" y="5437188"/>
          <p14:tracePt t="86380" x="5908675" y="5437188"/>
          <p14:tracePt t="86398" x="5937250" y="5437188"/>
          <p14:tracePt t="86413" x="5980113" y="5437188"/>
          <p14:tracePt t="86430" x="6072188" y="5429250"/>
          <p14:tracePt t="86447" x="6165850" y="5414963"/>
          <p14:tracePt t="86463" x="6294438" y="5394325"/>
          <p14:tracePt t="86480" x="6423025" y="5372100"/>
          <p14:tracePt t="86498" x="6486525" y="5365750"/>
          <p14:tracePt t="86513" x="6508750" y="5365750"/>
          <p14:tracePt t="86530" x="6551613" y="5351463"/>
          <p14:tracePt t="86546" x="6629400" y="5351463"/>
          <p14:tracePt t="86563" x="6694488" y="5351463"/>
          <p14:tracePt t="86580" x="6765925" y="5337175"/>
          <p14:tracePt t="86597" x="6829425" y="5322888"/>
          <p14:tracePt t="86613" x="6908800" y="5314950"/>
          <p14:tracePt t="86630" x="6972300" y="5308600"/>
          <p14:tracePt t="86647" x="7065963" y="5286375"/>
          <p14:tracePt t="86663" x="7158038" y="5272088"/>
          <p14:tracePt t="86679" x="7251700" y="5251450"/>
          <p14:tracePt t="86697" x="7323138" y="5222875"/>
          <p14:tracePt t="86712" x="7380288" y="5214938"/>
          <p14:tracePt t="86729" x="7443788" y="5208588"/>
          <p14:tracePt t="86747" x="7486650" y="5180013"/>
          <p14:tracePt t="86764" x="7543800" y="5157788"/>
          <p14:tracePt t="86779" x="7600950" y="5129213"/>
          <p14:tracePt t="86797" x="7637463" y="5114925"/>
          <p14:tracePt t="86813" x="7643813" y="5108575"/>
          <p14:tracePt t="86829" x="7651750" y="5094288"/>
          <p14:tracePt t="86865" x="7651750" y="5086350"/>
          <p14:tracePt t="86865" x="7651750" y="5072063"/>
          <p14:tracePt t="86880" x="7629525" y="5051425"/>
          <p14:tracePt t="86896" x="7551738" y="5043488"/>
          <p14:tracePt t="86914" x="7486650" y="5043488"/>
          <p14:tracePt t="86929" x="7408863" y="5043488"/>
          <p14:tracePt t="86946" x="7343775" y="5043488"/>
          <p14:tracePt t="86962" x="7208838" y="5043488"/>
          <p14:tracePt t="86979" x="7058025" y="5043488"/>
          <p14:tracePt t="86996" x="6880225" y="5043488"/>
          <p14:tracePt t="87013" x="6757988" y="5043488"/>
          <p14:tracePt t="87030" x="6665913" y="5043488"/>
          <p14:tracePt t="87045" x="6615113" y="5043488"/>
          <p14:tracePt t="87063" x="6580188" y="5043488"/>
          <p14:tracePt t="87079" x="6537325" y="5043488"/>
          <p14:tracePt t="87079" x="6500813" y="5043488"/>
          <p14:tracePt t="87096" x="6423025" y="5043488"/>
          <p14:tracePt t="87113" x="6300788" y="5043488"/>
          <p14:tracePt t="87131" x="6194425" y="5043488"/>
          <p14:tracePt t="87146" x="6115050" y="5043488"/>
          <p14:tracePt t="87163" x="6051550" y="5043488"/>
          <p14:tracePt t="87179" x="6000750" y="5043488"/>
          <p14:tracePt t="87195" x="5957888" y="5043488"/>
          <p14:tracePt t="87212" x="5908675" y="5043488"/>
          <p14:tracePt t="87228" x="5851525" y="5043488"/>
          <p14:tracePt t="87246" x="5772150" y="5043488"/>
          <p14:tracePt t="87262" x="5708650" y="5043488"/>
          <p14:tracePt t="87279" x="5629275" y="5043488"/>
          <p14:tracePt t="87296" x="5537200" y="5043488"/>
          <p14:tracePt t="87313" x="5494338" y="5043488"/>
          <p14:tracePt t="87329" x="5472113" y="5043488"/>
          <p14:tracePt t="87345" x="5443538" y="5043488"/>
          <p14:tracePt t="87362" x="5414963" y="5043488"/>
          <p14:tracePt t="87378" x="5380038" y="5043488"/>
          <p14:tracePt t="87396" x="5329238" y="5043488"/>
          <p14:tracePt t="87412" x="5280025" y="5051425"/>
          <p14:tracePt t="87429" x="5237163" y="5065713"/>
          <p14:tracePt t="87445" x="5214938" y="5072063"/>
          <p14:tracePt t="87461" x="5186363" y="5072063"/>
          <p14:tracePt t="87479" x="5172075" y="5086350"/>
          <p14:tracePt t="87495" x="5165725" y="5100638"/>
          <p14:tracePt t="87495" x="5151438" y="5114925"/>
          <p14:tracePt t="87512" x="5143500" y="5129213"/>
          <p14:tracePt t="87528" x="5143500" y="5137150"/>
          <p14:tracePt t="87546" x="5143500" y="5165725"/>
          <p14:tracePt t="87561" x="5143500" y="5180013"/>
          <p14:tracePt t="87579" x="5165725" y="5222875"/>
          <p14:tracePt t="87595" x="5200650" y="5257800"/>
          <p14:tracePt t="87612" x="5251450" y="5314950"/>
          <p14:tracePt t="87628" x="5300663" y="5357813"/>
          <p14:tracePt t="87645" x="5337175" y="5372100"/>
          <p14:tracePt t="87661" x="5386388" y="5400675"/>
          <p14:tracePt t="87679" x="5457825" y="5408613"/>
          <p14:tracePt t="87695" x="5537200" y="5429250"/>
          <p14:tracePt t="87711" x="5686425" y="5465763"/>
          <p14:tracePt t="87729" x="5794375" y="5472113"/>
          <p14:tracePt t="87745" x="5937250" y="5486400"/>
          <p14:tracePt t="87762" x="6043613" y="5486400"/>
          <p14:tracePt t="87778" x="6122988" y="5486400"/>
          <p14:tracePt t="87794" x="6165850" y="5486400"/>
          <p14:tracePt t="87811" x="6200775" y="5486400"/>
          <p14:tracePt t="87828" x="6251575" y="5486400"/>
          <p14:tracePt t="87845" x="6343650" y="5486400"/>
          <p14:tracePt t="87861" x="6443663" y="5486400"/>
          <p14:tracePt t="87878" x="6551613" y="5486400"/>
          <p14:tracePt t="87894" x="6615113" y="5486400"/>
          <p14:tracePt t="87911" x="6723063" y="5486400"/>
          <p14:tracePt t="87928" x="6757988" y="5486400"/>
          <p14:tracePt t="87944" x="6800850" y="5486400"/>
          <p14:tracePt t="87961" x="6823075" y="5486400"/>
          <p14:tracePt t="87977" x="6851650" y="5486400"/>
          <p14:tracePt t="87994" x="6900863" y="5486400"/>
          <p14:tracePt t="88011" x="6980238" y="5486400"/>
          <p14:tracePt t="88028" x="7080250" y="5486400"/>
          <p14:tracePt t="88044" x="7215188" y="5457825"/>
          <p14:tracePt t="88062" x="7294563" y="5429250"/>
          <p14:tracePt t="88077" x="7351713" y="5386388"/>
          <p14:tracePt t="88095" x="7400925" y="5357813"/>
          <p14:tracePt t="88112" x="7429500" y="5329238"/>
          <p14:tracePt t="88129" x="7451725" y="5286375"/>
          <p14:tracePt t="88145" x="7466013" y="5237163"/>
          <p14:tracePt t="88161" x="7466013" y="5186363"/>
          <p14:tracePt t="88178" x="7466013" y="5129213"/>
          <p14:tracePt t="88194" x="7466013" y="5094288"/>
          <p14:tracePt t="88211" x="7458075" y="5051425"/>
          <p14:tracePt t="88228" x="7429500" y="5037138"/>
          <p14:tracePt t="88245" x="7394575" y="5022850"/>
          <p14:tracePt t="88261" x="7372350" y="5022850"/>
          <p14:tracePt t="88278" x="7329488" y="5022850"/>
          <p14:tracePt t="88294" x="7265988" y="5022850"/>
          <p14:tracePt t="88310" x="7194550" y="5022850"/>
          <p14:tracePt t="88328" x="7108825" y="5022850"/>
          <p14:tracePt t="88344" x="6929438" y="5022850"/>
          <p14:tracePt t="88361" x="6772275" y="5022850"/>
          <p14:tracePt t="88377" x="6651625" y="5022850"/>
          <p14:tracePt t="88395" x="6529388" y="5022850"/>
          <p14:tracePt t="88411" x="6437313" y="5022850"/>
          <p14:tracePt t="88427" x="6357938" y="5029200"/>
          <p14:tracePt t="88444" x="6300788" y="5043488"/>
          <p14:tracePt t="88461" x="6251575" y="5043488"/>
          <p14:tracePt t="88478" x="6157913" y="5057775"/>
          <p14:tracePt t="88494" x="6080125" y="5065713"/>
          <p14:tracePt t="88511" x="5986463" y="5065713"/>
          <p14:tracePt t="88527" x="5894388" y="5080000"/>
          <p14:tracePt t="88543" x="5786438" y="5080000"/>
          <p14:tracePt t="88560" x="5708650" y="5080000"/>
          <p14:tracePt t="88578" x="5643563" y="5080000"/>
          <p14:tracePt t="88593" x="5608638" y="5080000"/>
          <p14:tracePt t="88610" x="5565775" y="5080000"/>
          <p14:tracePt t="88626" x="5508625" y="5080000"/>
          <p14:tracePt t="88643" x="5465763" y="5080000"/>
          <p14:tracePt t="88660" x="5422900" y="5080000"/>
          <p14:tracePt t="88677" x="5394325" y="5080000"/>
          <p14:tracePt t="88694" x="5357813" y="5094288"/>
          <p14:tracePt t="88710" x="5329238" y="5100638"/>
          <p14:tracePt t="88727" x="5308600" y="5100638"/>
          <p14:tracePt t="88744" x="5272088" y="5108575"/>
          <p14:tracePt t="88761" x="5257800" y="5108575"/>
          <p14:tracePt t="88777" x="5237163" y="5108575"/>
          <p14:tracePt t="88793" x="5200650" y="5137150"/>
          <p14:tracePt t="88809" x="5186363" y="5137150"/>
          <p14:tracePt t="88827" x="5172075" y="5143500"/>
          <p14:tracePt t="88844" x="5129213" y="5165725"/>
          <p14:tracePt t="88860" x="5072063" y="5194300"/>
          <p14:tracePt t="88877" x="5014913" y="5229225"/>
          <p14:tracePt t="88893" x="4979988" y="5251450"/>
          <p14:tracePt t="88911" x="4951413" y="5257800"/>
          <p14:tracePt t="88926" x="4937125" y="5265738"/>
          <p14:tracePt t="88943" x="4929188" y="5272088"/>
          <p14:tracePt t="88960" x="4922838" y="5280025"/>
          <p14:tracePt t="89000" x="4914900" y="5286375"/>
          <p14:tracePt t="89010" x="4908550" y="5294313"/>
          <p14:tracePt t="89016" x="4900613" y="5314950"/>
          <p14:tracePt t="89056" x="4900613" y="5322888"/>
          <p14:tracePt t="89960" x="4900613" y="5329238"/>
          <p14:tracePt t="90144" x="4908550" y="5329238"/>
          <p14:tracePt t="92936" x="4914900" y="5329238"/>
          <p14:tracePt t="92944" x="4922838" y="5329238"/>
          <p14:tracePt t="92952" x="4929188" y="5329238"/>
          <p14:tracePt t="92959" x="4943475" y="5329238"/>
          <p14:tracePt t="92971" x="4951413" y="5329238"/>
          <p14:tracePt t="92987" x="4965700" y="5329238"/>
          <p14:tracePt t="93004" x="5000625" y="5329238"/>
          <p14:tracePt t="93021" x="5029200" y="5329238"/>
          <p14:tracePt t="93038" x="5072063" y="5329238"/>
          <p14:tracePt t="93054" x="5108575" y="5329238"/>
          <p14:tracePt t="93071" x="5122863" y="5329238"/>
          <p14:tracePt t="93087" x="5151438" y="5329238"/>
          <p14:tracePt t="93103" x="5194300" y="5329238"/>
          <p14:tracePt t="93122" x="5214938" y="5329238"/>
          <p14:tracePt t="93137" x="5237163" y="5329238"/>
          <p14:tracePt t="93153" x="5243513" y="5329238"/>
          <p14:tracePt t="93170" x="5265738" y="5329238"/>
          <p14:tracePt t="93187" x="5286375" y="5329238"/>
          <p14:tracePt t="93203" x="5314950" y="5329238"/>
          <p14:tracePt t="93220" x="5372100" y="5329238"/>
          <p14:tracePt t="93236" x="5437188" y="5329238"/>
          <p14:tracePt t="93255" x="5465763" y="5329238"/>
          <p14:tracePt t="93271" x="5508625" y="5329238"/>
          <p14:tracePt t="93286" x="5529263" y="5329238"/>
          <p14:tracePt t="93286" x="5543550" y="5314950"/>
          <p14:tracePt t="93321" x="5565775" y="5314950"/>
          <p14:tracePt t="93322" x="5586413" y="5314950"/>
          <p14:tracePt t="93337" x="5608638" y="5308600"/>
          <p14:tracePt t="93353" x="5622925" y="5300663"/>
          <p14:tracePt t="93370" x="5651500" y="5300663"/>
          <p14:tracePt t="93386" x="5657850" y="5300663"/>
          <p14:tracePt t="93404" x="5665788" y="5294313"/>
          <p14:tracePt t="93440" x="5680075" y="5294313"/>
          <p14:tracePt t="93456" x="5686425" y="5294313"/>
          <p14:tracePt t="93469" x="5694363" y="5286375"/>
          <p14:tracePt t="93472" x="5700713" y="5280025"/>
          <p14:tracePt t="93505" x="5722938" y="5280025"/>
          <p14:tracePt t="93505" x="5729288" y="5272088"/>
          <p14:tracePt t="93520" x="5737225" y="5272088"/>
          <p14:tracePt t="93537" x="5765800" y="5265738"/>
          <p14:tracePt t="93554" x="5786438" y="5265738"/>
          <p14:tracePt t="93570" x="5808663" y="5257800"/>
          <p14:tracePt t="93586" x="5851525" y="5243513"/>
          <p14:tracePt t="93603" x="5886450" y="5229225"/>
          <p14:tracePt t="93620" x="5943600" y="5214938"/>
          <p14:tracePt t="93636" x="6000750" y="5194300"/>
          <p14:tracePt t="93652" x="6037263" y="5186363"/>
          <p14:tracePt t="93669" x="6065838" y="5172075"/>
          <p14:tracePt t="93686" x="6080125" y="5172075"/>
          <p14:tracePt t="93703" x="6100763" y="5172075"/>
          <p14:tracePt t="93719" x="6151563" y="5165725"/>
          <p14:tracePt t="93737" x="6180138" y="5151438"/>
          <p14:tracePt t="93753" x="6215063" y="5151438"/>
          <p14:tracePt t="93770" x="6280150" y="5137150"/>
          <p14:tracePt t="93787" x="6323013" y="5137150"/>
          <p14:tracePt t="93803" x="6343650" y="5137150"/>
          <p14:tracePt t="93820" x="6351588" y="5129213"/>
          <p14:tracePt t="93836" x="6372225" y="5129213"/>
          <p14:tracePt t="93854" x="6415088" y="5129213"/>
          <p14:tracePt t="93869" x="6443663" y="5122863"/>
          <p14:tracePt t="93887" x="6480175" y="5114925"/>
          <p14:tracePt t="93902" x="6500813" y="5100638"/>
          <p14:tracePt t="93919" x="6551613" y="5080000"/>
          <p14:tracePt t="93936" x="6572250" y="5057775"/>
          <p14:tracePt t="94024" x="6551613" y="5057775"/>
          <p14:tracePt t="94032" x="6529388" y="5057775"/>
          <p14:tracePt t="94039" x="6486525" y="5065713"/>
          <p14:tracePt t="94052" x="6423025" y="5086350"/>
          <p14:tracePt t="94069" x="6308725" y="5122863"/>
          <p14:tracePt t="94085" x="6243638" y="5129213"/>
          <p14:tracePt t="94103" x="6137275" y="5157788"/>
          <p14:tracePt t="94121" x="6094413" y="5157788"/>
          <p14:tracePt t="94136" x="6000750" y="5157788"/>
          <p14:tracePt t="94153" x="5943600" y="5157788"/>
          <p14:tracePt t="94169" x="5915025" y="5157788"/>
          <p14:tracePt t="94186" x="5880100" y="5157788"/>
          <p14:tracePt t="94202" x="5843588" y="5157788"/>
          <p14:tracePt t="94219" x="5815013" y="5151438"/>
          <p14:tracePt t="94235" x="5737225" y="5065713"/>
          <p14:tracePt t="94252" x="5672138" y="4979988"/>
          <p14:tracePt t="94269" x="5651500" y="4922838"/>
          <p14:tracePt t="94285" x="5637213" y="4843463"/>
          <p14:tracePt t="94303" x="5614988" y="4729163"/>
          <p14:tracePt t="94318" x="5614988" y="4622800"/>
          <p14:tracePt t="94335" x="5614988" y="4494213"/>
          <p14:tracePt t="94353" x="5614988" y="4429125"/>
          <p14:tracePt t="94369" x="5614988" y="4408488"/>
          <p14:tracePt t="94464" x="5622925" y="4400550"/>
          <p14:tracePt t="94472" x="5637213" y="4400550"/>
          <p14:tracePt t="94478" x="5665788" y="4400550"/>
          <p14:tracePt t="94485" x="5700713" y="4400550"/>
          <p14:tracePt t="94501" x="5743575" y="4408488"/>
          <p14:tracePt t="94519" x="5765800" y="4414838"/>
          <p14:tracePt t="94535" x="5822950" y="4443413"/>
          <p14:tracePt t="94551" x="5908675" y="4457700"/>
          <p14:tracePt t="94569" x="6000750" y="4479925"/>
          <p14:tracePt t="94585" x="6108700" y="4500563"/>
          <p14:tracePt t="94602" x="6194425" y="4514850"/>
          <p14:tracePt t="94618" x="6286500" y="4522788"/>
          <p14:tracePt t="94635" x="6443663" y="4522788"/>
          <p14:tracePt t="94651" x="6651625" y="4522788"/>
          <p14:tracePt t="94669" x="6808788" y="4522788"/>
          <p14:tracePt t="94685" x="6965950" y="4522788"/>
          <p14:tracePt t="94702" x="7115175" y="4522788"/>
          <p14:tracePt t="94718" x="7243763" y="4522788"/>
          <p14:tracePt t="94734" x="7329488" y="4522788"/>
          <p14:tracePt t="94734" x="7400925" y="4522788"/>
          <p14:tracePt t="94753" x="7486650" y="4522788"/>
          <p14:tracePt t="94769" x="7700963" y="4494213"/>
          <p14:tracePt t="94785" x="7815263" y="4471988"/>
          <p14:tracePt t="94802" x="7908925" y="4451350"/>
          <p14:tracePt t="94819" x="7966075" y="4429125"/>
          <p14:tracePt t="94834" x="8066088" y="4386263"/>
          <p14:tracePt t="94851" x="8137525" y="4365625"/>
          <p14:tracePt t="94867" x="8194675" y="4329113"/>
          <p14:tracePt t="94884" x="8251825" y="4286250"/>
          <p14:tracePt t="94901" x="8323263" y="4237038"/>
          <p14:tracePt t="94918" x="8358188" y="4200525"/>
          <p14:tracePt t="94935" x="8366125" y="4186238"/>
          <p14:tracePt t="94951" x="8366125" y="4157663"/>
          <p14:tracePt t="94968" x="8366125" y="4151313"/>
          <p14:tracePt t="95008" x="8358188" y="4143375"/>
          <p14:tracePt t="95017" x="8215313" y="4171950"/>
          <p14:tracePt t="95032" x="8158163" y="4186238"/>
          <p14:tracePt t="95037" x="7994650" y="4251325"/>
          <p14:tracePt t="95052" x="7829550" y="4329113"/>
          <p14:tracePt t="95068" x="7623175" y="4437063"/>
          <p14:tracePt t="95084" x="7408863" y="4529138"/>
          <p14:tracePt t="95100" x="7258050" y="4622800"/>
          <p14:tracePt t="95118" x="7123113" y="4686300"/>
          <p14:tracePt t="95134" x="6943725" y="4722813"/>
          <p14:tracePt t="95151" x="6743700" y="4786313"/>
          <p14:tracePt t="95167" x="6415088" y="4814888"/>
          <p14:tracePt t="95185" x="6172200" y="4814888"/>
          <p14:tracePt t="95200" x="6029325" y="4814888"/>
          <p14:tracePt t="95218" x="5929313" y="4814888"/>
          <p14:tracePt t="95234" x="5851525" y="4800600"/>
          <p14:tracePt t="95250" x="5800725" y="4772025"/>
          <p14:tracePt t="95268" x="5786438" y="4765675"/>
          <p14:tracePt t="95312" x="5780088" y="4765675"/>
          <p14:tracePt t="95785" x="5765800" y="4765675"/>
          <p14:tracePt t="95800" x="5757863" y="4757738"/>
          <p14:tracePt t="95809" x="5751513" y="4757738"/>
          <p14:tracePt t="95841" x="5743575" y="4757738"/>
          <p14:tracePt t="95856" x="5737225" y="4751388"/>
          <p14:tracePt t="95896" x="5729288" y="4751388"/>
          <p14:tracePt t="95904" x="5680075" y="4679950"/>
          <p14:tracePt t="95913" x="5651500" y="4657725"/>
          <p14:tracePt t="95920" x="5600700" y="4608513"/>
          <p14:tracePt t="95933" x="5551488" y="4551363"/>
          <p14:tracePt t="95949" x="5514975" y="4500563"/>
          <p14:tracePt t="95966" x="5472113" y="4422775"/>
          <p14:tracePt t="95983" x="5408613" y="4314825"/>
          <p14:tracePt t="96000" x="5386388" y="4257675"/>
          <p14:tracePt t="96017" x="5357813" y="4186238"/>
          <p14:tracePt t="96033" x="5351463" y="4165600"/>
          <p14:tracePt t="96049" x="5351463" y="4137025"/>
          <p14:tracePt t="96066" x="5351463" y="4129088"/>
          <p14:tracePt t="96083" x="5351463" y="4122738"/>
          <p14:tracePt t="96099" x="5351463" y="4100513"/>
          <p14:tracePt t="96116" x="5351463" y="4065588"/>
          <p14:tracePt t="96132" x="5351463" y="4022725"/>
          <p14:tracePt t="96150" x="5380038" y="3965575"/>
          <p14:tracePt t="96166" x="5472113" y="3900488"/>
          <p14:tracePt t="96183" x="5543550" y="3843338"/>
          <p14:tracePt t="96183" x="5580063" y="3836988"/>
          <p14:tracePt t="96201" x="5708650" y="3800475"/>
          <p14:tracePt t="96217" x="5822950" y="3794125"/>
          <p14:tracePt t="96233" x="5965825" y="3765550"/>
          <p14:tracePt t="96249" x="6094413" y="3743325"/>
          <p14:tracePt t="96267" x="6215063" y="3729038"/>
          <p14:tracePt t="96282" x="6372225" y="3714750"/>
          <p14:tracePt t="96300" x="6480175" y="3714750"/>
          <p14:tracePt t="96315" x="6551613" y="3714750"/>
          <p14:tracePt t="96332" x="6623050" y="3714750"/>
          <p14:tracePt t="96349" x="6686550" y="3714750"/>
          <p14:tracePt t="96365" x="6823075" y="3714750"/>
          <p14:tracePt t="96383" x="6980238" y="3714750"/>
          <p14:tracePt t="96399" x="7151688" y="3714750"/>
          <p14:tracePt t="96399" x="7223125" y="3714750"/>
          <p14:tracePt t="96416" x="7343775" y="3714750"/>
          <p14:tracePt t="96433" x="7437438" y="3714750"/>
          <p14:tracePt t="96449" x="7529513" y="3714750"/>
          <p14:tracePt t="96465" x="7580313" y="3714750"/>
          <p14:tracePt t="96483" x="7686675" y="3714750"/>
          <p14:tracePt t="96498" x="7808913" y="3714750"/>
          <p14:tracePt t="96516" x="7951788" y="3714750"/>
          <p14:tracePt t="96532" x="8029575" y="3714750"/>
          <p14:tracePt t="96549" x="8108950" y="3714750"/>
          <p14:tracePt t="96566" x="8151813" y="3714750"/>
          <p14:tracePt t="96582" x="8194675" y="3736975"/>
          <p14:tracePt t="96598" x="8229600" y="3757613"/>
          <p14:tracePt t="96615" x="8243888" y="3779838"/>
          <p14:tracePt t="96632" x="8243888" y="3829050"/>
          <p14:tracePt t="96649" x="8243888" y="3879850"/>
          <p14:tracePt t="96666" x="8243888" y="3943350"/>
          <p14:tracePt t="96682" x="8237538" y="4014788"/>
          <p14:tracePt t="96698" x="8215313" y="4071938"/>
          <p14:tracePt t="96716" x="8180388" y="4122738"/>
          <p14:tracePt t="96731" x="8129588" y="4171950"/>
          <p14:tracePt t="96750" x="8058150" y="4222750"/>
          <p14:tracePt t="96765" x="7986713" y="4279900"/>
          <p14:tracePt t="96782" x="7900988" y="4322763"/>
          <p14:tracePt t="96799" x="7829550" y="4351338"/>
          <p14:tracePt t="96815" x="7694613" y="4371975"/>
          <p14:tracePt t="96833" x="7615238" y="4400550"/>
          <p14:tracePt t="96848" x="7486650" y="4422775"/>
          <p14:tracePt t="96865" x="7358063" y="4437063"/>
          <p14:tracePt t="96881" x="7280275" y="4457700"/>
          <p14:tracePt t="96899" x="7172325" y="4465638"/>
          <p14:tracePt t="96915" x="7008813" y="4494213"/>
          <p14:tracePt t="96933" x="6894513" y="4529138"/>
          <p14:tracePt t="96948" x="6808788" y="4529138"/>
          <p14:tracePt t="96965" x="6751638" y="4543425"/>
          <p14:tracePt t="96981" x="6700838" y="4565650"/>
          <p14:tracePt t="96998" x="6686550" y="4572000"/>
          <p14:tracePt t="97049" x="6680200" y="4572000"/>
          <p14:tracePt t="97056" x="6665913" y="4572000"/>
          <p14:tracePt t="97064" x="6657975" y="4572000"/>
          <p14:tracePt t="97073" x="6651625" y="4572000"/>
          <p14:tracePt t="97113" x="6629400" y="4572000"/>
          <p14:tracePt t="97121" x="6623050" y="4572000"/>
          <p14:tracePt t="97225" x="6623050" y="4586288"/>
          <p14:tracePt t="97232" x="6651625" y="4608513"/>
          <p14:tracePt t="97448" x="6665913" y="4608513"/>
          <p14:tracePt t="97456" x="6680200" y="4608513"/>
          <p14:tracePt t="97488" x="6686550" y="4608513"/>
          <p14:tracePt t="97496" x="6700838" y="4600575"/>
          <p14:tracePt t="97512" x="6757988" y="4543425"/>
          <p14:tracePt t="97624" x="6729413" y="4529138"/>
          <p14:tracePt t="97632" x="6700838" y="4500563"/>
          <p14:tracePt t="97637" x="6672263" y="4494213"/>
          <p14:tracePt t="97647" x="6615113" y="4465638"/>
          <p14:tracePt t="97665" x="6572250" y="4457700"/>
          <p14:tracePt t="97681" x="6543675" y="4451350"/>
          <p14:tracePt t="97697" x="6508750" y="4443413"/>
          <p14:tracePt t="97715" x="6486525" y="4443413"/>
          <p14:tracePt t="97730" x="6429375" y="4414838"/>
          <p14:tracePt t="97748" x="6380163" y="4408488"/>
          <p14:tracePt t="97764" x="6329363" y="4379913"/>
          <p14:tracePt t="97780" x="6294438" y="4365625"/>
          <p14:tracePt t="97797" x="6265863" y="4357688"/>
          <p14:tracePt t="97813" x="6251575" y="4337050"/>
          <p14:tracePt t="97831" x="6251575" y="4322763"/>
          <p14:tracePt t="97847" x="6223000" y="4279900"/>
          <p14:tracePt t="97847" x="6208713" y="4265613"/>
          <p14:tracePt t="97865" x="6180138" y="4229100"/>
          <p14:tracePt t="97880" x="6165850" y="4208463"/>
          <p14:tracePt t="97898" x="6151563" y="4194175"/>
          <p14:tracePt t="97913" x="6151563" y="4179888"/>
          <p14:tracePt t="97930" x="6143625" y="4129088"/>
          <p14:tracePt t="97946" x="6122988" y="4071938"/>
          <p14:tracePt t="97964" x="6094413" y="4000500"/>
          <p14:tracePt t="97980" x="6086475" y="3922713"/>
          <p14:tracePt t="97996" x="6080125" y="3894138"/>
          <p14:tracePt t="98014" x="6080125" y="3871913"/>
          <p14:tracePt t="98030" x="6080125" y="3836988"/>
          <p14:tracePt t="98046" x="6057900" y="3814763"/>
          <p14:tracePt t="98063" x="6029325" y="3757613"/>
          <p14:tracePt t="98063" x="6015038" y="3736975"/>
          <p14:tracePt t="98080" x="6000750" y="3714750"/>
          <p14:tracePt t="98096" x="5986463" y="3679825"/>
          <p14:tracePt t="98113" x="5986463" y="3657600"/>
          <p14:tracePt t="98129" x="5986463" y="3600450"/>
          <p14:tracePt t="98146" x="5986463" y="3543300"/>
          <p14:tracePt t="98163" x="5965825" y="3479800"/>
          <p14:tracePt t="98180" x="5965825" y="3422650"/>
          <p14:tracePt t="98197" x="5965825" y="3357563"/>
          <p14:tracePt t="98213" x="5965825" y="3251200"/>
          <p14:tracePt t="98230" x="5965825" y="3186113"/>
          <p14:tracePt t="98246" x="5965825" y="3108325"/>
          <p14:tracePt t="98263" x="5965825" y="3043238"/>
          <p14:tracePt t="98279" x="5965825" y="2957513"/>
          <p14:tracePt t="98296" x="5972175" y="2908300"/>
          <p14:tracePt t="98313" x="5994400" y="2808288"/>
          <p14:tracePt t="98330" x="6015038" y="2728913"/>
          <p14:tracePt t="98347" x="6022975" y="2657475"/>
          <p14:tracePt t="98363" x="6022975" y="2593975"/>
          <p14:tracePt t="98380" x="6037263" y="2514600"/>
          <p14:tracePt t="98396" x="6043613" y="2436813"/>
          <p14:tracePt t="98413" x="6043613" y="2371725"/>
          <p14:tracePt t="98430" x="6043613" y="2328863"/>
          <p14:tracePt t="98446" x="6065838" y="2271713"/>
          <p14:tracePt t="98463" x="6072188" y="2214563"/>
          <p14:tracePt t="98480" x="6072188" y="2128838"/>
          <p14:tracePt t="98497" x="6072188" y="2079625"/>
          <p14:tracePt t="98512" x="6072188" y="2036763"/>
          <p14:tracePt t="98530" x="6072188" y="2000250"/>
          <p14:tracePt t="98546" x="6072188" y="1965325"/>
          <p14:tracePt t="98563" x="6072188" y="1951038"/>
          <p14:tracePt t="98579" x="6072188" y="1928813"/>
          <p14:tracePt t="98596" x="6072188" y="1893888"/>
          <p14:tracePt t="98612" x="6072188" y="1879600"/>
          <p14:tracePt t="98629" x="6080125" y="1857375"/>
          <p14:tracePt t="98646" x="6094413" y="1814513"/>
          <p14:tracePt t="98663" x="6108700" y="1793875"/>
          <p14:tracePt t="98680" x="6115050" y="1771650"/>
          <p14:tracePt t="98695" x="6122988" y="1757363"/>
          <p14:tracePt t="98713" x="6129338" y="1751013"/>
          <p14:tracePt t="98729" x="6137275" y="1751013"/>
          <p14:tracePt t="98745" x="6143625" y="1743075"/>
          <p14:tracePt t="98856" x="6151563" y="1743075"/>
          <p14:tracePt t="98872" x="6157913" y="1743075"/>
          <p14:tracePt t="98880" x="6186488" y="1743075"/>
          <p14:tracePt t="98881" x="6194425" y="1751013"/>
          <p14:tracePt t="98881" x="6200775" y="1771650"/>
          <p14:tracePt t="98897" x="6208713" y="1800225"/>
          <p14:tracePt t="98913" x="6237288" y="1836738"/>
          <p14:tracePt t="98929" x="6243638" y="1879600"/>
          <p14:tracePt t="98946" x="6272213" y="1928813"/>
          <p14:tracePt t="98962" x="6280150" y="1985963"/>
          <p14:tracePt t="98979" x="6286500" y="2014538"/>
          <p14:tracePt t="98995" x="6300788" y="2065338"/>
          <p14:tracePt t="99013" x="6315075" y="2122488"/>
          <p14:tracePt t="99028" x="6337300" y="2151063"/>
          <p14:tracePt t="99045" x="6343650" y="2200275"/>
          <p14:tracePt t="99061" x="6365875" y="2243138"/>
          <p14:tracePt t="99078" x="6372225" y="2300288"/>
          <p14:tracePt t="99096" x="6408738" y="2386013"/>
          <p14:tracePt t="99113" x="6408738" y="2443163"/>
          <p14:tracePt t="99129" x="6423025" y="2486025"/>
          <p14:tracePt t="99146" x="6437313" y="2543175"/>
          <p14:tracePt t="99162" x="6437313" y="2622550"/>
          <p14:tracePt t="99178" x="6437313" y="2700338"/>
          <p14:tracePt t="99195" x="6486525" y="2814638"/>
          <p14:tracePt t="99211" x="6486525" y="2894013"/>
          <p14:tracePt t="99228" x="6494463" y="2957513"/>
          <p14:tracePt t="99245" x="6515100" y="3000375"/>
          <p14:tracePt t="99261" x="6515100" y="3071813"/>
          <p14:tracePt t="99279" x="6515100" y="3136900"/>
          <p14:tracePt t="99295" x="6515100" y="3228975"/>
          <p14:tracePt t="99295" x="6515100" y="3265488"/>
          <p14:tracePt t="99313" x="6515100" y="3343275"/>
          <p14:tracePt t="99329" x="6515100" y="3422650"/>
          <p14:tracePt t="99345" x="6515100" y="3486150"/>
          <p14:tracePt t="99361" x="6515100" y="3565525"/>
          <p14:tracePt t="99378" x="6515100" y="3622675"/>
          <p14:tracePt t="99394" x="6515100" y="3679825"/>
          <p14:tracePt t="99411" x="6515100" y="3751263"/>
          <p14:tracePt t="99429" x="6515100" y="3794125"/>
          <p14:tracePt t="99445" x="6515100" y="3843338"/>
          <p14:tracePt t="99462" x="6515100" y="3871913"/>
          <p14:tracePt t="99477" x="6515100" y="3886200"/>
          <p14:tracePt t="99495" x="6515100" y="3908425"/>
          <p14:tracePt t="99511" x="6515100" y="3922713"/>
          <p14:tracePt t="99528" x="6515100" y="3951288"/>
          <p14:tracePt t="99544" x="6515100" y="3971925"/>
          <p14:tracePt t="99561" x="6515100" y="3994150"/>
          <p14:tracePt t="99578" x="6500813" y="4029075"/>
          <p14:tracePt t="99595" x="6480175" y="4065588"/>
          <p14:tracePt t="99611" x="6451600" y="4100513"/>
          <p14:tracePt t="99627" x="6423025" y="4129088"/>
          <p14:tracePt t="99645" x="6408738" y="4165600"/>
          <p14:tracePt t="99661" x="6380163" y="4186238"/>
          <p14:tracePt t="99678" x="6365875" y="4214813"/>
          <p14:tracePt t="99694" x="6343650" y="4222750"/>
          <p14:tracePt t="99711" x="6337300" y="4229100"/>
          <p14:tracePt t="99727" x="6308725" y="4257675"/>
          <p14:tracePt t="99744" x="6286500" y="4265613"/>
          <p14:tracePt t="99896" x="6272213" y="4265613"/>
          <p14:tracePt t="99912" x="6251575" y="4265613"/>
          <p14:tracePt t="99920" x="6251575" y="4257675"/>
          <p14:tracePt t="99929" x="6243638" y="4251325"/>
          <p14:tracePt t="99935" x="6237288" y="4222750"/>
          <p14:tracePt t="99944" x="6208713" y="4151313"/>
          <p14:tracePt t="99960" x="6208713" y="4114800"/>
          <p14:tracePt t="99977" x="6208713" y="4079875"/>
          <p14:tracePt t="99994" x="6208713" y="4029075"/>
          <p14:tracePt t="100010" x="6208713" y="3994150"/>
          <p14:tracePt t="100027" x="6208713" y="3951288"/>
          <p14:tracePt t="100044" x="6208713" y="3922713"/>
          <p14:tracePt t="100061" x="6208713" y="3886200"/>
          <p14:tracePt t="100077" x="6208713" y="3865563"/>
          <p14:tracePt t="100094" x="6208713" y="3836988"/>
          <p14:tracePt t="100110" x="6208713" y="3794125"/>
          <p14:tracePt t="100127" x="6208713" y="3757613"/>
          <p14:tracePt t="100144" x="6208713" y="3686175"/>
          <p14:tracePt t="100160" x="6208713" y="3636963"/>
          <p14:tracePt t="100177" x="6208713" y="3579813"/>
          <p14:tracePt t="100194" x="6208713" y="3536950"/>
          <p14:tracePt t="100210" x="6208713" y="3500438"/>
          <p14:tracePt t="100226" x="6200775" y="3443288"/>
          <p14:tracePt t="100243" x="6186488" y="3394075"/>
          <p14:tracePt t="100260" x="6186488" y="3300413"/>
          <p14:tracePt t="100277" x="6186488" y="3208338"/>
          <p14:tracePt t="100293" x="6186488" y="3128963"/>
          <p14:tracePt t="100310" x="6186488" y="3043238"/>
          <p14:tracePt t="100327" x="6186488" y="2936875"/>
          <p14:tracePt t="100344" x="6172200" y="2800350"/>
          <p14:tracePt t="100360" x="6172200" y="2722563"/>
          <p14:tracePt t="100377" x="6172200" y="2636838"/>
          <p14:tracePt t="100394" x="6172200" y="2579688"/>
          <p14:tracePt t="100410" x="6172200" y="2536825"/>
          <p14:tracePt t="100428" x="6172200" y="2493963"/>
          <p14:tracePt t="100443" x="6172200" y="2443163"/>
          <p14:tracePt t="100461" x="6172200" y="2379663"/>
          <p14:tracePt t="100476" x="6172200" y="2328863"/>
          <p14:tracePt t="100494" x="6172200" y="2279650"/>
          <p14:tracePt t="100509" x="6172200" y="2228850"/>
          <p14:tracePt t="100526" x="6172200" y="2193925"/>
          <p14:tracePt t="100543" x="6172200" y="2165350"/>
          <p14:tracePt t="100559" x="6172200" y="2143125"/>
          <p14:tracePt t="100577" x="6172200" y="2122488"/>
          <p14:tracePt t="100593" x="6172200" y="2114550"/>
          <p14:tracePt t="100610" x="6180138" y="2108200"/>
          <p14:tracePt t="100626" x="6180138" y="2100263"/>
          <p14:tracePt t="100672" x="6180138" y="2085975"/>
          <p14:tracePt t="101974" x="6180138" y="2108200"/>
          <p14:tracePt t="101985" x="6180138" y="2136775"/>
          <p14:tracePt t="101996" x="6172200" y="2171700"/>
          <p14:tracePt t="102000" x="6165850" y="2179638"/>
          <p14:tracePt t="102008" x="6157913" y="2293938"/>
          <p14:tracePt t="102025" x="6151563" y="2336800"/>
          <p14:tracePt t="102040" x="6151563" y="2365375"/>
          <p14:tracePt t="102058" x="6137275" y="2428875"/>
          <p14:tracePt t="102074" x="6137275" y="2479675"/>
          <p14:tracePt t="102091" x="6115050" y="2551113"/>
          <p14:tracePt t="102108" x="6115050" y="2636838"/>
          <p14:tracePt t="102125" x="6115050" y="2693988"/>
          <p14:tracePt t="102141" x="6115050" y="2736850"/>
          <p14:tracePt t="102158" x="6115050" y="2779713"/>
          <p14:tracePt t="102174" x="6115050" y="2851150"/>
          <p14:tracePt t="102191" x="6108700" y="2914650"/>
          <p14:tracePt t="102208" x="6100763" y="3008313"/>
          <p14:tracePt t="102225" x="6086475" y="3057525"/>
          <p14:tracePt t="102264" x="6086475" y="3065463"/>
          <p14:tracePt t="102275" x="6086475" y="3079750"/>
          <p14:tracePt t="102276" x="6072188" y="3100388"/>
          <p14:tracePt t="102290" x="6065838" y="3108325"/>
          <p14:tracePt t="102368" x="6043613" y="3108325"/>
          <p14:tracePt t="102376" x="6037263" y="3108325"/>
          <p14:tracePt t="102390" x="6029325" y="3108325"/>
          <p14:tracePt t="102391" x="5994400" y="3114675"/>
          <p14:tracePt t="102407" x="5986463" y="3122613"/>
          <p14:tracePt t="102424" x="5980113" y="3122613"/>
          <p14:tracePt t="102440" x="5951538" y="3122613"/>
          <p14:tracePt t="102457" x="5943600" y="3122613"/>
          <p14:tracePt t="102474" x="5915025" y="3122613"/>
          <p14:tracePt t="102512" x="5900738" y="3122613"/>
          <p14:tracePt t="102520" x="5880100" y="3122613"/>
          <p14:tracePt t="102529" x="5872163" y="3114675"/>
          <p14:tracePt t="102540" x="5865813" y="3114675"/>
          <p14:tracePt t="102556" x="5843588" y="3094038"/>
          <p14:tracePt t="102574" x="5829300" y="3071813"/>
          <p14:tracePt t="102624" x="5829300" y="3057525"/>
          <p14:tracePt t="102632" x="5829300" y="3051175"/>
          <p14:tracePt t="102640" x="5829300" y="3043238"/>
          <p14:tracePt t="102644" x="5837238" y="3000375"/>
          <p14:tracePt t="102656" x="5857875" y="2994025"/>
          <p14:tracePt t="102674" x="5908675" y="2965450"/>
          <p14:tracePt t="102690" x="5929313" y="2965450"/>
          <p14:tracePt t="102707" x="5972175" y="2957513"/>
          <p14:tracePt t="102724" x="6015038" y="2951163"/>
          <p14:tracePt t="102740" x="6065838" y="2951163"/>
          <p14:tracePt t="102757" x="6108700" y="2943225"/>
          <p14:tracePt t="102773" x="6122988" y="2943225"/>
          <p14:tracePt t="102789" x="6137275" y="2943225"/>
          <p14:tracePt t="102807" x="6157913" y="2943225"/>
          <p14:tracePt t="102823" x="6200775" y="2943225"/>
          <p14:tracePt t="102840" x="6215063" y="2943225"/>
          <p14:tracePt t="102856" x="6237288" y="2943225"/>
          <p14:tracePt t="102873" x="6257925" y="2922588"/>
          <p14:tracePt t="102889" x="6265863" y="2914650"/>
          <p14:tracePt t="102907" x="6286500" y="2914650"/>
          <p14:tracePt t="102923" x="6308725" y="2908300"/>
          <p14:tracePt t="102939" x="6315075" y="2908300"/>
          <p14:tracePt t="102956" x="6323013" y="2908300"/>
          <p14:tracePt t="102973" x="6337300" y="2908300"/>
          <p14:tracePt t="102990" x="6351588" y="2908300"/>
          <p14:tracePt t="103006" x="6365875" y="2908300"/>
          <p14:tracePt t="103023" x="6372225" y="2908300"/>
          <p14:tracePt t="103039" x="6400800" y="2908300"/>
          <p14:tracePt t="103080" x="6408738" y="2908300"/>
          <p14:tracePt t="103096" x="6415088" y="2908300"/>
          <p14:tracePt t="103312" x="6408738" y="2908300"/>
          <p14:tracePt t="103320" x="6386513" y="2914650"/>
          <p14:tracePt t="103328" x="6372225" y="2914650"/>
          <p14:tracePt t="103344" x="6365875" y="2914650"/>
          <p14:tracePt t="103348" x="6357938" y="2914650"/>
          <p14:tracePt t="103356" x="6351588" y="2922588"/>
          <p14:tracePt t="103372" x="6329363" y="2922588"/>
          <p14:tracePt t="103389" x="6294438" y="2922588"/>
          <p14:tracePt t="103406" x="6272213" y="2936875"/>
          <p14:tracePt t="103422" x="6237288" y="2936875"/>
          <p14:tracePt t="103438" x="6215063" y="2957513"/>
          <p14:tracePt t="103455" x="6208713" y="2957513"/>
          <p14:tracePt t="103472" x="6200775" y="2957513"/>
          <p14:tracePt t="103489" x="6194425" y="2957513"/>
          <p14:tracePt t="103506" x="6157913" y="2957513"/>
          <p14:tracePt t="103521" x="6143625" y="2965450"/>
          <p14:tracePt t="103539" x="6137275" y="2965450"/>
          <p14:tracePt t="103648" x="6129338" y="2965450"/>
          <p14:tracePt t="103808" x="6137275" y="2965450"/>
          <p14:tracePt t="103817" x="6151563" y="2965450"/>
          <p14:tracePt t="103824" x="6172200" y="2965450"/>
          <p14:tracePt t="103838" x="6180138" y="2965450"/>
          <p14:tracePt t="103855" x="6194425" y="2965450"/>
          <p14:tracePt t="103871" x="6200775" y="2965450"/>
          <p14:tracePt t="103888" x="6208713" y="2965450"/>
          <p14:tracePt t="103906" x="6229350" y="2965450"/>
          <p14:tracePt t="103922" x="6243638" y="2965450"/>
          <p14:tracePt t="103938" x="6265863" y="2965450"/>
          <p14:tracePt t="103955" x="6272213" y="2965450"/>
          <p14:tracePt t="103971" x="6286500" y="2965450"/>
          <p14:tracePt t="103989" x="6308725" y="2965450"/>
          <p14:tracePt t="104004" x="6323013" y="2965450"/>
          <p14:tracePt t="104022" x="6329363" y="2965450"/>
          <p14:tracePt t="104038" x="6351588" y="2965450"/>
          <p14:tracePt t="104055" x="6357938" y="2965450"/>
          <p14:tracePt t="104071" x="6380163" y="2965450"/>
          <p14:tracePt t="104088" x="6386513" y="2965450"/>
          <p14:tracePt t="104104" x="6394450" y="2965450"/>
          <p14:tracePt t="104122" x="6400800" y="2965450"/>
          <p14:tracePt t="104138" x="6429375" y="2971800"/>
          <p14:tracePt t="104176" x="6437313" y="2971800"/>
          <p14:tracePt t="104184" x="6465888" y="2971800"/>
          <p14:tracePt t="104192" x="6515100" y="2979738"/>
          <p14:tracePt t="104204" x="6557963" y="2979738"/>
          <p14:tracePt t="104221" x="6565900" y="2979738"/>
          <p14:tracePt t="104237" x="6572250" y="2979738"/>
          <p14:tracePt t="104273" x="6586538" y="2979738"/>
          <p14:tracePt t="104273" x="6594475" y="2979738"/>
          <p14:tracePt t="104288" x="6615113" y="2986088"/>
          <p14:tracePt t="104408" x="6615113" y="2994025"/>
          <p14:tracePt t="104423" x="6600825" y="3000375"/>
          <p14:tracePt t="104424" x="6586538" y="3008313"/>
          <p14:tracePt t="104437" x="6565900" y="3008313"/>
          <p14:tracePt t="104454" x="6537325" y="3014663"/>
          <p14:tracePt t="104471" x="6515100" y="3014663"/>
          <p14:tracePt t="104487" x="6465888" y="3014663"/>
          <p14:tracePt t="104504" x="6437313" y="3014663"/>
          <p14:tracePt t="104520" x="6408738" y="3014663"/>
          <p14:tracePt t="104538" x="6394450" y="3014663"/>
          <p14:tracePt t="104554" x="6372225" y="3014663"/>
          <p14:tracePt t="104571" x="6351588" y="3014663"/>
          <p14:tracePt t="104587" x="6315075" y="3014663"/>
          <p14:tracePt t="104604" x="6286500" y="3014663"/>
          <p14:tracePt t="104621" x="6243638" y="3028950"/>
          <p14:tracePt t="104637" x="6215063" y="3036888"/>
          <p14:tracePt t="104654" x="6186488" y="3036888"/>
          <p14:tracePt t="104670" x="6143625" y="3036888"/>
          <p14:tracePt t="104688" x="6108700" y="3036888"/>
          <p14:tracePt t="104703" x="6065838" y="3036888"/>
          <p14:tracePt t="104720" x="6037263" y="3036888"/>
          <p14:tracePt t="104737" x="5994400" y="3036888"/>
          <p14:tracePt t="104754" x="5980113" y="3036888"/>
          <p14:tracePt t="104770" x="5965825" y="3036888"/>
          <p14:tracePt t="104786" x="5943600" y="3036888"/>
          <p14:tracePt t="104805" x="5915025" y="3036888"/>
          <p14:tracePt t="104821" x="5872163" y="3036888"/>
          <p14:tracePt t="104837" x="5829300" y="3036888"/>
          <p14:tracePt t="104853" x="5815013" y="3036888"/>
          <p14:tracePt t="104870" x="5794375" y="3036888"/>
          <p14:tracePt t="104886" x="5772150" y="3036888"/>
          <p14:tracePt t="104904" x="5722938" y="3036888"/>
          <p14:tracePt t="104921" x="5708650" y="3036888"/>
          <p14:tracePt t="104937" x="5700713" y="3036888"/>
          <p14:tracePt t="104992" x="5694363" y="3036888"/>
          <p14:tracePt t="105000" x="5680075" y="3036888"/>
          <p14:tracePt t="105008" x="5665788" y="3036888"/>
          <p14:tracePt t="105021" x="5657850" y="3036888"/>
          <p14:tracePt t="105036" x="5629275" y="3036888"/>
          <p14:tracePt t="105054" x="5614988" y="3028950"/>
          <p14:tracePt t="105070" x="5594350" y="3014663"/>
          <p14:tracePt t="105086" x="5565775" y="3008313"/>
          <p14:tracePt t="105104" x="5529263" y="2994025"/>
          <p14:tracePt t="105120" x="5451475" y="2986088"/>
          <p14:tracePt t="105137" x="5372100" y="2971800"/>
          <p14:tracePt t="105153" x="5351463" y="2957513"/>
          <p14:tracePt t="105192" x="5343525" y="2957513"/>
          <p14:tracePt t="105296" x="5337175" y="2951163"/>
          <p14:tracePt t="105328" x="5343525" y="2951163"/>
          <p14:tracePt t="105336" x="5372100" y="2951163"/>
          <p14:tracePt t="105344" x="5451475" y="2951163"/>
          <p14:tracePt t="105354" x="5551488" y="2951163"/>
          <p14:tracePt t="105369" x="5657850" y="2951163"/>
          <p14:tracePt t="105386" x="5786438" y="2951163"/>
          <p14:tracePt t="105403" x="5872163" y="2951163"/>
          <p14:tracePt t="105419" x="5908675" y="2951163"/>
          <p14:tracePt t="105436" x="5922963" y="2951163"/>
          <p14:tracePt t="105452" x="5951538" y="2951163"/>
          <p14:tracePt t="105470" x="5994400" y="2951163"/>
          <p14:tracePt t="105486" x="6037263" y="2951163"/>
          <p14:tracePt t="105503" x="6080125" y="2951163"/>
          <p14:tracePt t="105519" x="6165850" y="2951163"/>
          <p14:tracePt t="105536" x="6229350" y="2951163"/>
          <p14:tracePt t="105553" x="6272213" y="2951163"/>
          <p14:tracePt t="105569" x="6315075" y="2951163"/>
          <p14:tracePt t="105586" x="6357938" y="2951163"/>
          <p14:tracePt t="105602" x="6408738" y="2951163"/>
          <p14:tracePt t="105620" x="6457950" y="2957513"/>
          <p14:tracePt t="105636" x="6543675" y="2965450"/>
          <p14:tracePt t="105653" x="6637338" y="2979738"/>
          <p14:tracePt t="105669" x="6765925" y="3014663"/>
          <p14:tracePt t="105685" x="6937375" y="3028950"/>
          <p14:tracePt t="105703" x="7100888" y="3051175"/>
          <p14:tracePt t="105719" x="7172325" y="3071813"/>
          <p14:tracePt t="105719" x="7194550" y="3071813"/>
          <p14:tracePt t="105737" x="7215188" y="3071813"/>
          <p14:tracePt t="105753" x="7223125" y="3071813"/>
          <p14:tracePt t="105769" x="7243763" y="3079750"/>
          <p14:tracePt t="105786" x="7280275" y="3094038"/>
          <p14:tracePt t="105803" x="7343775" y="3094038"/>
          <p14:tracePt t="105818" x="7423150" y="3094038"/>
          <p14:tracePt t="105836" x="7486650" y="3094038"/>
          <p14:tracePt t="105852" x="7529513" y="3094038"/>
          <p14:tracePt t="105868" x="7543800" y="3094038"/>
          <p14:tracePt t="105885" x="7551738" y="3094038"/>
          <p14:tracePt t="105901" x="7580313" y="3094038"/>
          <p14:tracePt t="105919" x="7586663" y="3094038"/>
          <p14:tracePt t="105935" x="7608888" y="3094038"/>
          <p14:tracePt t="105952" x="7623175" y="3094038"/>
          <p14:tracePt t="105968" x="7658100" y="3094038"/>
          <p14:tracePt t="105986" x="7700963" y="3094038"/>
          <p14:tracePt t="106001" x="7737475" y="3057525"/>
          <p14:tracePt t="106018" x="7751763" y="3051175"/>
          <p14:tracePt t="106035" x="7780338" y="3051175"/>
          <p14:tracePt t="106052" x="7786688" y="3043238"/>
          <p14:tracePt t="106129" x="7794625" y="3036888"/>
          <p14:tracePt t="106169" x="7794625" y="3028950"/>
          <p14:tracePt t="106176" x="7758113" y="3028950"/>
          <p14:tracePt t="106184" x="7729538" y="3028950"/>
          <p14:tracePt t="106192" x="7666038" y="3028950"/>
          <p14:tracePt t="106202" x="7586663" y="3028950"/>
          <p14:tracePt t="106219" x="7480300" y="3028950"/>
          <p14:tracePt t="106234" x="7372350" y="3028950"/>
          <p14:tracePt t="106252" x="7300913" y="3028950"/>
          <p14:tracePt t="106268" x="7229475" y="3028950"/>
          <p14:tracePt t="106285" x="7165975" y="3028950"/>
          <p14:tracePt t="106301" x="7108825" y="3028950"/>
          <p14:tracePt t="106318" x="7058025" y="3028950"/>
          <p14:tracePt t="106335" x="6980238" y="3028950"/>
          <p14:tracePt t="106351" x="6851650" y="3028950"/>
          <p14:tracePt t="106369" x="6757988" y="3028950"/>
          <p14:tracePt t="106384" x="6651625" y="3028950"/>
          <p14:tracePt t="106402" x="6565900" y="3028950"/>
          <p14:tracePt t="106417" x="6457950" y="3028950"/>
          <p14:tracePt t="106435" x="6365875" y="3028950"/>
          <p14:tracePt t="106451" x="6294438" y="3028950"/>
          <p14:tracePt t="106468" x="6200775" y="3028950"/>
          <p14:tracePt t="106485" x="6143625" y="3028950"/>
          <p14:tracePt t="106502" x="6100763" y="3028950"/>
          <p14:tracePt t="106518" x="6057900" y="3028950"/>
          <p14:tracePt t="106534" x="6015038" y="3028950"/>
          <p14:tracePt t="106534" x="5986463" y="3028950"/>
          <p14:tracePt t="106552" x="5972175" y="3028950"/>
          <p14:tracePt t="106567" x="5880100" y="3028950"/>
          <p14:tracePt t="106585" x="5786438" y="3028950"/>
          <p14:tracePt t="106601" x="5708650" y="3028950"/>
          <p14:tracePt t="106618" x="5665788" y="3028950"/>
          <p14:tracePt t="106634" x="5651500" y="3028950"/>
          <p14:tracePt t="106651" x="5629275" y="3028950"/>
          <p14:tracePt t="106667" x="5608638" y="3028950"/>
          <p14:tracePt t="106684" x="5600700" y="3028950"/>
          <p14:tracePt t="106701" x="5580063" y="3028950"/>
          <p14:tracePt t="106717" x="5572125" y="3028950"/>
          <p14:tracePt t="106824" x="5580063" y="3028950"/>
          <p14:tracePt t="106833" x="5672138" y="3028950"/>
          <p14:tracePt t="106838" x="5751513" y="3028950"/>
          <p14:tracePt t="106850" x="5843588" y="3028950"/>
          <p14:tracePt t="106868" x="5937250" y="3036888"/>
          <p14:tracePt t="106884" x="6029325" y="3043238"/>
          <p14:tracePt t="106901" x="6151563" y="3065463"/>
          <p14:tracePt t="106918" x="6265863" y="3094038"/>
          <p14:tracePt t="106934" x="6329363" y="3100388"/>
          <p14:tracePt t="106951" x="6380163" y="3100388"/>
          <p14:tracePt t="106967" x="6415088" y="3114675"/>
          <p14:tracePt t="106984" x="6437313" y="3122613"/>
          <p14:tracePt t="107001" x="6472238" y="3136900"/>
          <p14:tracePt t="107017" x="6529388" y="3136900"/>
          <p14:tracePt t="107034" x="6594475" y="3136900"/>
          <p14:tracePt t="107051" x="6686550" y="3136900"/>
          <p14:tracePt t="107067" x="6794500" y="3136900"/>
          <p14:tracePt t="107083" x="6894513" y="3136900"/>
          <p14:tracePt t="107101" x="7000875" y="3136900"/>
          <p14:tracePt t="107116" x="7080250" y="3136900"/>
          <p14:tracePt t="107134" x="7143750" y="3136900"/>
          <p14:tracePt t="107150" x="7237413" y="3128963"/>
          <p14:tracePt t="107166" x="7308850" y="3108325"/>
          <p14:tracePt t="107166" x="7337425" y="3108325"/>
          <p14:tracePt t="107185" x="7386638" y="3100388"/>
          <p14:tracePt t="107201" x="7486650" y="3079750"/>
          <p14:tracePt t="107218" x="7551738" y="3065463"/>
          <p14:tracePt t="107233" x="7586663" y="3065463"/>
          <p14:tracePt t="107251" x="7608888" y="3057525"/>
          <p14:tracePt t="107312" x="7615238" y="3057525"/>
          <p14:tracePt t="107328" x="7629525" y="3051175"/>
          <p14:tracePt t="107336" x="7643813" y="3051175"/>
          <p14:tracePt t="107344" x="7666038" y="3036888"/>
          <p14:tracePt t="107359" x="7672388" y="3028950"/>
          <p14:tracePt t="107366" x="7694613" y="3014663"/>
          <p14:tracePt t="107383" x="7743825" y="2971800"/>
          <p14:tracePt t="107400" x="7751763" y="2965450"/>
          <p14:tracePt t="107520" x="7708900" y="2965450"/>
          <p14:tracePt t="107528" x="7666038" y="2965450"/>
          <p14:tracePt t="107536" x="7637463" y="2965450"/>
          <p14:tracePt t="107536" x="7586663" y="2965450"/>
          <p14:tracePt t="107552" x="7529513" y="2971800"/>
          <p14:tracePt t="107560" x="7480300" y="2971800"/>
          <p14:tracePt t="107568" x="7351713" y="3008313"/>
          <p14:tracePt t="107583" x="7208838" y="3028950"/>
          <p14:tracePt t="107600" x="6972300" y="3079750"/>
          <p14:tracePt t="107617" x="6880225" y="3094038"/>
          <p14:tracePt t="107633" x="6823075" y="3094038"/>
          <p14:tracePt t="107649" x="6765925" y="3108325"/>
          <p14:tracePt t="107666" x="6708775" y="3122613"/>
          <p14:tracePt t="107682" x="6680200" y="3122613"/>
          <p14:tracePt t="107700" x="6665913" y="3122613"/>
          <p14:tracePt t="107716" x="6651625" y="3122613"/>
          <p14:tracePt t="107733" x="6629400" y="3122613"/>
          <p14:tracePt t="107750" x="6586538" y="3122613"/>
          <p14:tracePt t="107766" x="6543675" y="3122613"/>
          <p14:tracePt t="107782" x="6500813" y="3122613"/>
          <p14:tracePt t="107799" x="6451600" y="3122613"/>
          <p14:tracePt t="107817" x="6423025" y="3114675"/>
          <p14:tracePt t="107833" x="6408738" y="3108325"/>
          <p14:tracePt t="107850" x="6386513" y="3100388"/>
          <p14:tracePt t="107866" x="6351588" y="3100388"/>
          <p14:tracePt t="107883" x="6329363" y="3094038"/>
          <p14:tracePt t="107899" x="6294438" y="3094038"/>
          <p14:tracePt t="107916" x="6257925" y="3071813"/>
          <p14:tracePt t="107932" x="6243638" y="3065463"/>
          <p14:tracePt t="107949" x="6223000" y="3065463"/>
          <p14:tracePt t="107967" x="6186488" y="3057525"/>
          <p14:tracePt t="107983" x="6172200" y="3051175"/>
          <p14:tracePt t="108000" x="6143625" y="3043238"/>
          <p14:tracePt t="108015" x="6115050" y="3014663"/>
          <p14:tracePt t="108032" x="6100763" y="3000375"/>
          <p14:tracePt t="108049" x="6094413" y="2986088"/>
          <p14:tracePt t="108065" x="6094413" y="2957513"/>
          <p14:tracePt t="108081" x="6086475" y="2943225"/>
          <p14:tracePt t="108099" x="6086475" y="2936875"/>
          <p14:tracePt t="108116" x="6086475" y="2922588"/>
          <p14:tracePt t="108132" x="6080125" y="2914650"/>
          <p14:tracePt t="108192" x="6080125" y="2908300"/>
          <p14:tracePt t="108200" x="6080125" y="2900363"/>
          <p14:tracePt t="108209" x="6080125" y="2871788"/>
          <p14:tracePt t="108215" x="6080125" y="2857500"/>
          <p14:tracePt t="108233" x="6080125" y="2836863"/>
          <p14:tracePt t="108249" x="6094413" y="2822575"/>
          <p14:tracePt t="108266" x="6108700" y="2814638"/>
          <p14:tracePt t="108304" x="6129338" y="2814638"/>
          <p14:tracePt t="108312" x="6137275" y="2814638"/>
          <p14:tracePt t="108320" x="6143625" y="2814638"/>
          <p14:tracePt t="108331" x="6151563" y="2814638"/>
          <p14:tracePt t="108348" x="6165850" y="2814638"/>
          <p14:tracePt t="108365" x="6180138" y="2814638"/>
          <p14:tracePt t="108381" x="6208713" y="2814638"/>
          <p14:tracePt t="108399" x="6243638" y="2814638"/>
          <p14:tracePt t="108415" x="6286500" y="2814638"/>
          <p14:tracePt t="108431" x="6337300" y="2814638"/>
          <p14:tracePt t="108449" x="6343650" y="2814638"/>
          <p14:tracePt t="108465" x="6365875" y="2814638"/>
          <p14:tracePt t="108482" x="6386513" y="2794000"/>
          <p14:tracePt t="108520" x="6415088" y="2794000"/>
          <p14:tracePt t="108528" x="6429375" y="2794000"/>
          <p14:tracePt t="108548" x="6457950" y="2794000"/>
          <p14:tracePt t="108566" x="6465888" y="2794000"/>
          <p14:tracePt t="108624" x="6472238" y="2794000"/>
          <p14:tracePt t="108632" x="6480175" y="2794000"/>
          <p14:tracePt t="108640" x="6494463" y="2794000"/>
          <p14:tracePt t="108712" x="6515100" y="2794000"/>
          <p14:tracePt t="108728" x="6523038" y="2800350"/>
          <p14:tracePt t="108768" x="6523038" y="2814638"/>
          <p14:tracePt t="108776" x="6523038" y="2836863"/>
          <p14:tracePt t="108794" x="6523038" y="2865438"/>
          <p14:tracePt t="108800" x="6523038" y="2871788"/>
          <p14:tracePt t="108807" x="6523038" y="2879725"/>
          <p14:tracePt t="108814" x="6523038" y="2886075"/>
          <p14:tracePt t="108847" x="6523038" y="2900363"/>
          <p14:tracePt t="108848" x="6523038" y="2908300"/>
          <p14:tracePt t="108864" x="6508750" y="2922588"/>
          <p14:tracePt t="108882" x="6500813" y="2928938"/>
          <p14:tracePt t="108898" x="6486525" y="2943225"/>
          <p14:tracePt t="108915" x="6480175" y="2971800"/>
          <p14:tracePt t="108931" x="6465888" y="2971800"/>
          <p14:tracePt t="108948" x="6457950" y="2979738"/>
          <p14:tracePt t="108965" x="6451600" y="2986088"/>
          <p14:tracePt t="108980" x="6437313" y="2986088"/>
          <p14:tracePt t="108998" x="6423025" y="2986088"/>
          <p14:tracePt t="109014" x="6386513" y="2986088"/>
          <p14:tracePt t="109031" x="6351588" y="2986088"/>
          <p14:tracePt t="109047" x="6300788" y="2986088"/>
          <p14:tracePt t="109065" x="6257925" y="2986088"/>
          <p14:tracePt t="109080" x="6223000" y="2986088"/>
          <p14:tracePt t="109097" x="6200775" y="2986088"/>
          <p14:tracePt t="109114" x="6194425" y="2986088"/>
          <p14:tracePt t="109130" x="6186488" y="2986088"/>
          <p14:tracePt t="109176" x="6180138" y="2986088"/>
          <p14:tracePt t="109184" x="6165850" y="2986088"/>
          <p14:tracePt t="109192" x="6157913" y="2986088"/>
          <p14:tracePt t="109201" x="6122988" y="2986088"/>
          <p14:tracePt t="109214" x="6115050" y="2986088"/>
          <p14:tracePt t="109231" x="6100763" y="2979738"/>
          <p14:tracePt t="109247" x="6080125" y="2971800"/>
          <p14:tracePt t="109296" x="6065838" y="2965450"/>
          <p14:tracePt t="109304" x="6057900" y="2951163"/>
          <p14:tracePt t="109320" x="6057900" y="2943225"/>
          <p14:tracePt t="109328" x="6057900" y="2936875"/>
          <p14:tracePt t="109330" x="6057900" y="2922588"/>
          <p14:tracePt t="109347" x="6057900" y="2908300"/>
          <p14:tracePt t="109364" x="6057900" y="2900363"/>
          <p14:tracePt t="109416" x="6057900" y="2871788"/>
          <p14:tracePt t="109448" x="6072188" y="2857500"/>
          <p14:tracePt t="109456" x="6080125" y="2851150"/>
          <p14:tracePt t="109472" x="6086475" y="2843213"/>
          <p14:tracePt t="109480" x="6094413" y="2836863"/>
          <p14:tracePt t="109480" x="6100763" y="2828925"/>
          <p14:tracePt t="109497" x="6115050" y="2828925"/>
          <p14:tracePt t="109514" x="6151563" y="2828925"/>
          <p14:tracePt t="109530" x="6194425" y="2828925"/>
          <p14:tracePt t="109547" x="6215063" y="2828925"/>
          <p14:tracePt t="109564" x="6237288" y="2828925"/>
          <p14:tracePt t="109579" x="6280150" y="2828925"/>
          <p14:tracePt t="109598" x="6337300" y="2828925"/>
          <p14:tracePt t="109614" x="6380163" y="2828925"/>
          <p14:tracePt t="109631" x="6408738" y="2828925"/>
          <p14:tracePt t="109646" x="6415088" y="2828925"/>
          <p14:tracePt t="109663" x="6423025" y="2836863"/>
          <p14:tracePt t="109680" x="6437313" y="2836863"/>
          <p14:tracePt t="109697" x="6465888" y="2843213"/>
          <p14:tracePt t="109736" x="6480175" y="2843213"/>
          <p14:tracePt t="109737" x="6486525" y="2851150"/>
          <p14:tracePt t="109792" x="6494463" y="2857500"/>
          <p14:tracePt t="109904" x="6494463" y="2865438"/>
          <p14:tracePt t="109912" x="6494463" y="2879725"/>
          <p14:tracePt t="109912" x="6494463" y="2886075"/>
          <p14:tracePt t="109921" x="6494463" y="2900363"/>
          <p14:tracePt t="109929" x="6494463" y="2908300"/>
          <p14:tracePt t="109946" x="6494463" y="2914650"/>
          <p14:tracePt t="109963" x="6494463" y="2928938"/>
          <p14:tracePt t="110008" x="6480175" y="2951163"/>
          <p14:tracePt t="110016" x="6472238" y="2957513"/>
          <p14:tracePt t="110024" x="6451600" y="2965450"/>
          <p14:tracePt t="110031" x="6423025" y="2971800"/>
          <p14:tracePt t="110046" x="6394450" y="2986088"/>
          <p14:tracePt t="110088" x="6365875" y="3000375"/>
          <p14:tracePt t="110097" x="6357938" y="3000375"/>
          <p14:tracePt t="110104" x="6351588" y="3008313"/>
          <p14:tracePt t="110113" x="6329363" y="3008313"/>
          <p14:tracePt t="110130" x="6308725" y="3008313"/>
          <p14:tracePt t="110146" x="6286500" y="3008313"/>
          <p14:tracePt t="110162" x="6280150" y="3008313"/>
          <p14:tracePt t="110179" x="6257925" y="3008313"/>
          <p14:tracePt t="110195" x="6237288" y="3008313"/>
          <p14:tracePt t="110213" x="6200775" y="3008313"/>
          <p14:tracePt t="110230" x="6172200" y="3008313"/>
          <p14:tracePt t="110245" x="6157913" y="3008313"/>
          <p14:tracePt t="110263" x="6129338" y="3008313"/>
          <p14:tracePt t="110279" x="6115050" y="3008313"/>
          <p14:tracePt t="110279" x="6100763" y="3008313"/>
          <p14:tracePt t="110297" x="6094413" y="3008313"/>
          <p14:tracePt t="110313" x="6080125" y="3008313"/>
          <p14:tracePt t="110480" x="6065838" y="3008313"/>
          <p14:tracePt t="110544" x="6057900" y="3008313"/>
          <p14:tracePt t="110551" x="6057900" y="3000375"/>
          <p14:tracePt t="110554" x="6057900" y="2994025"/>
          <p14:tracePt t="110562" x="6057900" y="2986088"/>
          <p14:tracePt t="110579" x="6057900" y="2965450"/>
          <p14:tracePt t="110596" x="6057900" y="2957513"/>
          <p14:tracePt t="110672" x="6057900" y="2943225"/>
          <p14:tracePt t="110688" x="6065838" y="2936875"/>
          <p14:tracePt t="110704" x="6080125" y="2936875"/>
          <p14:tracePt t="110720" x="6100763" y="2928938"/>
          <p14:tracePt t="110761" x="6108700" y="2922588"/>
          <p14:tracePt t="110792" x="6122988" y="2922588"/>
          <p14:tracePt t="110800" x="6129338" y="2922588"/>
          <p14:tracePt t="110808" x="6137275" y="2914650"/>
          <p14:tracePt t="110812" x="6157913" y="2914650"/>
          <p14:tracePt t="110828" x="6180138" y="2914650"/>
          <p14:tracePt t="110845" x="6208713" y="2914650"/>
          <p14:tracePt t="110861" x="6223000" y="2914650"/>
          <p14:tracePt t="110878" x="6257925" y="2908300"/>
          <p14:tracePt t="110895" x="6294438" y="2900363"/>
          <p14:tracePt t="110936" x="6300788" y="2900363"/>
          <p14:tracePt t="110954" x="6315075" y="2900363"/>
          <p14:tracePt t="110957" x="6323013" y="2900363"/>
          <p14:tracePt t="110961" x="6337300" y="2900363"/>
          <p14:tracePt t="110978" x="6365875" y="2900363"/>
          <p14:tracePt t="110995" x="6372225" y="2900363"/>
          <p14:tracePt t="111040" x="6380163" y="2900363"/>
          <p14:tracePt t="111048" x="6400800" y="2900363"/>
          <p14:tracePt t="111061" x="6408738" y="2900363"/>
          <p14:tracePt t="111064" x="6437313" y="2879725"/>
          <p14:tracePt t="111078" x="6443663" y="2879725"/>
          <p14:tracePt t="111144" x="6451600" y="2879725"/>
          <p14:tracePt t="111145" x="6457950" y="2879725"/>
          <p14:tracePt t="111184" x="6472238" y="2879725"/>
          <p14:tracePt t="111280" x="6480175" y="2879725"/>
          <p14:tracePt t="111312" x="6480175" y="2886075"/>
          <p14:tracePt t="111320" x="6480175" y="2900363"/>
          <p14:tracePt t="111328" x="6480175" y="2908300"/>
          <p14:tracePt t="111328" x="6480175" y="2914650"/>
          <p14:tracePt t="111345" x="6480175" y="2943225"/>
          <p14:tracePt t="111360" x="6480175" y="2951163"/>
          <p14:tracePt t="111377" x="6480175" y="2965450"/>
          <p14:tracePt t="111424" x="6472238" y="2971800"/>
          <p14:tracePt t="111433" x="6472238" y="2979738"/>
          <p14:tracePt t="111440" x="6465888" y="2986088"/>
          <p14:tracePt t="111446" x="6451600" y="2994025"/>
          <p14:tracePt t="111461" x="6443663" y="2994025"/>
          <p14:tracePt t="111477" x="6423025" y="2994025"/>
          <p14:tracePt t="111494" x="6408738" y="2994025"/>
          <p14:tracePt t="111510" x="6365875" y="2994025"/>
          <p14:tracePt t="111510" x="6337300" y="2994025"/>
          <p14:tracePt t="111528" x="6323013" y="2994025"/>
          <p14:tracePt t="111544" x="6229350" y="2994025"/>
          <p14:tracePt t="111560" x="6194425" y="2994025"/>
          <p14:tracePt t="111577" x="6186488" y="2994025"/>
          <p14:tracePt t="111594" x="6180138" y="2994025"/>
          <p14:tracePt t="111632" x="6165850" y="2994025"/>
          <p14:tracePt t="111640" x="6157913" y="2994025"/>
          <p14:tracePt t="111896" x="6165850" y="2994025"/>
          <p14:tracePt t="111904" x="6208713" y="2994025"/>
          <p14:tracePt t="111912" x="6243638" y="2994025"/>
          <p14:tracePt t="111920" x="6280150" y="2994025"/>
          <p14:tracePt t="111926" x="6351588" y="2994025"/>
          <p14:tracePt t="111943" x="6472238" y="2994025"/>
          <p14:tracePt t="111960" x="6543675" y="2994025"/>
          <p14:tracePt t="111977" x="6665913" y="2994025"/>
          <p14:tracePt t="111993" x="6837363" y="2994025"/>
          <p14:tracePt t="112009" x="7008813" y="2994025"/>
          <p14:tracePt t="112026" x="7200900" y="2994025"/>
          <p14:tracePt t="112043" x="7337425" y="2994025"/>
          <p14:tracePt t="112059" x="7494588" y="2994025"/>
          <p14:tracePt t="112077" x="7615238" y="2994025"/>
          <p14:tracePt t="112093" x="7708900" y="2994025"/>
          <p14:tracePt t="112111" x="7766050" y="2994025"/>
          <p14:tracePt t="112127" x="7815263" y="2994025"/>
          <p14:tracePt t="112143" x="7886700" y="2994025"/>
          <p14:tracePt t="112143" x="7937500" y="2994025"/>
          <p14:tracePt t="112161" x="8001000" y="2986088"/>
          <p14:tracePt t="112176" x="8108950" y="2986088"/>
          <p14:tracePt t="112193" x="8186738" y="2986088"/>
          <p14:tracePt t="112209" x="8251825" y="2986088"/>
          <p14:tracePt t="112227" x="8329613" y="2986088"/>
          <p14:tracePt t="112243" x="8429625" y="2979738"/>
          <p14:tracePt t="112260" x="8558213" y="2971800"/>
          <p14:tracePt t="112276" x="8666163" y="2957513"/>
          <p14:tracePt t="112293" x="8780463" y="2936875"/>
          <p14:tracePt t="112310" x="8843963" y="2936875"/>
          <p14:tracePt t="112326" x="8886825" y="2936875"/>
          <p14:tracePt t="112343" x="8929688" y="2936875"/>
          <p14:tracePt t="112359" x="9001125" y="2936875"/>
          <p14:tracePt t="112376" x="9051925" y="2936875"/>
          <p14:tracePt t="112393" x="9094788" y="2936875"/>
          <p14:tracePt t="112410" x="9137650" y="2936875"/>
          <p14:tracePt t="113248" x="9129713" y="2951163"/>
          <p14:tracePt t="113256" x="9123363" y="2971800"/>
          <p14:tracePt t="113261" x="9094788" y="2994025"/>
          <p14:tracePt t="113274" x="9086850" y="3008313"/>
          <p14:tracePt t="113320" x="9080500" y="3028950"/>
          <p14:tracePt t="113335" x="9072563" y="3036888"/>
          <p14:tracePt t="113344" x="9066213" y="3051175"/>
          <p14:tracePt t="113352" x="9043988" y="3057525"/>
          <p14:tracePt t="113360" x="9001125" y="3108325"/>
          <p14:tracePt t="113375" x="8986838" y="3122613"/>
          <p14:tracePt t="113391" x="8966200" y="3143250"/>
          <p14:tracePt t="113440" x="8958263" y="3143250"/>
          <p14:tracePt t="113448" x="8951913" y="3151188"/>
          <p14:tracePt t="113464" x="8937625" y="3151188"/>
          <p14:tracePt t="113472" x="8923338" y="3151188"/>
          <p14:tracePt t="113480" x="8858250" y="3186113"/>
          <p14:tracePt t="113492" x="8801100" y="3214688"/>
          <p14:tracePt t="113507" x="8737600" y="3243263"/>
          <p14:tracePt t="113525" x="8672513" y="3265488"/>
          <p14:tracePt t="113541" x="8629650" y="3286125"/>
          <p14:tracePt t="113558" x="8572500" y="3300413"/>
          <p14:tracePt t="113574" x="8494713" y="3343275"/>
          <p14:tracePt t="113590" x="8351838" y="3414713"/>
          <p14:tracePt t="113608" x="8251825" y="3471863"/>
          <p14:tracePt t="113625" x="8137525" y="3514725"/>
          <p14:tracePt t="113641" x="7951788" y="3594100"/>
          <p14:tracePt t="113658" x="7837488" y="3629025"/>
          <p14:tracePt t="113675" x="7700963" y="3694113"/>
          <p14:tracePt t="113691" x="7600950" y="3722688"/>
          <p14:tracePt t="113708" x="7537450" y="3743325"/>
          <p14:tracePt t="113724" x="7466013" y="3765550"/>
          <p14:tracePt t="113740" x="7408863" y="3771900"/>
          <p14:tracePt t="113758" x="7372350" y="3794125"/>
          <p14:tracePt t="113774" x="7329488" y="3800475"/>
          <p14:tracePt t="113791" x="7300913" y="3808413"/>
          <p14:tracePt t="113807" x="7237413" y="3836988"/>
          <p14:tracePt t="113824" x="7186613" y="3843338"/>
          <p14:tracePt t="113841" x="7129463" y="3865563"/>
          <p14:tracePt t="113858" x="7065963" y="3894138"/>
          <p14:tracePt t="113873" x="7008813" y="3914775"/>
          <p14:tracePt t="113890" x="6958013" y="3951288"/>
          <p14:tracePt t="113908" x="6943725" y="3957638"/>
          <p14:tracePt t="113924" x="6923088" y="3986213"/>
          <p14:tracePt t="113941" x="6900863" y="4000500"/>
          <p14:tracePt t="113957" x="6880225" y="4022725"/>
          <p14:tracePt t="113975" x="6872288" y="4043363"/>
          <p14:tracePt t="113990" x="6865938" y="4051300"/>
          <p14:tracePt t="114007" x="6837363" y="4108450"/>
          <p14:tracePt t="114023" x="6794500" y="4171950"/>
          <p14:tracePt t="114041" x="6765925" y="4229100"/>
          <p14:tracePt t="114056" x="6743700" y="4257675"/>
          <p14:tracePt t="114073" x="6723063" y="4300538"/>
          <p14:tracePt t="114091" x="6700838" y="4329113"/>
          <p14:tracePt t="114107" x="6694488" y="4343400"/>
          <p14:tracePt t="114124" x="6686550" y="4371975"/>
          <p14:tracePt t="114160" x="6680200" y="4394200"/>
          <p14:tracePt t="114168" x="6672263" y="4400550"/>
          <p14:tracePt t="114189" x="6665913" y="4400550"/>
          <p14:tracePt t="114190" x="6657975" y="4408488"/>
          <p14:tracePt t="114232" x="6651625" y="4414838"/>
          <p14:tracePt t="114246" x="6629400" y="4414838"/>
          <p14:tracePt t="114246" x="6586538" y="4414838"/>
          <p14:tracePt t="114263" x="6543675" y="4422775"/>
          <p14:tracePt t="114273" x="6486525" y="4429125"/>
          <p14:tracePt t="114290" x="6443663" y="4429125"/>
          <p14:tracePt t="114307" x="6408738" y="4443413"/>
          <p14:tracePt t="114323" x="6400800" y="4443413"/>
          <p14:tracePt t="114340" x="6386513" y="4443413"/>
          <p14:tracePt t="114409" x="6372225" y="4443413"/>
          <p14:tracePt t="114480" x="6365875" y="4443413"/>
          <p14:tracePt t="114487" x="6357938" y="4443413"/>
          <p14:tracePt t="114496" x="6351588" y="4443413"/>
          <p14:tracePt t="114504" x="6329363" y="4414838"/>
          <p14:tracePt t="114513" x="6323013" y="4379913"/>
          <p14:tracePt t="114523" x="6300788" y="4300538"/>
          <p14:tracePt t="114539" x="6300788" y="4208463"/>
          <p14:tracePt t="114556" x="6251575" y="4108450"/>
          <p14:tracePt t="114572" x="6223000" y="4051300"/>
          <p14:tracePt t="114589" x="6200775" y="3971925"/>
          <p14:tracePt t="114607" x="6194425" y="3908425"/>
          <p14:tracePt t="114622" x="6172200" y="3814763"/>
          <p14:tracePt t="114639" x="6172200" y="3671888"/>
          <p14:tracePt t="114656" x="6172200" y="3600450"/>
          <p14:tracePt t="114673" x="6172200" y="3557588"/>
          <p14:tracePt t="114689" x="6172200" y="3514725"/>
          <p14:tracePt t="114706" x="6172200" y="3479800"/>
          <p14:tracePt t="114722" x="6172200" y="3457575"/>
          <p14:tracePt t="114740" x="6172200" y="3443288"/>
          <p14:tracePt t="114756" x="6172200" y="3436938"/>
          <p14:tracePt t="114772" x="6172200" y="3408363"/>
          <p14:tracePt t="114790" x="6172200" y="3365500"/>
          <p14:tracePt t="114805" x="6172200" y="3314700"/>
          <p14:tracePt t="114822" x="6172200" y="3294063"/>
          <p14:tracePt t="114839" x="6172200" y="3279775"/>
          <p14:tracePt t="114856" x="6172200" y="3271838"/>
          <p14:tracePt t="114873" x="6180138" y="3265488"/>
          <p14:tracePt t="114889" x="6215063" y="3251200"/>
          <p14:tracePt t="114907" x="6257925" y="3228975"/>
          <p14:tracePt t="114923" x="6343650" y="3186113"/>
          <p14:tracePt t="114940" x="6415088" y="3186113"/>
          <p14:tracePt t="114956" x="6486525" y="3179763"/>
          <p14:tracePt t="114973" x="6594475" y="3179763"/>
          <p14:tracePt t="114989" x="6700838" y="3179763"/>
          <p14:tracePt t="115006" x="6800850" y="3179763"/>
          <p14:tracePt t="115022" x="6908800" y="3179763"/>
          <p14:tracePt t="115039" x="6994525" y="3143250"/>
          <p14:tracePt t="115039" x="7037388" y="3136900"/>
          <p14:tracePt t="115056" x="7080250" y="3128963"/>
          <p14:tracePt t="115072" x="7100888" y="3114675"/>
          <p14:tracePt t="115089" x="7143750" y="3100388"/>
          <p14:tracePt t="115105" x="7165975" y="3094038"/>
          <p14:tracePt t="115122" x="7215188" y="3079750"/>
          <p14:tracePt t="115138" x="7272338" y="3051175"/>
          <p14:tracePt t="115156" x="7300913" y="3043238"/>
          <p14:tracePt t="115172" x="7329488" y="3036888"/>
          <p14:tracePt t="115188" x="7372350" y="3028950"/>
          <p14:tracePt t="115205" x="7443788" y="3008313"/>
          <p14:tracePt t="115222" x="7500938" y="2986088"/>
          <p14:tracePt t="115240" x="7558088" y="2979738"/>
          <p14:tracePt t="115255" x="7608888" y="2957513"/>
          <p14:tracePt t="115273" x="7615238" y="2957513"/>
          <p14:tracePt t="115289" x="7623175" y="2951163"/>
          <p14:tracePt t="115368" x="7629525" y="2951163"/>
          <p14:tracePt t="115376" x="7643813" y="2951163"/>
          <p14:tracePt t="115377" x="7651750" y="2951163"/>
          <p14:tracePt t="115388" x="7694613" y="2943225"/>
          <p14:tracePt t="115405" x="7729538" y="2936875"/>
          <p14:tracePt t="115422" x="7737475" y="2936875"/>
          <p14:tracePt t="115438" x="7743825" y="2936875"/>
          <p14:tracePt t="115473" x="7751763" y="2936875"/>
          <p14:tracePt t="115473" x="7766050" y="2936875"/>
          <p14:tracePt t="115489" x="7794625" y="2936875"/>
          <p14:tracePt t="115505" x="7851775" y="2914650"/>
          <p14:tracePt t="115522" x="7872413" y="2914650"/>
          <p14:tracePt t="115539" x="7908925" y="2914650"/>
          <p14:tracePt t="115555" x="7937500" y="2914650"/>
          <p14:tracePt t="115572" x="7943850" y="2914650"/>
          <p14:tracePt t="115588" x="7966075" y="2914650"/>
          <p14:tracePt t="115632" x="7980363" y="2914650"/>
          <p14:tracePt t="115636" x="7986713" y="2914650"/>
          <p14:tracePt t="115654" x="8001000" y="2908300"/>
          <p14:tracePt t="115654" x="8015288" y="2908300"/>
          <p14:tracePt t="115671" x="8043863" y="2900363"/>
          <p14:tracePt t="115808" x="8058150" y="2900363"/>
          <p14:tracePt t="115816" x="8066088" y="2900363"/>
          <p14:tracePt t="115824" x="8072438" y="2900363"/>
          <p14:tracePt t="115824" x="8086725" y="2900363"/>
          <p14:tracePt t="115837" x="8101013" y="2900363"/>
          <p14:tracePt t="115854" x="8108950" y="2900363"/>
          <p14:tracePt t="115871" x="8115300" y="2900363"/>
          <p14:tracePt t="115887" x="8129588" y="2900363"/>
          <p14:tracePt t="116000" x="8137525" y="2900363"/>
          <p14:tracePt t="116216" x="8158163" y="2900363"/>
          <p14:tracePt t="116231" x="8186738" y="2886075"/>
          <p14:tracePt t="116232" x="8201025" y="2886075"/>
          <p14:tracePt t="116237" x="8258175" y="2857500"/>
          <p14:tracePt t="116254" x="8272463" y="2857500"/>
          <p14:tracePt t="116271" x="8286750" y="2857500"/>
          <p14:tracePt t="116287" x="8308975" y="2857500"/>
          <p14:tracePt t="116424" x="8315325" y="2857500"/>
          <p14:tracePt t="116432" x="8323263" y="2857500"/>
          <p14:tracePt t="116440" x="8329613" y="2857500"/>
          <p14:tracePt t="116448" x="8351838" y="2851150"/>
          <p14:tracePt t="116453" x="8358188" y="2851150"/>
          <p14:tracePt t="116470" x="8366125" y="2851150"/>
          <p14:tracePt t="116527" x="8372475" y="2843213"/>
          <p14:tracePt t="118697" x="8351838" y="2857500"/>
          <p14:tracePt t="118704" x="8343900" y="2865438"/>
          <p14:tracePt t="118712" x="8308975" y="2879725"/>
          <p14:tracePt t="118718" x="8301038" y="2879725"/>
          <p14:tracePt t="118734" x="8266113" y="2886075"/>
          <p14:tracePt t="118750" x="8237538" y="2900363"/>
          <p14:tracePt t="118750" x="8215313" y="2900363"/>
          <p14:tracePt t="118783" x="8180388" y="2914650"/>
          <p14:tracePt t="118784" x="8143875" y="2922588"/>
          <p14:tracePt t="118784" x="8137525" y="2922588"/>
          <p14:tracePt t="118800" x="8043863" y="2951163"/>
          <p14:tracePt t="118816" x="7900988" y="2986088"/>
          <p14:tracePt t="118834" x="7700963" y="3057525"/>
          <p14:tracePt t="118850" x="7537450" y="3108325"/>
          <p14:tracePt t="118867" x="7423150" y="3136900"/>
          <p14:tracePt t="118883" x="7351713" y="3171825"/>
          <p14:tracePt t="118900" x="7280275" y="3200400"/>
          <p14:tracePt t="118917" x="7223125" y="3222625"/>
          <p14:tracePt t="118933" x="7143750" y="3294063"/>
          <p14:tracePt t="118950" x="7086600" y="3357563"/>
          <p14:tracePt t="118966" x="6965950" y="3457575"/>
          <p14:tracePt t="118983" x="6851650" y="3565525"/>
          <p14:tracePt t="118999" x="6729413" y="3765550"/>
          <p14:tracePt t="119016" x="6657975" y="3865563"/>
          <p14:tracePt t="119033" x="6600825" y="3986213"/>
          <p14:tracePt t="119050" x="6557963" y="4100513"/>
          <p14:tracePt t="119066" x="6494463" y="4222750"/>
          <p14:tracePt t="119083" x="6465888" y="4300538"/>
          <p14:tracePt t="119100" x="6437313" y="4337050"/>
          <p14:tracePt t="119116" x="6408738" y="4394200"/>
          <p14:tracePt t="119133" x="6394450" y="4451350"/>
          <p14:tracePt t="119150" x="6365875" y="4529138"/>
          <p14:tracePt t="119166" x="6351588" y="4637088"/>
          <p14:tracePt t="119182" x="6323013" y="4694238"/>
          <p14:tracePt t="119199" x="6300788" y="4743450"/>
          <p14:tracePt t="119217" x="6300788" y="4779963"/>
          <p14:tracePt t="119233" x="6300788" y="4808538"/>
          <p14:tracePt t="119249" x="6300788" y="4843463"/>
          <p14:tracePt t="119266" x="6294438" y="4886325"/>
          <p14:tracePt t="119283" x="6294438" y="4900613"/>
          <p14:tracePt t="119299" x="6294438" y="4908550"/>
          <p14:tracePt t="119316" x="6294438" y="4922838"/>
          <p14:tracePt t="119332" x="6315075" y="4943475"/>
          <p14:tracePt t="119350" x="6372225" y="4943475"/>
          <p14:tracePt t="119366" x="6465888" y="4943475"/>
          <p14:tracePt t="119383" x="6543675" y="4943475"/>
          <p14:tracePt t="119383" x="6572250" y="4943475"/>
          <p14:tracePt t="119400" x="6600825" y="4943475"/>
          <p14:tracePt t="119416" x="6643688" y="4943475"/>
          <p14:tracePt t="119433" x="6737350" y="4943475"/>
          <p14:tracePt t="119449" x="6880225" y="4943475"/>
          <p14:tracePt t="119466" x="7058025" y="4894263"/>
          <p14:tracePt t="119482" x="7172325" y="4865688"/>
          <p14:tracePt t="119499" x="7237413" y="4851400"/>
          <p14:tracePt t="119515" x="7300913" y="4843463"/>
          <p14:tracePt t="119532" x="7337425" y="4843463"/>
          <p14:tracePt t="119549" x="7358063" y="4843463"/>
          <p14:tracePt t="119565" x="7400925" y="4843463"/>
          <p14:tracePt t="119583" x="7443788" y="4843463"/>
          <p14:tracePt t="119598" x="7508875" y="4843463"/>
          <p14:tracePt t="119648" x="7523163" y="4843463"/>
          <p14:tracePt t="119656" x="7529513" y="4843463"/>
          <p14:tracePt t="119664" x="7558088" y="4872038"/>
          <p14:tracePt t="119672" x="7572375" y="4886325"/>
          <p14:tracePt t="119683" x="7594600" y="4914900"/>
          <p14:tracePt t="119698" x="7615238" y="4951413"/>
          <p14:tracePt t="119715" x="7623175" y="5008563"/>
          <p14:tracePt t="119732" x="7623175" y="5037138"/>
          <p14:tracePt t="119749" x="7623175" y="5072063"/>
          <p14:tracePt t="119766" x="7623175" y="5114925"/>
          <p14:tracePt t="119782" x="7615238" y="5172075"/>
          <p14:tracePt t="119798" x="7566025" y="5257800"/>
          <p14:tracePt t="119815" x="7486650" y="5357813"/>
          <p14:tracePt t="119832" x="7437438" y="5422900"/>
          <p14:tracePt t="119848" x="7372350" y="5480050"/>
          <p14:tracePt t="119866" x="7308850" y="5529263"/>
          <p14:tracePt t="119882" x="7237413" y="5586413"/>
          <p14:tracePt t="119898" x="7172325" y="5600700"/>
          <p14:tracePt t="119915" x="7086600" y="5637213"/>
          <p14:tracePt t="119931" x="6994525" y="5643563"/>
          <p14:tracePt t="119949" x="6886575" y="5680075"/>
          <p14:tracePt t="119965" x="6786563" y="5686425"/>
          <p14:tracePt t="119982" x="6694488" y="5708650"/>
          <p14:tracePt t="119998" x="6600825" y="5729288"/>
          <p14:tracePt t="120015" x="6494463" y="5743575"/>
          <p14:tracePt t="120032" x="6429375" y="5743575"/>
          <p14:tracePt t="120048" x="6386513" y="5743575"/>
          <p14:tracePt t="120065" x="6357938" y="5743575"/>
          <p14:tracePt t="120082" x="6294438" y="5743575"/>
          <p14:tracePt t="120099" x="6251575" y="5743575"/>
          <p14:tracePt t="120116" x="6172200" y="5743575"/>
          <p14:tracePt t="120132" x="6080125" y="5743575"/>
          <p14:tracePt t="120148" x="5980113" y="5743575"/>
          <p14:tracePt t="120165" x="5922963" y="5743575"/>
          <p14:tracePt t="120182" x="5880100" y="5743575"/>
          <p14:tracePt t="120198" x="5843588" y="5743575"/>
          <p14:tracePt t="120215" x="5815013" y="5743575"/>
          <p14:tracePt t="120231" x="5715000" y="5722938"/>
          <p14:tracePt t="120249" x="5622925" y="5686425"/>
          <p14:tracePt t="120264" x="5551488" y="5672138"/>
          <p14:tracePt t="120281" x="5494338" y="5643563"/>
          <p14:tracePt t="120297" x="5457825" y="5622925"/>
          <p14:tracePt t="120315" x="5414963" y="5586413"/>
          <p14:tracePt t="120331" x="5365750" y="5551488"/>
          <p14:tracePt t="120348" x="5322888" y="5522913"/>
          <p14:tracePt t="120364" x="5294313" y="5500688"/>
          <p14:tracePt t="120381" x="5280025" y="5465763"/>
          <p14:tracePt t="120398" x="5265738" y="5422900"/>
          <p14:tracePt t="120414" x="5214938" y="5372100"/>
          <p14:tracePt t="120431" x="5180013" y="5337175"/>
          <p14:tracePt t="120448" x="5137150" y="5300663"/>
          <p14:tracePt t="120465" x="5137150" y="5294313"/>
          <p14:tracePt t="120481" x="5129213" y="5272088"/>
          <p14:tracePt t="120498" x="5129213" y="5243513"/>
          <p14:tracePt t="120514" x="5114925" y="5214938"/>
          <p14:tracePt t="120531" x="5114925" y="5186363"/>
          <p14:tracePt t="120547" x="5114925" y="5165725"/>
          <p14:tracePt t="120564" x="5114925" y="5151438"/>
          <p14:tracePt t="120581" x="5114925" y="5108575"/>
          <p14:tracePt t="120597" x="5114925" y="5086350"/>
          <p14:tracePt t="120614" x="5129213" y="5051425"/>
          <p14:tracePt t="120630" x="5165725" y="5014913"/>
          <p14:tracePt t="120630" x="5172075" y="5008563"/>
          <p14:tracePt t="120648" x="5194300" y="4986338"/>
          <p14:tracePt t="120665" x="5229225" y="4979988"/>
          <p14:tracePt t="120681" x="5265738" y="4951413"/>
          <p14:tracePt t="120697" x="5308600" y="4929188"/>
          <p14:tracePt t="120714" x="5380038" y="4908550"/>
          <p14:tracePt t="120731" x="5429250" y="4900613"/>
          <p14:tracePt t="120748" x="5514975" y="4879975"/>
          <p14:tracePt t="120764" x="5572125" y="4851400"/>
          <p14:tracePt t="120780" x="5614988" y="4843463"/>
          <p14:tracePt t="120797" x="5657850" y="4837113"/>
          <p14:tracePt t="120813" x="5700713" y="4814888"/>
          <p14:tracePt t="120830" x="5757863" y="4808538"/>
          <p14:tracePt t="120848" x="5829300" y="4786313"/>
          <p14:tracePt t="120865" x="5872163" y="4772025"/>
          <p14:tracePt t="120880" x="5922963" y="4757738"/>
          <p14:tracePt t="120897" x="5972175" y="4757738"/>
          <p14:tracePt t="120914" x="6051550" y="4751388"/>
          <p14:tracePt t="120930" x="6115050" y="4743450"/>
          <p14:tracePt t="120948" x="6180138" y="4722813"/>
          <p14:tracePt t="120963" x="6257925" y="4708525"/>
          <p14:tracePt t="120980" x="6343650" y="4700588"/>
          <p14:tracePt t="120996" x="6437313" y="4694238"/>
          <p14:tracePt t="121013" x="6529388" y="4694238"/>
          <p14:tracePt t="121031" x="6608763" y="4672013"/>
          <p14:tracePt t="121046" x="6680200" y="4657725"/>
          <p14:tracePt t="121046" x="6708775" y="4657725"/>
          <p14:tracePt t="121064" x="6772275" y="4651375"/>
          <p14:tracePt t="121080" x="6837363" y="4651375"/>
          <p14:tracePt t="121097" x="6894513" y="4651375"/>
          <p14:tracePt t="121115" x="6958013" y="4651375"/>
          <p14:tracePt t="121131" x="7065963" y="4651375"/>
          <p14:tracePt t="121147" x="7223125" y="4672013"/>
          <p14:tracePt t="121163" x="7351713" y="4694238"/>
          <p14:tracePt t="121180" x="7480300" y="4743450"/>
          <p14:tracePt t="121196" x="7558088" y="4751388"/>
          <p14:tracePt t="121213" x="7594600" y="4779963"/>
          <p14:tracePt t="121229" x="7600950" y="4786313"/>
          <p14:tracePt t="121247" x="7623175" y="4794250"/>
          <p14:tracePt t="121288" x="7643813" y="4808538"/>
          <p14:tracePt t="121296" x="7643813" y="4829175"/>
          <p14:tracePt t="121313" x="7643813" y="4857750"/>
          <p14:tracePt t="121316" x="7643813" y="4894263"/>
          <p14:tracePt t="121330" x="7623175" y="4957763"/>
          <p14:tracePt t="121346" x="7566025" y="5029200"/>
          <p14:tracePt t="121364" x="7529513" y="5080000"/>
          <p14:tracePt t="121379" x="7508875" y="5100638"/>
          <p14:tracePt t="121440" x="7486650" y="5100638"/>
          <p14:tracePt t="121448" x="7437438" y="5100638"/>
          <p14:tracePt t="121456" x="7400925" y="5100638"/>
          <p14:tracePt t="121456" x="7358063" y="5100638"/>
          <p14:tracePt t="121465" x="7323138" y="5100638"/>
          <p14:tracePt t="121479" x="7229475" y="5051425"/>
          <p14:tracePt t="121497" x="7143750" y="4857750"/>
          <p14:tracePt t="121513" x="7051675" y="4651375"/>
          <p14:tracePt t="121529" x="7000875" y="4471988"/>
          <p14:tracePt t="121547" x="6951663" y="4343400"/>
          <p14:tracePt t="121562" x="6851650" y="4214813"/>
          <p14:tracePt t="121580" x="6800850" y="4171950"/>
          <p14:tracePt t="121596" x="6772275" y="4122738"/>
          <p14:tracePt t="121613" x="6765925" y="4108450"/>
          <p14:tracePt t="121629" x="6757988" y="4071938"/>
          <p14:tracePt t="121646" x="6729413" y="4029075"/>
          <p14:tracePt t="121663" x="6723063" y="4014788"/>
          <p14:tracePt t="121679" x="6715125" y="4008438"/>
          <p14:tracePt t="121720" x="6708775" y="4000500"/>
          <p14:tracePt t="121722" x="6700838" y="4000500"/>
          <p14:tracePt t="121730" x="6700838" y="4071938"/>
          <p14:tracePt t="121746" x="6694488" y="4151313"/>
          <p14:tracePt t="121763" x="6672263" y="4243388"/>
          <p14:tracePt t="121779" x="6637338" y="4329113"/>
          <p14:tracePt t="121796" x="6615113" y="4408488"/>
          <p14:tracePt t="121813" x="6615113" y="4437063"/>
          <p14:tracePt t="121829" x="6608763" y="4443413"/>
          <p14:tracePt t="121888" x="6565900" y="4443413"/>
          <p14:tracePt t="121896" x="6486525" y="4422775"/>
          <p14:tracePt t="121904" x="6415088" y="4386263"/>
          <p14:tracePt t="121913" x="6323013" y="4294188"/>
          <p14:tracePt t="121929" x="6215063" y="4179888"/>
          <p14:tracePt t="121947" x="6115050" y="4071938"/>
          <p14:tracePt t="121963" x="5994400" y="3986213"/>
          <p14:tracePt t="121979" x="5908675" y="3951288"/>
          <p14:tracePt t="121995" x="5894388" y="3943350"/>
          <p14:tracePt t="122012" x="5865813" y="3943350"/>
          <p14:tracePt t="122030" x="5851525" y="3943350"/>
          <p14:tracePt t="122045" x="5808663" y="3951288"/>
          <p14:tracePt t="122063" x="5751513" y="4014788"/>
          <p14:tracePt t="122078" x="5700713" y="4051300"/>
          <p14:tracePt t="122096" x="5665788" y="4086225"/>
          <p14:tracePt t="122169" x="5672138" y="4094163"/>
          <p14:tracePt t="122169" x="5715000" y="4094163"/>
          <p14:tracePt t="122184" x="5743575" y="4094163"/>
          <p14:tracePt t="122192" x="5780088" y="4094163"/>
          <p14:tracePt t="122200" x="5865813" y="4094163"/>
          <p14:tracePt t="122212" x="6022975" y="4094163"/>
          <p14:tracePt t="122228" x="6272213" y="4057650"/>
          <p14:tracePt t="122246" x="6515100" y="3957638"/>
          <p14:tracePt t="122261" x="6665913" y="3922713"/>
          <p14:tracePt t="122278" x="6780213" y="3894138"/>
          <p14:tracePt t="122295" x="6858000" y="3879850"/>
          <p14:tracePt t="122295" x="6872288" y="3879850"/>
          <p14:tracePt t="122312" x="6908800" y="3879850"/>
          <p14:tracePt t="122328" x="6943725" y="3879850"/>
          <p14:tracePt t="122345" x="7000875" y="3922713"/>
          <p14:tracePt t="122362" x="7086600" y="3994150"/>
          <p14:tracePt t="122378" x="7143750" y="4043363"/>
          <p14:tracePt t="122395" x="7215188" y="4065588"/>
          <p14:tracePt t="122411" x="7237413" y="4065588"/>
          <p14:tracePt t="122456" x="7243763" y="4065588"/>
          <p14:tracePt t="122488" x="7265988" y="4065588"/>
          <p14:tracePt t="122496" x="7286625" y="4065588"/>
          <p14:tracePt t="122503" x="7308850" y="4057650"/>
          <p14:tracePt t="122511" x="7380288" y="4037013"/>
          <p14:tracePt t="122529" x="7386638" y="4037013"/>
          <p14:tracePt t="122545" x="7408863" y="4037013"/>
          <p14:tracePt t="122561" x="7466013" y="4037013"/>
          <p14:tracePt t="122579" x="7523163" y="4029075"/>
          <p14:tracePt t="122594" x="7580313" y="4008438"/>
          <p14:tracePt t="122611" x="7615238" y="4000500"/>
          <p14:tracePt t="122824" x="7543800" y="4000500"/>
          <p14:tracePt t="122832" x="7494588" y="4000500"/>
          <p14:tracePt t="122837" x="7386638" y="4000500"/>
          <p14:tracePt t="122844" x="7180263" y="4000500"/>
          <p14:tracePt t="122860" x="6958013" y="4000500"/>
          <p14:tracePt t="122877" x="6737350" y="4000500"/>
          <p14:tracePt t="122894" x="6594475" y="4000500"/>
          <p14:tracePt t="122894" x="6543675" y="4000500"/>
          <p14:tracePt t="122912" x="6508750" y="4000500"/>
          <p14:tracePt t="122927" x="6415088" y="4000500"/>
          <p14:tracePt t="122944" x="6357938" y="4000500"/>
          <p14:tracePt t="122961" x="6323013" y="4000500"/>
          <p14:tracePt t="122978" x="6300788" y="4008438"/>
          <p14:tracePt t="122995" x="6272213" y="4014788"/>
          <p14:tracePt t="123128" x="6272213" y="4008438"/>
          <p14:tracePt t="123136" x="6265863" y="3929063"/>
          <p14:tracePt t="123143" x="6265863" y="3822700"/>
          <p14:tracePt t="123144" x="6265863" y="3636963"/>
          <p14:tracePt t="123160" x="6265863" y="3414713"/>
          <p14:tracePt t="123178" x="6265863" y="3222625"/>
          <p14:tracePt t="123193" x="6243638" y="3079750"/>
          <p14:tracePt t="123211" x="6229350" y="2936875"/>
          <p14:tracePt t="123226" x="6229350" y="2779713"/>
          <p14:tracePt t="123244" x="6229350" y="2622550"/>
          <p14:tracePt t="123261" x="6229350" y="2465388"/>
          <p14:tracePt t="123277" x="6208713" y="2357438"/>
          <p14:tracePt t="123294" x="6208713" y="2300288"/>
          <p14:tracePt t="123310" x="6208713" y="2236788"/>
          <p14:tracePt t="123327" x="6208713" y="2171700"/>
          <p14:tracePt t="123343" x="6172200" y="2051050"/>
          <p14:tracePt t="123360" x="6172200" y="1979613"/>
          <p14:tracePt t="123376" x="6165850" y="1928813"/>
          <p14:tracePt t="123394" x="6165850" y="1871663"/>
          <p14:tracePt t="123410" x="6165850" y="1814513"/>
          <p14:tracePt t="123426" x="6165850" y="1728788"/>
          <p14:tracePt t="123444" x="6194425" y="1643063"/>
          <p14:tracePt t="123460" x="6208713" y="1608138"/>
          <p14:tracePt t="123477" x="6208713" y="1600200"/>
          <p14:tracePt t="123493" x="6223000" y="1593850"/>
          <p14:tracePt t="123510" x="6237288" y="1593850"/>
          <p14:tracePt t="123527" x="6265863" y="1593850"/>
          <p14:tracePt t="123527" x="6286500" y="1593850"/>
          <p14:tracePt t="123545" x="6323013" y="1622425"/>
          <p14:tracePt t="123560" x="6372225" y="1679575"/>
          <p14:tracePt t="123577" x="6380163" y="1751013"/>
          <p14:tracePt t="123594" x="6415088" y="1851025"/>
          <p14:tracePt t="123610" x="6451600" y="1971675"/>
          <p14:tracePt t="123627" x="6465888" y="2065338"/>
          <p14:tracePt t="123643" x="6465888" y="2143125"/>
          <p14:tracePt t="123660" x="6465888" y="2286000"/>
          <p14:tracePt t="123677" x="6457950" y="2457450"/>
          <p14:tracePt t="123693" x="6429375" y="2651125"/>
          <p14:tracePt t="123709" x="6400800" y="2865438"/>
          <p14:tracePt t="123726" x="6380163" y="3057525"/>
          <p14:tracePt t="123726" x="6380163" y="3171825"/>
          <p14:tracePt t="123744" x="6380163" y="3257550"/>
          <p14:tracePt t="123759" x="6337300" y="3594100"/>
          <p14:tracePt t="123777" x="6323013" y="3865563"/>
          <p14:tracePt t="123792" x="6323013" y="4143375"/>
          <p14:tracePt t="123810" x="6323013" y="4365625"/>
          <p14:tracePt t="123826" x="6323013" y="4500563"/>
          <p14:tracePt t="123843" x="6315075" y="4594225"/>
          <p14:tracePt t="123859" x="6308725" y="4629150"/>
          <p14:tracePt t="123877" x="6286500" y="4665663"/>
          <p14:tracePt t="123892" x="6280150" y="4694238"/>
          <p14:tracePt t="123910" x="6251575" y="4743450"/>
          <p14:tracePt t="123927" x="6215063" y="4772025"/>
          <p14:tracePt t="123942" x="6157913" y="4779963"/>
          <p14:tracePt t="123942" x="6143625" y="4786313"/>
          <p14:tracePt t="123960" x="6137275" y="4786313"/>
          <p14:tracePt t="123975" x="6115050" y="4786313"/>
          <p14:tracePt t="123993" x="6080125" y="4786313"/>
          <p14:tracePt t="124009" x="6037263" y="4786313"/>
          <p14:tracePt t="124026" x="5980113" y="4765675"/>
          <p14:tracePt t="124042" x="5900738" y="4614863"/>
          <p14:tracePt t="124059" x="5886450" y="4451350"/>
          <p14:tracePt t="124076" x="5886450" y="4165600"/>
          <p14:tracePt t="124092" x="5886450" y="3922713"/>
          <p14:tracePt t="124109" x="5886450" y="3714750"/>
          <p14:tracePt t="124125" x="5886450" y="3543300"/>
          <p14:tracePt t="124143" x="5900738" y="3414713"/>
          <p14:tracePt t="124158" x="5986463" y="3079750"/>
          <p14:tracePt t="124177" x="6037263" y="2865438"/>
          <p14:tracePt t="124192" x="6051550" y="2693988"/>
          <p14:tracePt t="124209" x="6051550" y="2586038"/>
          <p14:tracePt t="124226" x="6065838" y="2479675"/>
          <p14:tracePt t="124242" x="6072188" y="2336800"/>
          <p14:tracePt t="124258" x="6115050" y="2179638"/>
          <p14:tracePt t="124275" x="6122988" y="2051050"/>
          <p14:tracePt t="124293" x="6122988" y="1893888"/>
          <p14:tracePt t="124308" x="6137275" y="1828800"/>
          <p14:tracePt t="124326" x="6165850" y="1757363"/>
          <p14:tracePt t="124342" x="6172200" y="1736725"/>
          <p14:tracePt t="124359" x="6200775" y="1693863"/>
          <p14:tracePt t="124375" x="6237288" y="1636713"/>
          <p14:tracePt t="124393" x="6294438" y="1600200"/>
          <p14:tracePt t="124409" x="6337300" y="1585913"/>
          <p14:tracePt t="124425" x="6380163" y="1585913"/>
          <p14:tracePt t="124442" x="6437313" y="1585913"/>
          <p14:tracePt t="124459" x="6508750" y="1608138"/>
          <p14:tracePt t="124476" x="6565900" y="1657350"/>
          <p14:tracePt t="124492" x="6637338" y="1779588"/>
          <p14:tracePt t="124509" x="6700838" y="1965325"/>
          <p14:tracePt t="124525" x="6715125" y="2185988"/>
          <p14:tracePt t="124542" x="6715125" y="2428875"/>
          <p14:tracePt t="124559" x="6715125" y="2651125"/>
          <p14:tracePt t="124575" x="6700838" y="2979738"/>
          <p14:tracePt t="124592" x="6643688" y="3194050"/>
          <p14:tracePt t="124609" x="6580188" y="3371850"/>
          <p14:tracePt t="124626" x="6543675" y="3536950"/>
          <p14:tracePt t="124642" x="6480175" y="3736975"/>
          <p14:tracePt t="124659" x="6423025" y="3929063"/>
          <p14:tracePt t="124674" x="6415088" y="4094163"/>
          <p14:tracePt t="124691" x="6415088" y="4214813"/>
          <p14:tracePt t="124708" x="6415088" y="4271963"/>
          <p14:tracePt t="124725" x="6415088" y="4294188"/>
          <p14:tracePt t="124807" x="6386513" y="4294188"/>
          <p14:tracePt t="124816" x="6380163" y="4222750"/>
          <p14:tracePt t="124824" x="6365875" y="4137025"/>
          <p14:tracePt t="124832" x="6323013" y="3894138"/>
          <p14:tracePt t="124842" x="6308725" y="3700463"/>
          <p14:tracePt t="124859" x="6308725" y="3579813"/>
          <p14:tracePt t="124874" x="6308725" y="3471863"/>
          <p14:tracePt t="124891" x="6351588" y="3343275"/>
          <p14:tracePt t="124908" x="6394450" y="3257550"/>
          <p14:tracePt t="124926" x="6415088" y="3186113"/>
          <p14:tracePt t="124941" x="6415088" y="3157538"/>
          <p14:tracePt t="124958" x="6437313" y="3122613"/>
          <p14:tracePt t="124974" x="6437313" y="3114675"/>
          <p14:tracePt t="124992" x="6443663" y="3100388"/>
          <p14:tracePt t="125007" x="6465888" y="3079750"/>
          <p14:tracePt t="125024" x="6472238" y="3071813"/>
          <p14:tracePt t="125041" x="6480175" y="3065463"/>
          <p14:tracePt t="125080" x="6486525" y="3057525"/>
          <p14:tracePt t="125137" x="6486525" y="3051175"/>
          <p14:tracePt t="125144" x="6486525" y="3043238"/>
          <p14:tracePt t="125160" x="6486525" y="3036888"/>
          <p14:tracePt t="125192" x="6486525" y="3028950"/>
          <p14:tracePt t="125208" x="6494463" y="3008313"/>
          <p14:tracePt t="125329" x="6494463" y="3000375"/>
          <p14:tracePt t="125336" x="6480175" y="3000375"/>
          <p14:tracePt t="125344" x="6457950" y="3000375"/>
          <p14:tracePt t="125352" x="6429375" y="3000375"/>
          <p14:tracePt t="125360" x="6386513" y="3008313"/>
          <p14:tracePt t="125373" x="6372225" y="3014663"/>
          <p14:tracePt t="125390" x="6343650" y="3014663"/>
          <p14:tracePt t="125390" x="6329363" y="3014663"/>
          <p14:tracePt t="125408" x="6308725" y="3014663"/>
          <p14:tracePt t="125424" x="6300788" y="3014663"/>
          <p14:tracePt t="125440" x="6294438" y="3014663"/>
          <p14:tracePt t="125457" x="6257925" y="3014663"/>
          <p14:tracePt t="125474" x="6229350" y="3014663"/>
          <p14:tracePt t="125490" x="6215063" y="3014663"/>
          <p14:tracePt t="125507" x="6200775" y="3014663"/>
          <p14:tracePt t="125568" x="6194425" y="3014663"/>
          <p14:tracePt t="125576" x="6186488" y="3014663"/>
          <p14:tracePt t="125592" x="6172200" y="3014663"/>
          <p14:tracePt t="125593" x="6157913" y="3014663"/>
          <p14:tracePt t="125656" x="6143625" y="3008313"/>
          <p14:tracePt t="125688" x="6137275" y="2986088"/>
          <p14:tracePt t="125695" x="6137275" y="2971800"/>
          <p14:tracePt t="125696" x="6137275" y="2965450"/>
          <p14:tracePt t="125706" x="6137275" y="2951163"/>
          <p14:tracePt t="125724" x="6137275" y="2928938"/>
          <p14:tracePt t="125742" x="6137275" y="2922588"/>
          <p14:tracePt t="125757" x="6137275" y="2886075"/>
          <p14:tracePt t="125800" x="6137275" y="2879725"/>
          <p14:tracePt t="125806" x="6137275" y="2865438"/>
          <p14:tracePt t="125813" x="6143625" y="2857500"/>
          <p14:tracePt t="125856" x="6151563" y="2851150"/>
          <p14:tracePt t="125888" x="6157913" y="2843213"/>
          <p14:tracePt t="125896" x="6180138" y="2836863"/>
          <p14:tracePt t="125904" x="6186488" y="2836863"/>
          <p14:tracePt t="125912" x="6208713" y="2836863"/>
          <p14:tracePt t="125924" x="6215063" y="2836863"/>
          <p14:tracePt t="125939" x="6229350" y="2836863"/>
          <p14:tracePt t="125957" x="6257925" y="2836863"/>
          <p14:tracePt t="125973" x="6265863" y="2836863"/>
          <p14:tracePt t="125990" x="6286500" y="2836863"/>
          <p14:tracePt t="126007" x="6300788" y="2836863"/>
          <p14:tracePt t="126023" x="6337300" y="2836863"/>
          <p14:tracePt t="126040" x="6351588" y="2836863"/>
          <p14:tracePt t="126088" x="6365875" y="2836863"/>
          <p14:tracePt t="126088" x="6372225" y="2836863"/>
          <p14:tracePt t="126120" x="6380163" y="2836863"/>
          <p14:tracePt t="126128" x="6394450" y="2836863"/>
          <p14:tracePt t="126136" x="6400800" y="2843213"/>
          <p14:tracePt t="126141" x="6408738" y="2843213"/>
          <p14:tracePt t="126156" x="6423025" y="2843213"/>
          <p14:tracePt t="126173" x="6451600" y="2851150"/>
          <p14:tracePt t="126190" x="6465888" y="2857500"/>
          <p14:tracePt t="126206" x="6480175" y="2857500"/>
          <p14:tracePt t="126248" x="6486525" y="2857500"/>
          <p14:tracePt t="126296" x="6494463" y="2865438"/>
          <p14:tracePt t="126312" x="6494463" y="2871788"/>
          <p14:tracePt t="126360" x="6494463" y="2879725"/>
          <p14:tracePt t="126368" x="6494463" y="2886075"/>
          <p14:tracePt t="126376" x="6494463" y="2894013"/>
          <p14:tracePt t="126389" x="6494463" y="2908300"/>
          <p14:tracePt t="126392" x="6494463" y="2922588"/>
          <p14:tracePt t="126406" x="6494463" y="2943225"/>
          <p14:tracePt t="126422" x="6494463" y="2951163"/>
          <p14:tracePt t="126455" x="6494463" y="2957513"/>
          <p14:tracePt t="126488" x="6494463" y="2965450"/>
          <p14:tracePt t="126496" x="6494463" y="2971800"/>
          <p14:tracePt t="126504" x="6494463" y="2979738"/>
          <p14:tracePt t="126504" x="6494463" y="2986088"/>
          <p14:tracePt t="126528" x="6494463" y="2994025"/>
          <p14:tracePt t="126548" x="6494463" y="3008313"/>
          <p14:tracePt t="126560" x="6494463" y="3022600"/>
          <p14:tracePt t="126577" x="6486525" y="3028950"/>
          <p14:tracePt t="126592" x="6486525" y="3036888"/>
          <p14:tracePt t="126606" x="6480175" y="3043238"/>
          <p14:tracePt t="126648" x="6472238" y="3051175"/>
          <p14:tracePt t="126661" x="6465888" y="3051175"/>
          <p14:tracePt t="126696" x="6457950" y="3051175"/>
          <p14:tracePt t="126704" x="6451600" y="3051175"/>
          <p14:tracePt t="126713" x="6443663" y="3057525"/>
          <p14:tracePt t="126720" x="6437313" y="3065463"/>
          <p14:tracePt t="126724" x="6429375" y="3065463"/>
          <p14:tracePt t="126760" x="6423025" y="3065463"/>
          <p14:tracePt t="126776" x="6415088" y="3071813"/>
          <p14:tracePt t="126808" x="6408738" y="3071813"/>
          <p14:tracePt t="126817" x="6394450" y="3071813"/>
          <p14:tracePt t="126856" x="6386513" y="3071813"/>
          <p14:tracePt t="126888" x="6380163" y="3071813"/>
          <p14:tracePt t="126896" x="6372225" y="3071813"/>
          <p14:tracePt t="126904" x="6351588" y="3071813"/>
          <p14:tracePt t="126922" x="6343650" y="3071813"/>
          <p14:tracePt t="126923" x="6329363" y="3071813"/>
          <p14:tracePt t="126992" x="6315075" y="3071813"/>
          <p14:tracePt t="126995" x="6308725" y="3071813"/>
          <p14:tracePt t="127008" x="6300788" y="3071813"/>
          <p14:tracePt t="127016" x="6294438" y="3071813"/>
          <p14:tracePt t="127024" x="6272213" y="3071813"/>
          <p14:tracePt t="127038" x="6237288" y="3051175"/>
          <p14:tracePt t="127080" x="6223000" y="3043238"/>
          <p14:tracePt t="127096" x="6215063" y="3036888"/>
          <p14:tracePt t="127112" x="6208713" y="3028950"/>
          <p14:tracePt t="127152" x="6194425" y="3014663"/>
          <p14:tracePt t="127160" x="6186488" y="3008313"/>
          <p14:tracePt t="127176" x="6172200" y="2994025"/>
          <p14:tracePt t="127192" x="6165850" y="2986088"/>
          <p14:tracePt t="127208" x="6157913" y="2979738"/>
          <p14:tracePt t="127216" x="6151563" y="2971800"/>
          <p14:tracePt t="127221" x="6143625" y="2951163"/>
          <p14:tracePt t="127256" x="6137275" y="2943225"/>
          <p14:tracePt t="127272" x="6137275" y="2936875"/>
          <p14:tracePt t="127288" x="6129338" y="2928938"/>
          <p14:tracePt t="127292" x="6129338" y="2922588"/>
          <p14:tracePt t="127408" x="6129338" y="2914650"/>
          <p14:tracePt t="127417" x="6137275" y="2914650"/>
          <p14:tracePt t="127424" x="6143625" y="2908300"/>
          <p14:tracePt t="127437" x="6151563" y="2908300"/>
          <p14:tracePt t="127437" x="6157913" y="2908300"/>
          <p14:tracePt t="127456" x="6172200" y="2908300"/>
          <p14:tracePt t="127470" x="6180138" y="2908300"/>
          <p14:tracePt t="127477" x="6186488" y="2908300"/>
          <p14:tracePt t="127488" x="6194425" y="2908300"/>
          <p14:tracePt t="127504" x="6208713" y="2908300"/>
          <p14:tracePt t="127521" x="6215063" y="2908300"/>
          <p14:tracePt t="127560" x="6229350" y="2908300"/>
          <p14:tracePt t="127600" x="6237288" y="2908300"/>
          <p14:tracePt t="127608" x="6257925" y="2908300"/>
          <p14:tracePt t="127624" x="6265863" y="2908300"/>
          <p14:tracePt t="127626" x="6272213" y="2908300"/>
          <p14:tracePt t="127637" x="6286500" y="2908300"/>
          <p14:tracePt t="127654" x="6294438" y="2908300"/>
          <p14:tracePt t="127696" x="6300788" y="2908300"/>
          <p14:tracePt t="127700" x="6308725" y="2908300"/>
          <p14:tracePt t="127721" x="6329363" y="2908300"/>
          <p14:tracePt t="127760" x="6343650" y="2914650"/>
          <p14:tracePt t="127776" x="6351588" y="2922588"/>
          <p14:tracePt t="127776" x="6351588" y="2936875"/>
          <p14:tracePt t="127787" x="6357938" y="2965450"/>
          <p14:tracePt t="127804" x="6372225" y="2994025"/>
          <p14:tracePt t="127821" x="6380163" y="3043238"/>
          <p14:tracePt t="127837" x="6394450" y="3108325"/>
          <p14:tracePt t="127854" x="6400800" y="3228975"/>
          <p14:tracePt t="127870" x="6400800" y="3386138"/>
          <p14:tracePt t="127887" x="6400800" y="3557588"/>
          <p14:tracePt t="127903" x="6400800" y="3765550"/>
          <p14:tracePt t="127920" x="6400800" y="3894138"/>
          <p14:tracePt t="127937" x="6372225" y="4008438"/>
          <p14:tracePt t="127953" x="6372225" y="4108450"/>
          <p14:tracePt t="127970" x="6365875" y="4237038"/>
          <p14:tracePt t="127986" x="6337300" y="4365625"/>
          <p14:tracePt t="128004" x="6337300" y="4500563"/>
          <p14:tracePt t="128020" x="6337300" y="4579938"/>
          <p14:tracePt t="128037" x="6337300" y="4651375"/>
          <p14:tracePt t="128054" x="6337300" y="4714875"/>
          <p14:tracePt t="128070" x="6337300" y="4772025"/>
          <p14:tracePt t="128087" x="6337300" y="4857750"/>
          <p14:tracePt t="128103" x="6337300" y="4972050"/>
          <p14:tracePt t="128121" x="6337300" y="5065713"/>
          <p14:tracePt t="128137" x="6337300" y="5143500"/>
          <p14:tracePt t="128154" x="6337300" y="5186363"/>
          <p14:tracePt t="128170" x="6337300" y="5214938"/>
          <p14:tracePt t="128187" x="6337300" y="5257800"/>
          <p14:tracePt t="128203" x="6337300" y="5280025"/>
          <p14:tracePt t="128220" x="6337300" y="5286375"/>
          <p14:tracePt t="128236" x="6337300" y="5300663"/>
          <p14:tracePt t="128253" x="6337300" y="5308600"/>
          <p14:tracePt t="128270" x="6351588" y="5314950"/>
          <p14:tracePt t="128286" x="6357938" y="5314950"/>
          <p14:tracePt t="128303" x="6372225" y="5314950"/>
          <p14:tracePt t="128320" x="6429375" y="5314950"/>
          <p14:tracePt t="128337" x="6486525" y="5294313"/>
          <p14:tracePt t="128352" x="6543675" y="5251450"/>
          <p14:tracePt t="128370" x="6572250" y="5237163"/>
          <p14:tracePt t="128386" x="6594475" y="5208588"/>
          <p14:tracePt t="128403" x="6608763" y="5194300"/>
          <p14:tracePt t="128419" x="6629400" y="5180013"/>
          <p14:tracePt t="128436" x="6637338" y="5172075"/>
          <p14:tracePt t="128453" x="6643688" y="5165725"/>
          <p14:tracePt t="128496" x="6643688" y="5151438"/>
          <p14:tracePt t="128504" x="6643688" y="5143500"/>
          <p14:tracePt t="128517" x="6643688" y="5129213"/>
          <p14:tracePt t="128522" x="6643688" y="5094288"/>
          <p14:tracePt t="128536" x="6643688" y="5014913"/>
          <p14:tracePt t="128553" x="6643688" y="4937125"/>
          <p14:tracePt t="128569" x="6643688" y="4872038"/>
          <p14:tracePt t="128586" x="6657975" y="4808538"/>
          <p14:tracePt t="128603" x="6657975" y="4757738"/>
          <p14:tracePt t="128619" x="6657975" y="4729163"/>
          <p14:tracePt t="128637" x="6657975" y="4722813"/>
          <p14:tracePt t="128653" x="6657975" y="4700588"/>
          <p14:tracePt t="128670" x="6657975" y="4694238"/>
          <p14:tracePt t="128686" x="6657975" y="4686300"/>
          <p14:tracePt t="128703" x="6657975" y="4657725"/>
          <p14:tracePt t="128719" x="6657975" y="4643438"/>
          <p14:tracePt t="128767" x="6651625" y="4622800"/>
          <p14:tracePt t="128776" x="6651625" y="4614863"/>
          <p14:tracePt t="128777" x="6651625" y="4608513"/>
          <p14:tracePt t="128786" x="6651625" y="4600575"/>
          <p14:tracePt t="128802" x="6651625" y="4579938"/>
          <p14:tracePt t="128820" x="6643688" y="4572000"/>
          <p14:tracePt t="129376" x="6643688" y="4565650"/>
          <p14:tracePt t="129384" x="6643688" y="4557713"/>
          <p14:tracePt t="129416" x="6643688" y="4537075"/>
          <p14:tracePt t="129432" x="6643688" y="4529138"/>
          <p14:tracePt t="134159" x="6629400" y="4514850"/>
          <p14:tracePt t="134224" x="6623050" y="4514850"/>
          <p14:tracePt t="134256" x="6615113" y="4514850"/>
          <p14:tracePt t="134272" x="6594475" y="4514850"/>
          <p14:tracePt t="134312" x="6586538" y="4514850"/>
          <p14:tracePt t="134320" x="6580188" y="4514850"/>
          <p14:tracePt t="134352" x="6572250" y="4514850"/>
          <p14:tracePt t="134359" x="6551613" y="4508500"/>
          <p14:tracePt t="134378" x="6551613" y="4494213"/>
          <p14:tracePt t="134380" x="6537325" y="4457700"/>
          <p14:tracePt t="134394" x="6523038" y="4414838"/>
          <p14:tracePt t="134410" x="6486525" y="4357688"/>
          <p14:tracePt t="134429" x="6457950" y="4286250"/>
          <p14:tracePt t="134445" x="6443663" y="4243388"/>
          <p14:tracePt t="134461" x="6443663" y="4151313"/>
          <p14:tracePt t="134477" x="6443663" y="4051300"/>
          <p14:tracePt t="134494" x="6443663" y="3943350"/>
          <p14:tracePt t="134510" x="6451600" y="3836988"/>
          <p14:tracePt t="134529" x="6451600" y="3800475"/>
          <p14:tracePt t="134529" x="6451600" y="3757613"/>
          <p14:tracePt t="134544" x="6451600" y="3729038"/>
          <p14:tracePt t="134560" x="6451600" y="3708400"/>
          <p14:tracePt t="134578" x="6451600" y="3679825"/>
          <p14:tracePt t="134594" x="6451600" y="3651250"/>
          <p14:tracePt t="134611" x="6451600" y="3622675"/>
          <p14:tracePt t="134627" x="6451600" y="3600450"/>
          <p14:tracePt t="134645" x="6451600" y="3571875"/>
          <p14:tracePt t="134660" x="6451600" y="3529013"/>
          <p14:tracePt t="134679" x="6451600" y="3471863"/>
          <p14:tracePt t="134694" x="6451600" y="3414713"/>
          <p14:tracePt t="134710" x="6465888" y="3336925"/>
          <p14:tracePt t="134710" x="6465888" y="3322638"/>
          <p14:tracePt t="134729" x="6465888" y="3279775"/>
          <p14:tracePt t="134744" x="6480175" y="3251200"/>
          <p14:tracePt t="134761" x="6494463" y="3228975"/>
          <p14:tracePt t="134778" x="6500813" y="3214688"/>
          <p14:tracePt t="134794" x="6508750" y="3200400"/>
          <p14:tracePt t="134848" x="6508750" y="3194050"/>
          <p14:tracePt t="134856" x="6508750" y="3179763"/>
          <p14:tracePt t="134864" x="6515100" y="3165475"/>
          <p14:tracePt t="134877" x="6515100" y="3157538"/>
          <p14:tracePt t="134894" x="6515100" y="3136900"/>
          <p14:tracePt t="135072" x="6515100" y="3128963"/>
          <p14:tracePt t="135080" x="6486525" y="3128963"/>
          <p14:tracePt t="135083" x="6465888" y="3128963"/>
          <p14:tracePt t="135093" x="6429375" y="3128963"/>
          <p14:tracePt t="135110" x="6408738" y="3128963"/>
          <p14:tracePt t="135127" x="6380163" y="3128963"/>
          <p14:tracePt t="135143" x="6357938" y="3128963"/>
          <p14:tracePt t="135161" x="6337300" y="3128963"/>
          <p14:tracePt t="135177" x="6300788" y="3128963"/>
          <p14:tracePt t="135193" x="6280150" y="3128963"/>
          <p14:tracePt t="135210" x="6251575" y="3128963"/>
          <p14:tracePt t="135226" x="6215063" y="3122613"/>
          <p14:tracePt t="135244" x="6180138" y="3114675"/>
          <p14:tracePt t="135259" x="6165850" y="3108325"/>
          <p14:tracePt t="135276" x="6137275" y="3108325"/>
          <p14:tracePt t="135293" x="6129338" y="3108325"/>
          <p14:tracePt t="135327" x="6122988" y="3108325"/>
          <p14:tracePt t="135328" x="6115050" y="3100388"/>
          <p14:tracePt t="135368" x="6108700" y="3094038"/>
          <p14:tracePt t="135376" x="6094413" y="3086100"/>
          <p14:tracePt t="135383" x="6080125" y="3071813"/>
          <p14:tracePt t="135392" x="6072188" y="3051175"/>
          <p14:tracePt t="135409" x="6065838" y="3043238"/>
          <p14:tracePt t="135448" x="6057900" y="3036888"/>
          <p14:tracePt t="135458" x="6057900" y="3022600"/>
          <p14:tracePt t="135465" x="6057900" y="3014663"/>
          <p14:tracePt t="135476" x="6043613" y="2994025"/>
          <p14:tracePt t="135493" x="6043613" y="2986088"/>
          <p14:tracePt t="135509" x="6043613" y="2971800"/>
          <p14:tracePt t="135526" x="6043613" y="2965450"/>
          <p14:tracePt t="135616" x="6043613" y="2957513"/>
          <p14:tracePt t="135624" x="6043613" y="2951163"/>
          <p14:tracePt t="135656" x="6043613" y="2943225"/>
          <p14:tracePt t="135664" x="6051550" y="2943225"/>
          <p14:tracePt t="135672" x="6057900" y="2943225"/>
          <p14:tracePt t="135672" x="6086475" y="2943225"/>
          <p14:tracePt t="135681" x="6100763" y="2943225"/>
          <p14:tracePt t="135692" x="6137275" y="2936875"/>
          <p14:tracePt t="135710" x="6157913" y="2914650"/>
          <p14:tracePt t="135726" x="6165850" y="2914650"/>
          <p14:tracePt t="135743" x="6172200" y="2914650"/>
          <p14:tracePt t="135759" x="6208713" y="2914650"/>
          <p14:tracePt t="135776" x="6237288" y="2914650"/>
          <p14:tracePt t="135793" x="6243638" y="2914650"/>
          <p14:tracePt t="135809" x="6257925" y="2914650"/>
          <p14:tracePt t="135826" x="6286500" y="2914650"/>
          <p14:tracePt t="135843" x="6294438" y="2914650"/>
          <p14:tracePt t="135896" x="6300788" y="2914650"/>
          <p14:tracePt t="135904" x="6315075" y="2914650"/>
          <p14:tracePt t="135912" x="6323013" y="2914650"/>
          <p14:tracePt t="135920" x="6329363" y="2914650"/>
          <p14:tracePt t="135925" x="6357938" y="2914650"/>
          <p14:tracePt t="135942" x="6372225" y="2914650"/>
          <p14:tracePt t="135958" x="6380163" y="2914650"/>
          <p14:tracePt t="135975" x="6400800" y="2914650"/>
          <p14:tracePt t="135993" x="6415088" y="2914650"/>
          <p14:tracePt t="136008" x="6443663" y="2914650"/>
          <p14:tracePt t="136025" x="6451600" y="2914650"/>
          <p14:tracePt t="136042" x="6472238" y="2914650"/>
          <p14:tracePt t="136059" x="6494463" y="2936875"/>
          <p14:tracePt t="136075" x="6500813" y="2951163"/>
          <p14:tracePt t="136092" x="6515100" y="2965450"/>
          <p14:tracePt t="136109" x="6523038" y="2979738"/>
          <p14:tracePt t="136126" x="6529388" y="2986088"/>
          <p14:tracePt t="136142" x="6529388" y="3000375"/>
          <p14:tracePt t="136158" x="6529388" y="3014663"/>
          <p14:tracePt t="136158" x="6529388" y="3028950"/>
          <p14:tracePt t="136177" x="6529388" y="3043238"/>
          <p14:tracePt t="136191" x="6529388" y="3051175"/>
          <p14:tracePt t="136240" x="6529388" y="3057525"/>
          <p14:tracePt t="136248" x="6529388" y="3065463"/>
          <p14:tracePt t="136256" x="6515100" y="3065463"/>
          <p14:tracePt t="136265" x="6508750" y="3065463"/>
          <p14:tracePt t="136275" x="6480175" y="3065463"/>
          <p14:tracePt t="136291" x="6443663" y="3065463"/>
          <p14:tracePt t="136308" x="6429375" y="3065463"/>
          <p14:tracePt t="136325" x="6408738" y="3065463"/>
          <p14:tracePt t="136341" x="6386513" y="3065463"/>
          <p14:tracePt t="136358" x="6351588" y="3065463"/>
          <p14:tracePt t="136374" x="6329363" y="3057525"/>
          <p14:tracePt t="136374" x="6323013" y="3057525"/>
          <p14:tracePt t="136409" x="6315075" y="3057525"/>
          <p14:tracePt t="136440" x="6308725" y="3051175"/>
          <p14:tracePt t="141016" x="6294438" y="3051175"/>
          <p14:tracePt t="141032" x="6286500" y="3051175"/>
          <p14:tracePt t="141040" x="6272213" y="3051175"/>
          <p14:tracePt t="141056" x="6251575" y="3051175"/>
          <p14:tracePt t="141072" x="6223000" y="3057525"/>
          <p14:tracePt t="141089" x="6208713" y="3057525"/>
          <p14:tracePt t="141096" x="6200775" y="3057525"/>
          <p14:tracePt t="141102" x="6186488" y="3065463"/>
          <p14:tracePt t="141118" x="6172200" y="3065463"/>
          <p14:tracePt t="141134" x="6157913" y="3065463"/>
          <p14:tracePt t="141134" x="6151563" y="3065463"/>
          <p14:tracePt t="141152" x="6129338" y="3065463"/>
          <p14:tracePt t="141168" x="6094413" y="3065463"/>
          <p14:tracePt t="141185" x="6029325" y="3065463"/>
          <p14:tracePt t="141201" x="6022975" y="3065463"/>
          <p14:tracePt t="141241" x="6000750" y="3065463"/>
          <p14:tracePt t="141263" x="5994400" y="3065463"/>
          <p14:tracePt t="141312" x="5986463" y="3065463"/>
          <p14:tracePt t="141320" x="5986463" y="3051175"/>
          <p14:tracePt t="141322" x="5986463" y="3043238"/>
          <p14:tracePt t="141334" x="5986463" y="3000375"/>
          <p14:tracePt t="141350" x="5994400" y="2928938"/>
          <p14:tracePt t="141368" x="6015038" y="2908300"/>
          <p14:tracePt t="141384" x="6037263" y="2879725"/>
          <p14:tracePt t="141401" x="6051550" y="2857500"/>
          <p14:tracePt t="141418" x="6065838" y="2843213"/>
          <p14:tracePt t="141434" x="6086475" y="2836863"/>
          <p14:tracePt t="141451" x="6129338" y="2828925"/>
          <p14:tracePt t="141467" x="6151563" y="2828925"/>
          <p14:tracePt t="141484" x="6208713" y="2828925"/>
          <p14:tracePt t="141500" x="6251575" y="2822575"/>
          <p14:tracePt t="141518" x="6272213" y="2822575"/>
          <p14:tracePt t="141533" x="6280150" y="2822575"/>
          <p14:tracePt t="141551" x="6294438" y="2822575"/>
          <p14:tracePt t="141567" x="6357938" y="2822575"/>
          <p14:tracePt t="141584" x="6372225" y="2822575"/>
          <p14:tracePt t="141600" x="6380163" y="2822575"/>
          <p14:tracePt t="141617" x="6394450" y="2822575"/>
          <p14:tracePt t="141633" x="6400800" y="2822575"/>
          <p14:tracePt t="141672" x="6408738" y="2822575"/>
          <p14:tracePt t="141703" x="6415088" y="2822575"/>
          <p14:tracePt t="141776" x="6429375" y="2822575"/>
          <p14:tracePt t="141808" x="6437313" y="2822575"/>
          <p14:tracePt t="141847" x="6465888" y="2836863"/>
          <p14:tracePt t="141864" x="6472238" y="2843213"/>
          <p14:tracePt t="141936" x="6480175" y="2851150"/>
          <p14:tracePt t="141950" x="6494463" y="2857500"/>
          <p14:tracePt t="141967" x="6500813" y="2879725"/>
          <p14:tracePt t="142080" x="6500813" y="2886075"/>
          <p14:tracePt t="142087" x="6508750" y="2894013"/>
          <p14:tracePt t="142103" x="6515100" y="2894013"/>
          <p14:tracePt t="142104" x="6523038" y="2900363"/>
          <p14:tracePt t="142152" x="6523038" y="2908300"/>
          <p14:tracePt t="142768" x="6523038" y="2928938"/>
          <p14:tracePt t="142776" x="6523038" y="2971800"/>
          <p14:tracePt t="142784" x="6523038" y="3000375"/>
          <p14:tracePt t="142792" x="6523038" y="3028950"/>
          <p14:tracePt t="142800" x="6500813" y="3122613"/>
          <p14:tracePt t="142800" x="6500813" y="3194050"/>
          <p14:tracePt t="142817" x="6500813" y="3451225"/>
          <p14:tracePt t="142832" x="6500813" y="3651250"/>
          <p14:tracePt t="142849" x="6565900" y="3886200"/>
          <p14:tracePt t="142865" x="6615113" y="4079875"/>
          <p14:tracePt t="142883" x="6665913" y="4229100"/>
          <p14:tracePt t="142899" x="6715125" y="4365625"/>
          <p14:tracePt t="142915" x="6729413" y="4457700"/>
          <p14:tracePt t="142932" x="6794500" y="4608513"/>
          <p14:tracePt t="142949" x="6843713" y="4772025"/>
          <p14:tracePt t="142966" x="6908800" y="4908550"/>
          <p14:tracePt t="142981" x="6958013" y="4994275"/>
          <p14:tracePt t="142999" x="6980238" y="5014913"/>
          <p14:tracePt t="143015" x="7000875" y="5065713"/>
          <p14:tracePt t="143033" x="7015163" y="5086350"/>
          <p14:tracePt t="143049" x="7043738" y="5129213"/>
          <p14:tracePt t="143065" x="7051675" y="5137150"/>
          <p14:tracePt t="143082" x="7094538" y="5151438"/>
          <p14:tracePt t="143099" x="7143750" y="5151438"/>
          <p14:tracePt t="143117" x="7243763" y="5151438"/>
          <p14:tracePt t="143132" x="7323138" y="5151438"/>
          <p14:tracePt t="143149" x="7386638" y="5143500"/>
          <p14:tracePt t="143165" x="7437438" y="5129213"/>
          <p14:tracePt t="143182" x="7472363" y="5114925"/>
          <p14:tracePt t="143198" x="7494588" y="5114925"/>
          <p14:tracePt t="143280" x="7500938" y="5114925"/>
          <p14:tracePt t="143289" x="7486650" y="5137150"/>
          <p14:tracePt t="143291" x="7458075" y="5180013"/>
          <p14:tracePt t="143298" x="7429500" y="5257800"/>
          <p14:tracePt t="143315" x="7386638" y="5343525"/>
          <p14:tracePt t="143332" x="7294563" y="5465763"/>
          <p14:tracePt t="143348" x="7215188" y="5551488"/>
          <p14:tracePt t="143365" x="7129463" y="5614988"/>
          <p14:tracePt t="143382" x="7037388" y="5665788"/>
          <p14:tracePt t="143398" x="6951663" y="5686425"/>
          <p14:tracePt t="143415" x="6886575" y="5708650"/>
          <p14:tracePt t="143431" x="6794500" y="5708650"/>
          <p14:tracePt t="143448" x="6723063" y="5715000"/>
          <p14:tracePt t="143465" x="6637338" y="5715000"/>
          <p14:tracePt t="143481" x="6515100" y="5715000"/>
          <p14:tracePt t="143498" x="6372225" y="5715000"/>
          <p14:tracePt t="143515" x="6229350" y="5715000"/>
          <p14:tracePt t="143531" x="6137275" y="5694363"/>
          <p14:tracePt t="143548" x="6051550" y="5665788"/>
          <p14:tracePt t="143564" x="6008688" y="5643563"/>
          <p14:tracePt t="143580" x="5922963" y="5608638"/>
          <p14:tracePt t="143598" x="5872163" y="5594350"/>
          <p14:tracePt t="143614" x="5800725" y="5565775"/>
          <p14:tracePt t="143631" x="5765800" y="5543550"/>
          <p14:tracePt t="143647" x="5686425" y="5486400"/>
          <p14:tracePt t="143665" x="5643563" y="5451475"/>
          <p14:tracePt t="143680" x="5594350" y="5408613"/>
          <p14:tracePt t="143698" x="5565775" y="5372100"/>
          <p14:tracePt t="143714" x="5537200" y="5300663"/>
          <p14:tracePt t="143731" x="5500688" y="5243513"/>
          <p14:tracePt t="143748" x="5472113" y="5186363"/>
          <p14:tracePt t="143764" x="5472113" y="5137150"/>
          <p14:tracePt t="143781" x="5472113" y="5065713"/>
          <p14:tracePt t="143797" x="5500688" y="4957763"/>
          <p14:tracePt t="143814" x="5572125" y="4851400"/>
          <p14:tracePt t="143830" x="5743575" y="4694238"/>
          <p14:tracePt t="143848" x="5843588" y="4608513"/>
          <p14:tracePt t="143864" x="5900738" y="4594225"/>
          <p14:tracePt t="143880" x="5957888" y="4565650"/>
          <p14:tracePt t="143898" x="6037263" y="4551363"/>
          <p14:tracePt t="143914" x="6143625" y="4551363"/>
          <p14:tracePt t="143931" x="6286500" y="4551363"/>
          <p14:tracePt t="143947" x="6472238" y="4551363"/>
          <p14:tracePt t="143964" x="6629400" y="4551363"/>
          <p14:tracePt t="143980" x="6829425" y="4600575"/>
          <p14:tracePt t="143997" x="7008813" y="4651375"/>
          <p14:tracePt t="144014" x="7151688" y="4672013"/>
          <p14:tracePt t="144030" x="7265988" y="4700588"/>
          <p14:tracePt t="144030" x="7286625" y="4700588"/>
          <p14:tracePt t="144049" x="7308850" y="4700588"/>
          <p14:tracePt t="144064" x="7358063" y="4708525"/>
          <p14:tracePt t="144081" x="7400925" y="4714875"/>
          <p14:tracePt t="144097" x="7472363" y="4757738"/>
          <p14:tracePt t="144115" x="7543800" y="4808538"/>
          <p14:tracePt t="144130" x="7615238" y="4857750"/>
          <p14:tracePt t="144147" x="7643813" y="4894263"/>
          <p14:tracePt t="144164" x="7680325" y="4951413"/>
          <p14:tracePt t="144180" x="7708900" y="4979988"/>
          <p14:tracePt t="144196" x="7723188" y="5022850"/>
          <p14:tracePt t="144213" x="7729538" y="5065713"/>
          <p14:tracePt t="144230" x="7729538" y="5108575"/>
          <p14:tracePt t="144247" x="7729538" y="5165725"/>
          <p14:tracePt t="144247" x="7700963" y="5194300"/>
          <p14:tracePt t="144265" x="7558088" y="5294313"/>
          <p14:tracePt t="144281" x="7429500" y="5351463"/>
          <p14:tracePt t="144297" x="7323138" y="5408613"/>
          <p14:tracePt t="144313" x="7194550" y="5443538"/>
          <p14:tracePt t="144330" x="7080250" y="5494338"/>
          <p14:tracePt t="144346" x="6943725" y="5537200"/>
          <p14:tracePt t="144363" x="6843713" y="5551488"/>
          <p14:tracePt t="144380" x="6800850" y="5551488"/>
          <p14:tracePt t="144396" x="6786563" y="5551488"/>
          <p14:tracePt t="144413" x="6729413" y="5514975"/>
          <p14:tracePt t="144429" x="6651625" y="5314950"/>
          <p14:tracePt t="144446" x="6557963" y="5100638"/>
          <p14:tracePt t="144463" x="6457950" y="4679950"/>
          <p14:tracePt t="144480" x="6415088" y="4351338"/>
          <p14:tracePt t="144496" x="6400800" y="4079875"/>
          <p14:tracePt t="144513" x="6351588" y="3851275"/>
          <p14:tracePt t="144530" x="6300788" y="3729038"/>
          <p14:tracePt t="144546" x="6272213" y="3665538"/>
          <p14:tracePt t="144656" x="6257925" y="3651250"/>
          <p14:tracePt t="144664" x="6237288" y="3651250"/>
          <p14:tracePt t="144665" x="6208713" y="3651250"/>
          <p14:tracePt t="144824" x="6200775" y="3651250"/>
          <p14:tracePt t="144832" x="6200775" y="3636963"/>
          <p14:tracePt t="144840" x="6200775" y="3594100"/>
          <p14:tracePt t="144850" x="6208713" y="3571875"/>
          <p14:tracePt t="144863" x="6208713" y="3529013"/>
          <p14:tracePt t="144879" x="6229350" y="3436938"/>
          <p14:tracePt t="144896" x="6237288" y="3379788"/>
          <p14:tracePt t="144912" x="6237288" y="3336925"/>
          <p14:tracePt t="144929" x="6237288" y="3279775"/>
          <p14:tracePt t="144946" x="6237288" y="3200400"/>
          <p14:tracePt t="144962" x="6237288" y="3157538"/>
          <p14:tracePt t="144979" x="6237288" y="3143250"/>
          <p14:tracePt t="144996" x="6237288" y="3122613"/>
          <p14:tracePt t="145012" x="6215063" y="3100388"/>
          <p14:tracePt t="145028" x="6208713" y="3065463"/>
          <p14:tracePt t="145046" x="6200775" y="3036888"/>
          <p14:tracePt t="145062" x="6194425" y="2986088"/>
          <p14:tracePt t="145079" x="6157913" y="2951163"/>
          <p14:tracePt t="145095" x="6143625" y="2922588"/>
          <p14:tracePt t="145113" x="6122988" y="2879725"/>
          <p14:tracePt t="145129" x="6122988" y="2836863"/>
          <p14:tracePt t="145145" x="6108700" y="2786063"/>
          <p14:tracePt t="145162" x="6100763" y="2693988"/>
          <p14:tracePt t="145179" x="6080125" y="2579688"/>
          <p14:tracePt t="145196" x="6065838" y="2471738"/>
          <p14:tracePt t="145212" x="6057900" y="2414588"/>
          <p14:tracePt t="145229" x="6057900" y="2371725"/>
          <p14:tracePt t="145245" x="6057900" y="2336800"/>
          <p14:tracePt t="145262" x="6057900" y="2308225"/>
          <p14:tracePt t="145278" x="6057900" y="2243138"/>
          <p14:tracePt t="145296" x="6057900" y="2208213"/>
          <p14:tracePt t="145312" x="6057900" y="2171700"/>
          <p14:tracePt t="145329" x="6057900" y="2143125"/>
          <p14:tracePt t="145345" x="6057900" y="2122488"/>
          <p14:tracePt t="145361" x="6057900" y="2093913"/>
          <p14:tracePt t="145379" x="6080125" y="2036763"/>
          <p14:tracePt t="145395" x="6086475" y="2000250"/>
          <p14:tracePt t="145413" x="6086475" y="1979613"/>
          <p14:tracePt t="145429" x="6115050" y="1943100"/>
          <p14:tracePt t="145445" x="6122988" y="1922463"/>
          <p14:tracePt t="145462" x="6151563" y="1900238"/>
          <p14:tracePt t="145478" x="6180138" y="1865313"/>
          <p14:tracePt t="145496" x="6215063" y="1828800"/>
          <p14:tracePt t="145511" x="6257925" y="1814513"/>
          <p14:tracePt t="145560" x="6272213" y="1814513"/>
          <p14:tracePt t="145568" x="6280150" y="1814513"/>
          <p14:tracePt t="145576" x="6294438" y="1814513"/>
          <p14:tracePt t="145584" x="6329363" y="1814513"/>
          <p14:tracePt t="145594" x="6351588" y="1814513"/>
          <p14:tracePt t="145611" x="6357938" y="1814513"/>
          <p14:tracePt t="145656" x="6365875" y="1814513"/>
          <p14:tracePt t="145663" x="6372225" y="1814513"/>
          <p14:tracePt t="145666" x="6380163" y="1828800"/>
          <p14:tracePt t="145678" x="6408738" y="1900238"/>
          <p14:tracePt t="145694" x="6429375" y="1993900"/>
          <p14:tracePt t="145694" x="6457950" y="2057400"/>
          <p14:tracePt t="145713" x="6465888" y="2179638"/>
          <p14:tracePt t="145728" x="6480175" y="2293938"/>
          <p14:tracePt t="145746" x="6486525" y="2393950"/>
          <p14:tracePt t="145761" x="6523038" y="2479675"/>
          <p14:tracePt t="145778" x="6543675" y="2571750"/>
          <p14:tracePt t="145794" x="6572250" y="2657475"/>
          <p14:tracePt t="145811" x="6594475" y="2765425"/>
          <p14:tracePt t="145828" x="6629400" y="2879725"/>
          <p14:tracePt t="145844" x="6637338" y="2971800"/>
          <p14:tracePt t="145862" x="6651625" y="3057525"/>
          <p14:tracePt t="145877" x="6680200" y="3143250"/>
          <p14:tracePt t="145895" x="6723063" y="3208338"/>
          <p14:tracePt t="145911" x="6751638" y="3336925"/>
          <p14:tracePt t="145928" x="6772275" y="3400425"/>
          <p14:tracePt t="145944" x="6780213" y="3436938"/>
          <p14:tracePt t="145961" x="6794500" y="3486150"/>
          <p14:tracePt t="145977" x="6794500" y="3522663"/>
          <p14:tracePt t="145994" x="6800850" y="3565525"/>
          <p14:tracePt t="146011" x="6823075" y="3636963"/>
          <p14:tracePt t="146028" x="6823075" y="3700463"/>
          <p14:tracePt t="146044" x="6829425" y="3757613"/>
          <p14:tracePt t="146060" x="6829425" y="3800475"/>
          <p14:tracePt t="146077" x="6837363" y="3836988"/>
          <p14:tracePt t="146094" x="6837363" y="3886200"/>
          <p14:tracePt t="146113" x="6837363" y="3922713"/>
          <p14:tracePt t="146128" x="6837363" y="4000500"/>
          <p14:tracePt t="146144" x="6837363" y="4043363"/>
          <p14:tracePt t="146161" x="6837363" y="4100513"/>
          <p14:tracePt t="146178" x="6823075" y="4157663"/>
          <p14:tracePt t="146195" x="6808788" y="4200525"/>
          <p14:tracePt t="146211" x="6765925" y="4286250"/>
          <p14:tracePt t="146227" x="6723063" y="4343400"/>
          <p14:tracePt t="146243" x="6694488" y="4394200"/>
          <p14:tracePt t="146261" x="6657975" y="4451350"/>
          <p14:tracePt t="146276" x="6608763" y="4500563"/>
          <p14:tracePt t="146294" x="6557963" y="4551363"/>
          <p14:tracePt t="146312" x="6529388" y="4572000"/>
          <p14:tracePt t="146327" x="6494463" y="4579938"/>
          <p14:tracePt t="146345" x="6480175" y="4586288"/>
          <p14:tracePt t="146384" x="6457950" y="4586288"/>
          <p14:tracePt t="146392" x="6443663" y="4586288"/>
          <p14:tracePt t="146400" x="6400800" y="4586288"/>
          <p14:tracePt t="146411" x="6286500" y="4514850"/>
          <p14:tracePt t="146427" x="6208713" y="4437063"/>
          <p14:tracePt t="146444" x="6129338" y="4329113"/>
          <p14:tracePt t="146460" x="6065838" y="4214813"/>
          <p14:tracePt t="146476" x="6000750" y="4065588"/>
          <p14:tracePt t="146494" x="5965825" y="3900488"/>
          <p14:tracePt t="146510" x="5943600" y="3708400"/>
          <p14:tracePt t="146527" x="5943600" y="3551238"/>
          <p14:tracePt t="146543" x="5943600" y="3357563"/>
          <p14:tracePt t="146560" x="5943600" y="3343275"/>
          <p14:tracePt t="146614" x="5972175" y="3343275"/>
          <p14:tracePt t="146640" x="6000750" y="3365500"/>
          <p14:tracePt t="146648" x="6037263" y="3422650"/>
          <p14:tracePt t="146656" x="6072188" y="3514725"/>
          <p14:tracePt t="146663" x="6137275" y="3665538"/>
          <p14:tracePt t="146677" x="6229350" y="3851275"/>
          <p14:tracePt t="146693" x="6308725" y="4051300"/>
          <p14:tracePt t="146710" x="6394450" y="4279900"/>
          <p14:tracePt t="146727" x="6472238" y="4465638"/>
          <p14:tracePt t="146727" x="6523038" y="4543425"/>
          <p14:tracePt t="146744" x="6594475" y="4651375"/>
          <p14:tracePt t="146760" x="6672263" y="4722813"/>
          <p14:tracePt t="146777" x="6686550" y="4722813"/>
          <p14:tracePt t="146793" x="6700838" y="4729163"/>
          <p14:tracePt t="146840" x="6715125" y="4729163"/>
          <p14:tracePt t="146848" x="6743700" y="4729163"/>
          <p14:tracePt t="146855" x="6772275" y="4722813"/>
          <p14:tracePt t="146861" x="6823075" y="4651375"/>
          <p14:tracePt t="146876" x="6865938" y="4579938"/>
          <p14:tracePt t="146893" x="6915150" y="4486275"/>
          <p14:tracePt t="146909" x="6980238" y="4322763"/>
          <p14:tracePt t="146927" x="7043738" y="4171950"/>
          <p14:tracePt t="146944" x="7065963" y="4014788"/>
          <p14:tracePt t="146959" x="7100888" y="3814763"/>
          <p14:tracePt t="146977" x="7100888" y="3657600"/>
          <p14:tracePt t="146993" x="7100888" y="3536950"/>
          <p14:tracePt t="147010" x="7115175" y="3408363"/>
          <p14:tracePt t="147026" x="7151688" y="3243263"/>
          <p14:tracePt t="147043" x="7165975" y="3122613"/>
          <p14:tracePt t="147059" x="7165975" y="3028950"/>
          <p14:tracePt t="147076" x="7165975" y="2965450"/>
          <p14:tracePt t="147093" x="7165975" y="2900363"/>
          <p14:tracePt t="147109" x="7165975" y="2851150"/>
          <p14:tracePt t="147127" x="7165975" y="2786063"/>
          <p14:tracePt t="147143" x="7172325" y="2693988"/>
          <p14:tracePt t="147143" x="7172325" y="2643188"/>
          <p14:tracePt t="147161" x="7172325" y="2579688"/>
          <p14:tracePt t="147176" x="7172325" y="2500313"/>
          <p14:tracePt t="147193" x="7172325" y="2457450"/>
          <p14:tracePt t="147209" x="7172325" y="2422525"/>
          <p14:tracePt t="147226" x="7172325" y="2371725"/>
          <p14:tracePt t="147243" x="7158038" y="2322513"/>
          <p14:tracePt t="147259" x="7137400" y="2243138"/>
          <p14:tracePt t="147275" x="7100888" y="2143125"/>
          <p14:tracePt t="147292" x="7080250" y="2051050"/>
          <p14:tracePt t="147309" x="7051675" y="1993900"/>
          <p14:tracePt t="147325" x="7037388" y="1936750"/>
          <p14:tracePt t="147342" x="7015163" y="1900238"/>
          <p14:tracePt t="147358" x="7008813" y="1871663"/>
          <p14:tracePt t="147432" x="7000875" y="1865313"/>
          <p14:tracePt t="147440" x="6972300" y="1865313"/>
          <p14:tracePt t="147448" x="6943725" y="1865313"/>
          <p14:tracePt t="147458" x="6900863" y="1865313"/>
          <p14:tracePt t="147475" x="6851650" y="1885950"/>
          <p14:tracePt t="147493" x="6815138" y="1922463"/>
          <p14:tracePt t="147508" x="6794500" y="1943100"/>
          <p14:tracePt t="147525" x="6772275" y="2000250"/>
          <p14:tracePt t="147541" x="6729413" y="2071688"/>
          <p14:tracePt t="147559" x="6723063" y="2128838"/>
          <p14:tracePt t="147559" x="6700838" y="2179638"/>
          <p14:tracePt t="147577" x="6694488" y="2236788"/>
          <p14:tracePt t="147592" x="6680200" y="2293938"/>
          <p14:tracePt t="147609" x="6680200" y="2351088"/>
          <p14:tracePt t="147625" x="6657975" y="2457450"/>
          <p14:tracePt t="147642" x="6651625" y="2536825"/>
          <p14:tracePt t="147658" x="6651625" y="2657475"/>
          <p14:tracePt t="147676" x="6651625" y="2779713"/>
          <p14:tracePt t="147691" x="6651625" y="2886075"/>
          <p14:tracePt t="147709" x="6651625" y="2994025"/>
          <p14:tracePt t="147725" x="6651625" y="3094038"/>
          <p14:tracePt t="147741" x="6651625" y="3200400"/>
          <p14:tracePt t="147741" x="6637338" y="3271838"/>
          <p14:tracePt t="147761" x="6629400" y="3328988"/>
          <p14:tracePt t="147774" x="6600825" y="3508375"/>
          <p14:tracePt t="147792" x="6594475" y="3571875"/>
          <p14:tracePt t="147808" x="6586538" y="3657600"/>
          <p14:tracePt t="147825" x="6586538" y="3729038"/>
          <p14:tracePt t="147841" x="6586538" y="3786188"/>
          <p14:tracePt t="147859" x="6586538" y="3865563"/>
          <p14:tracePt t="147875" x="6586538" y="3914775"/>
          <p14:tracePt t="147891" x="6586538" y="3971925"/>
          <p14:tracePt t="147909" x="6586538" y="4029075"/>
          <p14:tracePt t="147925" x="6586538" y="4051300"/>
          <p14:tracePt t="147942" x="6586538" y="4065588"/>
          <p14:tracePt t="147958" x="6586538" y="4100513"/>
          <p14:tracePt t="147975" x="6600825" y="4122738"/>
          <p14:tracePt t="147992" x="6623050" y="4165600"/>
          <p14:tracePt t="148008" x="6637338" y="4186238"/>
          <p14:tracePt t="148024" x="6680200" y="4243388"/>
          <p14:tracePt t="148041" x="6708775" y="4279900"/>
          <p14:tracePt t="148058" x="6737350" y="4300538"/>
          <p14:tracePt t="148075" x="6751638" y="4308475"/>
          <p14:tracePt t="148091" x="6757988" y="4308475"/>
          <p14:tracePt t="148108" x="6780213" y="4314825"/>
          <p14:tracePt t="148125" x="6800850" y="4314825"/>
          <p14:tracePt t="148141" x="6837363" y="4314825"/>
          <p14:tracePt t="148158" x="6865938" y="4314825"/>
          <p14:tracePt t="148175" x="6900863" y="4314825"/>
          <p14:tracePt t="148175" x="6908800" y="4314825"/>
          <p14:tracePt t="148193" x="6929438" y="4314825"/>
          <p14:tracePt t="148208" x="6951663" y="4300538"/>
          <p14:tracePt t="148225" x="6958013" y="4271963"/>
          <p14:tracePt t="148242" x="6965950" y="4251325"/>
          <p14:tracePt t="148257" x="6972300" y="4214813"/>
          <p14:tracePt t="148275" x="6972300" y="4165600"/>
          <p14:tracePt t="148291" x="6972300" y="4100513"/>
          <p14:tracePt t="148308" x="6972300" y="4057650"/>
          <p14:tracePt t="148324" x="6972300" y="4037013"/>
          <p14:tracePt t="148341" x="6972300" y="4008438"/>
          <p14:tracePt t="148357" x="6980238" y="3994150"/>
          <p14:tracePt t="148728" x="6980238" y="4014788"/>
          <p14:tracePt t="148736" x="6980238" y="4065588"/>
          <p14:tracePt t="148744" x="6929438" y="4200525"/>
          <p14:tracePt t="148757" x="6908800" y="4294188"/>
          <p14:tracePt t="148774" x="6872288" y="4379913"/>
          <p14:tracePt t="148791" x="6865938" y="4437063"/>
          <p14:tracePt t="148806" x="6829425" y="4586288"/>
          <p14:tracePt t="148824" x="6829425" y="4743450"/>
          <p14:tracePt t="148839" x="6829425" y="4900613"/>
          <p14:tracePt t="148857" x="6829425" y="5008563"/>
          <p14:tracePt t="148874" x="6829425" y="5051425"/>
          <p14:tracePt t="148890" x="6829425" y="5086350"/>
          <p14:tracePt t="148908" x="6829425" y="5094288"/>
          <p14:tracePt t="148976" x="6829425" y="5100638"/>
          <p14:tracePt t="148984" x="6858000" y="5100638"/>
          <p14:tracePt t="148992" x="6872288" y="5100638"/>
          <p14:tracePt t="149000" x="6929438" y="5094288"/>
          <p14:tracePt t="149008" x="7023100" y="5072063"/>
          <p14:tracePt t="149023" x="7208838" y="5014913"/>
          <p14:tracePt t="149040" x="7265988" y="5008563"/>
          <p14:tracePt t="149057" x="7300913" y="4986338"/>
          <p14:tracePt t="149073" x="7343775" y="4979988"/>
          <p14:tracePt t="149090" x="7386638" y="4957763"/>
          <p14:tracePt t="149106" x="7408863" y="4957763"/>
          <p14:tracePt t="149124" x="7423150" y="4957763"/>
          <p14:tracePt t="149168" x="7429500" y="4957763"/>
          <p14:tracePt t="149184" x="7443788" y="4957763"/>
          <p14:tracePt t="149200" x="7451725" y="4957763"/>
          <p14:tracePt t="149208" x="7472363" y="4957763"/>
          <p14:tracePt t="149216" x="7472363" y="4965700"/>
          <p14:tracePt t="149224" x="7480300" y="4994275"/>
          <p14:tracePt t="149224" x="7480300" y="5014913"/>
          <p14:tracePt t="149241" x="7480300" y="5029200"/>
          <p14:tracePt t="149256" x="7480300" y="5065713"/>
          <p14:tracePt t="149274" x="7480300" y="5114925"/>
          <p14:tracePt t="149289" x="7429500" y="5229225"/>
          <p14:tracePt t="149306" x="7372350" y="5314950"/>
          <p14:tracePt t="149322" x="7323138" y="5380038"/>
          <p14:tracePt t="149340" x="7286625" y="5437188"/>
          <p14:tracePt t="149356" x="7243763" y="5451475"/>
          <p14:tracePt t="149372" x="7194550" y="5494338"/>
          <p14:tracePt t="149390" x="7108825" y="5543550"/>
          <p14:tracePt t="149405" x="6937375" y="5651500"/>
          <p14:tracePt t="149422" x="6786563" y="5722938"/>
          <p14:tracePt t="149439" x="6600825" y="5800725"/>
          <p14:tracePt t="149456" x="6543675" y="5837238"/>
          <p14:tracePt t="149472" x="6480175" y="5865813"/>
          <p14:tracePt t="149489" x="6400800" y="5886450"/>
          <p14:tracePt t="149505" x="6337300" y="5908675"/>
          <p14:tracePt t="149522" x="6243638" y="5915025"/>
          <p14:tracePt t="149539" x="6086475" y="5929313"/>
          <p14:tracePt t="149555" x="5929313" y="5929313"/>
          <p14:tracePt t="149573" x="5751513" y="5929313"/>
          <p14:tracePt t="149589" x="5629275" y="5929313"/>
          <p14:tracePt t="149606" x="5486400" y="5900738"/>
          <p14:tracePt t="149622" x="5351463" y="5851525"/>
          <p14:tracePt t="149622" x="5300663" y="5837238"/>
          <p14:tracePt t="149640" x="5257800" y="5829300"/>
          <p14:tracePt t="149655" x="5194300" y="5780088"/>
          <p14:tracePt t="149672" x="5143500" y="5715000"/>
          <p14:tracePt t="149689" x="5122863" y="5643563"/>
          <p14:tracePt t="149706" x="5094288" y="5529263"/>
          <p14:tracePt t="149722" x="5072063" y="5451475"/>
          <p14:tracePt t="149740" x="5051425" y="5380038"/>
          <p14:tracePt t="149756" x="5043488" y="5343525"/>
          <p14:tracePt t="149772" x="5043488" y="5314950"/>
          <p14:tracePt t="149789" x="5043488" y="5272088"/>
          <p14:tracePt t="149805" x="5051425" y="5200650"/>
          <p14:tracePt t="149822" x="5151438" y="5108575"/>
          <p14:tracePt t="149839" x="5257800" y="5037138"/>
          <p14:tracePt t="149855" x="5414963" y="4957763"/>
          <p14:tracePt t="149872" x="5529263" y="4908550"/>
          <p14:tracePt t="149888" x="5680075" y="4872038"/>
          <p14:tracePt t="149906" x="5822950" y="4865688"/>
          <p14:tracePt t="149921" x="5943600" y="4865688"/>
          <p14:tracePt t="149939" x="6037263" y="4851400"/>
          <p14:tracePt t="149956" x="6129338" y="4851400"/>
          <p14:tracePt t="149972" x="6215063" y="4851400"/>
          <p14:tracePt t="149988" x="6337300" y="4851400"/>
          <p14:tracePt t="150005" x="6523038" y="4851400"/>
          <p14:tracePt t="150023" x="6715125" y="4851400"/>
          <p14:tracePt t="150038" x="6851650" y="4851400"/>
          <p14:tracePt t="150038" x="6908800" y="4851400"/>
          <p14:tracePt t="150057" x="6972300" y="4851400"/>
          <p14:tracePt t="150072" x="7023100" y="4851400"/>
          <p14:tracePt t="150088" x="7043738" y="4851400"/>
          <p14:tracePt t="150104" x="7072313" y="4851400"/>
          <p14:tracePt t="150123" x="7094538" y="4851400"/>
          <p14:tracePt t="150138" x="7151688" y="4851400"/>
          <p14:tracePt t="150155" x="7208838" y="4865688"/>
          <p14:tracePt t="150171" x="7265988" y="4872038"/>
          <p14:tracePt t="150188" x="7286625" y="4872038"/>
          <p14:tracePt t="150205" x="7300913" y="4879975"/>
          <p14:tracePt t="150221" x="7315200" y="4879975"/>
          <p14:tracePt t="150239" x="7323138" y="4886325"/>
          <p14:tracePt t="150255" x="7343775" y="4908550"/>
          <p14:tracePt t="150272" x="7351713" y="4937125"/>
          <p14:tracePt t="150288" x="7366000" y="4957763"/>
          <p14:tracePt t="150305" x="7372350" y="4986338"/>
          <p14:tracePt t="150960" x="7372350" y="4994275"/>
          <p14:tracePt t="151552" x="7358063" y="4994275"/>
          <p14:tracePt t="151560" x="7308850" y="4994275"/>
          <p14:tracePt t="151568" x="7286625" y="4994275"/>
          <p14:tracePt t="151571" x="7280275" y="4994275"/>
          <p14:tracePt t="151624" x="7272338" y="4994275"/>
          <p14:tracePt t="151704" x="7258050" y="4979988"/>
          <p14:tracePt t="151712" x="7237413" y="4965700"/>
          <p14:tracePt t="151719" x="7229475" y="4957763"/>
          <p14:tracePt t="151736" x="7215188" y="4922838"/>
          <p14:tracePt t="151736" x="7186613" y="4886325"/>
          <p14:tracePt t="151753" x="7172325" y="4843463"/>
          <p14:tracePt t="151769" x="7129463" y="4743450"/>
          <p14:tracePt t="151785" x="7086600" y="4643438"/>
          <p14:tracePt t="151804" x="7023100" y="4514850"/>
          <p14:tracePt t="151819" x="6943725" y="4357688"/>
          <p14:tracePt t="151836" x="6894513" y="4179888"/>
          <p14:tracePt t="151852" x="6843713" y="4000500"/>
          <p14:tracePt t="151869" x="6829425" y="3822700"/>
          <p14:tracePt t="151885" x="6815138" y="3700463"/>
          <p14:tracePt t="151903" x="6815138" y="3579813"/>
          <p14:tracePt t="151903" x="6815138" y="3471863"/>
          <p14:tracePt t="151920" x="6815138" y="3351213"/>
          <p14:tracePt t="151936" x="6815138" y="3179763"/>
          <p14:tracePt t="151953" x="6815138" y="3057525"/>
          <p14:tracePt t="151969" x="6815138" y="2965450"/>
          <p14:tracePt t="151986" x="6815138" y="2922588"/>
          <p14:tracePt t="152002" x="6815138" y="2886075"/>
          <p14:tracePt t="152019" x="6815138" y="2871788"/>
          <p14:tracePt t="152036" x="6815138" y="2851150"/>
          <p14:tracePt t="152052" x="6815138" y="2843213"/>
          <p14:tracePt t="152069" x="6815138" y="2836863"/>
          <p14:tracePt t="152085" x="6829425" y="2814638"/>
          <p14:tracePt t="152103" x="6829425" y="2800350"/>
          <p14:tracePt t="152152" x="6837363" y="2786063"/>
          <p14:tracePt t="152264" x="6829425" y="2800350"/>
          <p14:tracePt t="152272" x="6823075" y="2808288"/>
          <p14:tracePt t="152276" x="6815138" y="2828925"/>
          <p14:tracePt t="152285" x="6794500" y="2857500"/>
          <p14:tracePt t="152302" x="6786563" y="2871788"/>
          <p14:tracePt t="152318" x="6780213" y="2879725"/>
          <p14:tracePt t="152368" x="6780213" y="2886075"/>
          <p14:tracePt t="152376" x="6772275" y="2894013"/>
          <p14:tracePt t="152425" x="6765925" y="2900363"/>
          <p14:tracePt t="152440" x="6757988" y="2908300"/>
          <p14:tracePt t="152448" x="6757988" y="2914650"/>
          <p14:tracePt t="152456" x="6751638" y="2922588"/>
          <p14:tracePt t="152461" x="6743700" y="2928938"/>
          <p14:tracePt t="152468" x="6723063" y="2936875"/>
          <p14:tracePt t="152485" x="6708775" y="2951163"/>
          <p14:tracePt t="152664" x="6715125" y="2951163"/>
          <p14:tracePt t="152672" x="6723063" y="2951163"/>
          <p14:tracePt t="152686" x="6729413" y="2943225"/>
          <p14:tracePt t="152687" x="6751638" y="2936875"/>
          <p14:tracePt t="152701" x="6757988" y="2922588"/>
          <p14:tracePt t="152768" x="6780213" y="2914650"/>
          <p14:tracePt t="152784" x="6786563" y="2914650"/>
          <p14:tracePt t="152800" x="6794500" y="2914650"/>
          <p14:tracePt t="152833" x="6800850" y="2914650"/>
          <p14:tracePt t="152848" x="6815138" y="2908300"/>
          <p14:tracePt t="152880" x="6823075" y="2908300"/>
          <p14:tracePt t="152888" x="6829425" y="2908300"/>
          <p14:tracePt t="152903" x="6837363" y="2900363"/>
          <p14:tracePt t="152906" x="6851650" y="2900363"/>
          <p14:tracePt t="152917" x="6858000" y="2900363"/>
          <p14:tracePt t="152960" x="6865938" y="2900363"/>
          <p14:tracePt t="152976" x="6886575" y="2886075"/>
          <p14:tracePt t="152981" x="6894513" y="2886075"/>
          <p14:tracePt t="152984" x="6900863" y="2886075"/>
          <p14:tracePt t="153001" x="6908800" y="2886075"/>
          <p14:tracePt t="153019" x="6915150" y="2879725"/>
          <p14:tracePt t="153088" x="6929438" y="2879725"/>
          <p14:tracePt t="153092" x="6937375" y="2879725"/>
          <p14:tracePt t="153128" x="6943725" y="2879725"/>
          <p14:tracePt t="153144" x="6951663" y="2879725"/>
          <p14:tracePt t="153152" x="6958013" y="2879725"/>
          <p14:tracePt t="153160" x="6965950" y="2886075"/>
          <p14:tracePt t="153167" x="6980238" y="2894013"/>
          <p14:tracePt t="153184" x="6986588" y="2900363"/>
          <p14:tracePt t="153232" x="6994525" y="2914650"/>
          <p14:tracePt t="153248" x="7000875" y="2922588"/>
          <p14:tracePt t="153264" x="7008813" y="2922588"/>
          <p14:tracePt t="153280" x="7015163" y="2928938"/>
          <p14:tracePt t="153296" x="7029450" y="2936875"/>
          <p14:tracePt t="153312" x="7029450" y="2943225"/>
          <p14:tracePt t="153328" x="7029450" y="2951163"/>
          <p14:tracePt t="153336" x="7029450" y="2957513"/>
          <p14:tracePt t="153348" x="7037388" y="2965450"/>
          <p14:tracePt t="153384" x="7037388" y="2986088"/>
          <p14:tracePt t="153423" x="7037388" y="2994025"/>
          <p14:tracePt t="153456" x="7037388" y="3000375"/>
          <p14:tracePt t="153456" x="7037388" y="3008313"/>
          <p14:tracePt t="153472" x="7023100" y="3014663"/>
          <p14:tracePt t="153483" x="7015163" y="3014663"/>
          <p14:tracePt t="153484" x="6994525" y="3028950"/>
          <p14:tracePt t="153500" x="6980238" y="3028950"/>
          <p14:tracePt t="153517" x="6972300" y="3028950"/>
          <p14:tracePt t="153533" x="6951663" y="3028950"/>
          <p14:tracePt t="153551" x="6937375" y="3028950"/>
          <p14:tracePt t="153567" x="6908800" y="3028950"/>
          <p14:tracePt t="153583" x="6894513" y="3028950"/>
          <p14:tracePt t="153600" x="6865938" y="3028950"/>
          <p14:tracePt t="153617" x="6851650" y="3028950"/>
          <p14:tracePt t="153633" x="6829425" y="3028950"/>
          <p14:tracePt t="153650" x="6815138" y="3028950"/>
          <p14:tracePt t="153667" x="6808788" y="3028950"/>
          <p14:tracePt t="153683" x="6794500" y="3028950"/>
          <p14:tracePt t="153700" x="6780213" y="3028950"/>
          <p14:tracePt t="153752" x="6772275" y="3028950"/>
          <p14:tracePt t="153768" x="6751638" y="3028950"/>
          <p14:tracePt t="153776" x="6743700" y="3022600"/>
          <p14:tracePt t="153808" x="6737350" y="3022600"/>
          <p14:tracePt t="153816" x="6729413" y="3014663"/>
          <p14:tracePt t="153831" x="6723063" y="3008313"/>
          <p14:tracePt t="153834" x="6708775" y="2994025"/>
          <p14:tracePt t="153849" x="6708775" y="2986088"/>
          <p14:tracePt t="153867" x="6700838" y="2979738"/>
          <p14:tracePt t="153882" x="6686550" y="2965450"/>
          <p14:tracePt t="153899" x="6686550" y="2951163"/>
          <p14:tracePt t="153916" x="6686550" y="2943225"/>
          <p14:tracePt t="153932" x="6686550" y="2928938"/>
          <p14:tracePt t="153950" x="6686550" y="2914650"/>
          <p14:tracePt t="153966" x="6686550" y="2908300"/>
          <p14:tracePt t="154056" x="6686550" y="2894013"/>
          <p14:tracePt t="154112" x="6686550" y="2886075"/>
          <p14:tracePt t="154128" x="6694488" y="2879725"/>
          <p14:tracePt t="154132" x="6700838" y="2879725"/>
          <p14:tracePt t="154152" x="6708775" y="2879725"/>
          <p14:tracePt t="154160" x="6715125" y="2879725"/>
          <p14:tracePt t="154168" x="6729413" y="2879725"/>
          <p14:tracePt t="154182" x="6737350" y="2879725"/>
          <p14:tracePt t="154199" x="6743700" y="2879725"/>
          <p14:tracePt t="154216" x="6751638" y="2879725"/>
          <p14:tracePt t="154232" x="6780213" y="2879725"/>
          <p14:tracePt t="154250" x="6786563" y="2879725"/>
          <p14:tracePt t="154265" x="6794500" y="2879725"/>
          <p14:tracePt t="154304" x="6808788" y="2879725"/>
          <p14:tracePt t="154317" x="6815138" y="2879725"/>
          <p14:tracePt t="154336" x="6823075" y="2879725"/>
          <p14:tracePt t="154344" x="6843713" y="2879725"/>
          <p14:tracePt t="154354" x="6851650" y="2879725"/>
          <p14:tracePt t="154365" x="6865938" y="2879725"/>
          <p14:tracePt t="154382" x="6872288" y="2886075"/>
          <p14:tracePt t="154399" x="6880225" y="2886075"/>
          <p14:tracePt t="154415" x="6886575" y="2886075"/>
          <p14:tracePt t="154433" x="6900863" y="2886075"/>
          <p14:tracePt t="154448" x="6915150" y="2886075"/>
          <p14:tracePt t="154466" x="6923088" y="2886075"/>
          <p14:tracePt t="154503" x="6929438" y="2886075"/>
          <p14:tracePt t="154516" x="6951663" y="2886075"/>
          <p14:tracePt t="154516" x="6965950" y="2886075"/>
          <p14:tracePt t="154531" x="6980238" y="2886075"/>
          <p14:tracePt t="154576" x="6994525" y="2886075"/>
          <p14:tracePt t="154608" x="7000875" y="2886075"/>
          <p14:tracePt t="154656" x="7015163" y="2894013"/>
          <p14:tracePt t="154696" x="7023100" y="2900363"/>
          <p14:tracePt t="154776" x="7023100" y="2908300"/>
          <p14:tracePt t="154792" x="7023100" y="2914650"/>
          <p14:tracePt t="154792" x="7023100" y="2922588"/>
          <p14:tracePt t="154816" x="7023100" y="2928938"/>
          <p14:tracePt t="154848" x="7023100" y="2943225"/>
          <p14:tracePt t="154864" x="7023100" y="2951163"/>
          <p14:tracePt t="154880" x="7023100" y="2957513"/>
          <p14:tracePt t="154896" x="7023100" y="2965450"/>
          <p14:tracePt t="154909" x="7023100" y="2986088"/>
          <p14:tracePt t="154914" x="7023100" y="2994025"/>
          <p14:tracePt t="154932" x="7008813" y="3000375"/>
          <p14:tracePt t="154968" x="7000875" y="3000375"/>
          <p14:tracePt t="154981" x="6994525" y="3008313"/>
          <p14:tracePt t="154984" x="6980238" y="3008313"/>
          <p14:tracePt t="154997" x="6951663" y="3014663"/>
          <p14:tracePt t="155014" x="6915150" y="3036888"/>
          <p14:tracePt t="155056" x="6908800" y="3036888"/>
          <p14:tracePt t="155060" x="6894513" y="3036888"/>
          <p14:tracePt t="155064" x="6872288" y="3036888"/>
          <p14:tracePt t="155081" x="6843713" y="3036888"/>
          <p14:tracePt t="155098" x="6837363" y="3036888"/>
          <p14:tracePt t="155115" x="6829425" y="3036888"/>
          <p14:tracePt t="155130" x="6823075" y="3036888"/>
          <p14:tracePt t="155147" x="6800850" y="3036888"/>
          <p14:tracePt t="155165" x="6794500" y="3036888"/>
          <p14:tracePt t="155181" x="6786563" y="3036888"/>
          <p14:tracePt t="155224" x="6772275" y="3036888"/>
          <p14:tracePt t="155240" x="6765925" y="3036888"/>
          <p14:tracePt t="155272" x="6757988" y="3036888"/>
          <p14:tracePt t="155336" x="6751638" y="3036888"/>
          <p14:tracePt t="155376" x="6737350" y="3036888"/>
          <p14:tracePt t="155424" x="6715125" y="3028950"/>
          <p14:tracePt t="155456" x="6715125" y="3022600"/>
          <p14:tracePt t="155464" x="6708775" y="3008313"/>
          <p14:tracePt t="155496" x="6708775" y="3000375"/>
          <p14:tracePt t="155528" x="6708775" y="2994025"/>
          <p14:tracePt t="155576" x="6708775" y="2986088"/>
          <p14:tracePt t="155608" x="6708775" y="2971800"/>
          <p14:tracePt t="155640" x="6708775" y="2965450"/>
          <p14:tracePt t="155656" x="6708775" y="2957513"/>
          <p14:tracePt t="155688" x="6708775" y="2951163"/>
          <p14:tracePt t="155691" x="6708775" y="2922588"/>
          <p14:tracePt t="155699" x="6715125" y="2914650"/>
          <p14:tracePt t="155713" x="6723063" y="2908300"/>
          <p14:tracePt t="155730" x="6743700" y="2900363"/>
          <p14:tracePt t="155747" x="6751638" y="2900363"/>
          <p14:tracePt t="155763" x="6757988" y="2900363"/>
          <p14:tracePt t="155780" x="6765925" y="2900363"/>
          <p14:tracePt t="155904" x="6772275" y="2900363"/>
          <p14:tracePt t="155913" x="6794500" y="2894013"/>
          <p14:tracePt t="155914" x="6800850" y="2886075"/>
          <p14:tracePt t="155951" x="6808788" y="2886075"/>
          <p14:tracePt t="155952" x="6837363" y="2886075"/>
          <p14:tracePt t="155963" x="6843713" y="2886075"/>
          <p14:tracePt t="155980" x="6851650" y="2886075"/>
          <p14:tracePt t="155996" x="6872288" y="2886075"/>
          <p14:tracePt t="156013" x="6886575" y="2879725"/>
          <p14:tracePt t="156048" x="6908800" y="2879725"/>
          <p14:tracePt t="156049" x="6915150" y="2879725"/>
          <p14:tracePt t="156088" x="6923088" y="2879725"/>
          <p14:tracePt t="156096" x="6929438" y="2879725"/>
          <p14:tracePt t="156099" x="6943725" y="2879725"/>
          <p14:tracePt t="156113" x="6951663" y="2879725"/>
          <p14:tracePt t="156129" x="6965950" y="2879725"/>
          <p14:tracePt t="156168" x="6980238" y="2879725"/>
          <p14:tracePt t="156200" x="6986588" y="2879725"/>
          <p14:tracePt t="156210" x="6994525" y="2879725"/>
          <p14:tracePt t="156232" x="7000875" y="2879725"/>
          <p14:tracePt t="156246" x="7023100" y="2879725"/>
          <p14:tracePt t="156248" x="7029450" y="2879725"/>
          <p14:tracePt t="156288" x="7037388" y="2879725"/>
          <p14:tracePt t="156304" x="7043738" y="2886075"/>
          <p14:tracePt t="156344" x="7058025" y="2894013"/>
          <p14:tracePt t="156392" x="7072313" y="2900363"/>
          <p14:tracePt t="156396" x="7080250" y="2908300"/>
          <p14:tracePt t="156416" x="7086600" y="2922588"/>
          <p14:tracePt t="156496" x="7108825" y="2943225"/>
          <p14:tracePt t="156648" x="7100888" y="2943225"/>
          <p14:tracePt t="156656" x="7094538" y="2951163"/>
          <p14:tracePt t="156664" x="7086600" y="2957513"/>
          <p14:tracePt t="156679" x="7080250" y="2957513"/>
          <p14:tracePt t="156693" x="7065963" y="2965450"/>
          <p14:tracePt t="156712" x="7043738" y="2965450"/>
          <p14:tracePt t="156744" x="7037388" y="2965450"/>
          <p14:tracePt t="156751" x="7029450" y="2965450"/>
          <p14:tracePt t="156759" x="7023100" y="2965450"/>
          <p14:tracePt t="156768" x="7008813" y="2965450"/>
          <p14:tracePt t="156779" x="7000875" y="2965450"/>
          <p14:tracePt t="156795" x="6994525" y="2965450"/>
          <p14:tracePt t="156812" x="6986588" y="2965450"/>
          <p14:tracePt t="156848" x="6980238" y="2971800"/>
          <p14:tracePt t="156856" x="6965950" y="2979738"/>
          <p14:tracePt t="156878" x="6958013" y="2986088"/>
          <p14:tracePt t="156879" x="6929438" y="3057525"/>
          <p14:tracePt t="156895" x="6865938" y="3157538"/>
          <p14:tracePt t="156912" x="6843713" y="3265488"/>
          <p14:tracePt t="156929" x="6794500" y="3379788"/>
          <p14:tracePt t="156945" x="6794500" y="3471863"/>
          <p14:tracePt t="156963" x="6786563" y="3600450"/>
          <p14:tracePt t="156978" x="6786563" y="3771900"/>
          <p14:tracePt t="156995" x="6786563" y="3957638"/>
          <p14:tracePt t="157012" x="6786563" y="4151313"/>
          <p14:tracePt t="157029" x="6751638" y="4294188"/>
          <p14:tracePt t="157045" x="6737350" y="4422775"/>
          <p14:tracePt t="157062" x="6737350" y="4500563"/>
          <p14:tracePt t="157079" x="6737350" y="4572000"/>
          <p14:tracePt t="157095" x="6729413" y="4651375"/>
          <p14:tracePt t="157113" x="6686550" y="4700588"/>
          <p14:tracePt t="157128" x="6680200" y="4729163"/>
          <p14:tracePt t="157240" x="6672263" y="4737100"/>
          <p14:tracePt t="157248" x="6672263" y="4751388"/>
          <p14:tracePt t="157264" x="6651625" y="4772025"/>
          <p14:tracePt t="157280" x="6643688" y="4772025"/>
          <p14:tracePt t="157280" x="6637338" y="4779963"/>
          <p14:tracePt t="157304" x="6615113" y="4794250"/>
          <p14:tracePt t="157311" x="6608763" y="4800600"/>
          <p14:tracePt t="157320" x="6572250" y="4822825"/>
          <p14:tracePt t="157328" x="6557963" y="4829175"/>
          <p14:tracePt t="157344" x="6529388" y="4851400"/>
          <p14:tracePt t="157362" x="6494463" y="4857750"/>
          <p14:tracePt t="157378" x="6486525" y="4865688"/>
          <p14:tracePt t="157394" x="6451600" y="4872038"/>
          <p14:tracePt t="157411" x="6443663" y="4879975"/>
          <p14:tracePt t="157428" x="6437313" y="4886325"/>
          <p14:tracePt t="157471" x="6423025" y="4886325"/>
          <p14:tracePt t="157479" x="6415088" y="4886325"/>
          <p14:tracePt t="157487" x="6400800" y="4894263"/>
          <p14:tracePt t="157496" x="6357938" y="4894263"/>
          <p14:tracePt t="157512" x="6300788" y="4908550"/>
          <p14:tracePt t="157512" x="6272213" y="4908550"/>
          <p14:tracePt t="157528" x="6229350" y="4908550"/>
          <p14:tracePt t="157544" x="6215063" y="4908550"/>
          <p14:tracePt t="157562" x="6194425" y="4922838"/>
          <p14:tracePt t="157578" x="6186488" y="4922838"/>
          <p14:tracePt t="157595" x="6165850" y="4922838"/>
          <p14:tracePt t="157611" x="6157913" y="4922838"/>
          <p14:tracePt t="157627" x="6151563" y="4922838"/>
          <p14:tracePt t="157644" x="6129338" y="4922838"/>
          <p14:tracePt t="157661" x="6122988" y="4922838"/>
          <p14:tracePt t="157678" x="6108700" y="4914900"/>
          <p14:tracePt t="157694" x="6094413" y="4914900"/>
          <p14:tracePt t="157710" x="6080125" y="4914900"/>
          <p14:tracePt t="157727" x="6072188" y="4908550"/>
          <p14:tracePt t="157776" x="6057900" y="4908550"/>
          <p14:tracePt t="157784" x="6051550" y="4900613"/>
          <p14:tracePt t="157816" x="6043613" y="4894263"/>
          <p14:tracePt t="158504" x="6043613" y="4879975"/>
          <p14:tracePt t="158544" x="6043613" y="4865688"/>
          <p14:tracePt t="158552" x="6043613" y="4851400"/>
          <p14:tracePt t="158584" x="6051550" y="4843463"/>
          <p14:tracePt t="158720" x="6057900" y="4843463"/>
          <p14:tracePt t="158816" x="6072188" y="4837113"/>
          <p14:tracePt t="158880" x="6080125" y="4837113"/>
          <p14:tracePt t="158944" x="6086475" y="4837113"/>
          <p14:tracePt t="159008" x="6094413" y="4837113"/>
          <p14:tracePt t="159311" x="6108700" y="4837113"/>
          <p14:tracePt t="159320" x="6129338" y="4829175"/>
          <p14:tracePt t="159328" x="6151563" y="4814888"/>
          <p14:tracePt t="159341" x="6194425" y="4814888"/>
          <p14:tracePt t="159358" x="6215063" y="4808538"/>
          <p14:tracePt t="159358" x="6237288" y="4808538"/>
          <p14:tracePt t="159376" x="6243638" y="4808538"/>
          <p14:tracePt t="159392" x="6272213" y="4800600"/>
          <p14:tracePt t="159409" x="6286500" y="4800600"/>
          <p14:tracePt t="159424" x="6308725" y="4800600"/>
          <p14:tracePt t="159442" x="6315075" y="4794250"/>
          <p14:tracePt t="159458" x="6329363" y="4794250"/>
          <p14:tracePt t="159474" x="6357938" y="4779963"/>
          <p14:tracePt t="159592" x="6357938" y="4772025"/>
          <p14:tracePt t="159600" x="6343650" y="4772025"/>
          <p14:tracePt t="159608" x="6329363" y="4772025"/>
          <p14:tracePt t="159624" x="6286500" y="4779963"/>
          <p14:tracePt t="159626" x="6229350" y="4794250"/>
          <p14:tracePt t="159641" x="6186488" y="4794250"/>
          <p14:tracePt t="159657" x="6157913" y="4808538"/>
          <p14:tracePt t="159675" x="6151563" y="4808538"/>
          <p14:tracePt t="159832" x="6180138" y="4808538"/>
          <p14:tracePt t="159840" x="6194425" y="4808538"/>
          <p14:tracePt t="159848" x="6215063" y="4800600"/>
          <p14:tracePt t="159858" x="6229350" y="4800600"/>
          <p14:tracePt t="159874" x="6265863" y="4794250"/>
          <p14:tracePt t="159891" x="6280150" y="4794250"/>
          <p14:tracePt t="159908" x="6294438" y="4779963"/>
          <p14:tracePt t="159924" x="6308725" y="4779963"/>
          <p14:tracePt t="159940" x="6323013" y="4779963"/>
          <p14:tracePt t="160047" x="6315075" y="4779963"/>
          <p14:tracePt t="160057" x="6294438" y="4786313"/>
          <p14:tracePt t="160064" x="6223000" y="4814888"/>
          <p14:tracePt t="160074" x="6200775" y="4829175"/>
          <p14:tracePt t="160090" x="6157913" y="4837113"/>
          <p14:tracePt t="160107" x="6137275" y="4843463"/>
          <p14:tracePt t="160124" x="6108700" y="4857750"/>
          <p14:tracePt t="160140" x="6094413" y="4857750"/>
          <p14:tracePt t="160208" x="6086475" y="4865688"/>
          <p14:tracePt t="160256" x="6100763" y="4872038"/>
          <p14:tracePt t="160263" x="6115050" y="4872038"/>
          <p14:tracePt t="160272" x="6122988" y="4872038"/>
          <p14:tracePt t="160280" x="6165850" y="4872038"/>
          <p14:tracePt t="160294" x="6223000" y="4886325"/>
          <p14:tracePt t="160306" x="6280150" y="4886325"/>
          <p14:tracePt t="160323" x="6343650" y="4886325"/>
          <p14:tracePt t="160341" x="6372225" y="4886325"/>
          <p14:tracePt t="160424" x="6380163" y="4900613"/>
          <p14:tracePt t="160431" x="6357938" y="4908550"/>
          <p14:tracePt t="160440" x="6337300" y="4922838"/>
          <p14:tracePt t="160443" x="6294438" y="4929188"/>
          <p14:tracePt t="160456" x="6243638" y="4943475"/>
          <p14:tracePt t="160474" x="6215063" y="4943475"/>
          <p14:tracePt t="160490" x="6208713" y="4951413"/>
          <p14:tracePt t="160600" x="6215063" y="4951413"/>
          <p14:tracePt t="160608" x="6286500" y="4943475"/>
          <p14:tracePt t="160624" x="6323013" y="4929188"/>
          <p14:tracePt t="160629" x="6380163" y="4922838"/>
          <p14:tracePt t="160640" x="6415088" y="4900613"/>
          <p14:tracePt t="160657" x="6423025" y="4900613"/>
          <p14:tracePt t="160744" x="6415088" y="4900613"/>
          <p14:tracePt t="160751" x="6394450" y="4900613"/>
          <p14:tracePt t="160762" x="6357938" y="4900613"/>
          <p14:tracePt t="160768" x="6308725" y="4922838"/>
          <p14:tracePt t="160778" x="6300788" y="4922838"/>
          <p14:tracePt t="160789" x="6286500" y="4922838"/>
          <p14:tracePt t="160912" x="6308725" y="4922838"/>
          <p14:tracePt t="160920" x="6386513" y="4908550"/>
          <p14:tracePt t="160940" x="6486525" y="4865688"/>
          <p14:tracePt t="160940" x="6594475" y="4808538"/>
          <p14:tracePt t="160955" x="6680200" y="4751388"/>
          <p14:tracePt t="160973" x="6723063" y="4679950"/>
          <p14:tracePt t="160989" x="6765925" y="4594225"/>
          <p14:tracePt t="161006" x="6786563" y="4494213"/>
          <p14:tracePt t="161022" x="6794500" y="4265613"/>
          <p14:tracePt t="161040" x="6794500" y="4129088"/>
          <p14:tracePt t="161055" x="6794500" y="3971925"/>
          <p14:tracePt t="161073" x="6751638" y="3794125"/>
          <p14:tracePt t="161089" x="6700838" y="3643313"/>
          <p14:tracePt t="161106" x="6665913" y="3514725"/>
          <p14:tracePt t="161122" x="6623050" y="3408363"/>
          <p14:tracePt t="161139" x="6586538" y="3314700"/>
          <p14:tracePt t="161156" x="6580188" y="3265488"/>
          <p14:tracePt t="161172" x="6565900" y="3186113"/>
          <p14:tracePt t="161189" x="6557963" y="3122613"/>
          <p14:tracePt t="161206" x="6537325" y="3065463"/>
          <p14:tracePt t="161223" x="6515100" y="2994025"/>
          <p14:tracePt t="161239" x="6480175" y="2928938"/>
          <p14:tracePt t="161292" x="6480175" y="2922588"/>
          <p14:tracePt t="161328" x="6472238" y="2914650"/>
          <p14:tracePt t="161344" x="6457950" y="2914650"/>
          <p14:tracePt t="161360" x="6451600" y="2914650"/>
          <p14:tracePt t="161394" x="6443663" y="2914650"/>
          <p14:tracePt t="161416" x="6437313" y="2914650"/>
          <p14:tracePt t="161448" x="6423025" y="2914650"/>
          <p14:tracePt t="161456" x="6415088" y="2914650"/>
          <p14:tracePt t="161464" x="6400800" y="2914650"/>
          <p14:tracePt t="161472" x="6372225" y="2914650"/>
          <p14:tracePt t="161489" x="6365875" y="2914650"/>
          <p14:tracePt t="161505" x="6337300" y="2943225"/>
          <p14:tracePt t="161522" x="6329363" y="2943225"/>
          <p14:tracePt t="161576" x="6323013" y="2951163"/>
          <p14:tracePt t="161608" x="6294438" y="2957513"/>
          <p14:tracePt t="161640" x="6280150" y="2971800"/>
          <p14:tracePt t="161656" x="6272213" y="2979738"/>
          <p14:tracePt t="161660" x="6265863" y="2979738"/>
          <p14:tracePt t="161672" x="6243638" y="2986088"/>
          <p14:tracePt t="161688" x="6215063" y="3000375"/>
          <p14:tracePt t="161705" x="6194425" y="3008313"/>
          <p14:tracePt t="161722" x="6186488" y="3014663"/>
          <p14:tracePt t="161839" x="6180138" y="3014663"/>
          <p14:tracePt t="161920" x="6172200" y="3014663"/>
          <p14:tracePt t="161968" x="6165850" y="3014663"/>
          <p14:tracePt t="161976" x="6143625" y="3014663"/>
          <p14:tracePt t="161984" x="6137275" y="3014663"/>
          <p14:tracePt t="162016" x="6129338" y="3014663"/>
          <p14:tracePt t="162032" x="6122988" y="3014663"/>
          <p14:tracePt t="162048" x="6115050" y="3008313"/>
          <p14:tracePt t="162056" x="6108700" y="3008313"/>
          <p14:tracePt t="162064" x="6100763" y="3000375"/>
          <p14:tracePt t="162072" x="6100763" y="2994025"/>
          <p14:tracePt t="162072" x="6100763" y="2986088"/>
          <p14:tracePt t="162088" x="6100763" y="2971800"/>
          <p14:tracePt t="162104" x="6100763" y="2957513"/>
          <p14:tracePt t="162122" x="6100763" y="2936875"/>
          <p14:tracePt t="162137" x="6100763" y="2928938"/>
          <p14:tracePt t="162154" x="6100763" y="2914650"/>
          <p14:tracePt t="162192" x="6108700" y="2908300"/>
          <p14:tracePt t="162200" x="6108700" y="2900363"/>
          <p14:tracePt t="162207" x="6115050" y="2894013"/>
          <p14:tracePt t="162207" x="6115050" y="2879725"/>
          <p14:tracePt t="162224" x="6122988" y="2871788"/>
          <p14:tracePt t="162237" x="6137275" y="2857500"/>
          <p14:tracePt t="162254" x="6143625" y="2851150"/>
          <p14:tracePt t="162271" x="6165850" y="2828925"/>
          <p14:tracePt t="162288" x="6172200" y="2814638"/>
          <p14:tracePt t="162305" x="6186488" y="2814638"/>
          <p14:tracePt t="162320" x="6208713" y="2814638"/>
          <p14:tracePt t="162338" x="6215063" y="2814638"/>
          <p14:tracePt t="162353" x="6237288" y="2814638"/>
          <p14:tracePt t="162371" x="6243638" y="2814638"/>
          <p14:tracePt t="162387" x="6257925" y="2814638"/>
          <p14:tracePt t="162403" x="6286500" y="2814638"/>
          <p14:tracePt t="162440" x="6294438" y="2814638"/>
          <p14:tracePt t="162456" x="6300788" y="2814638"/>
          <p14:tracePt t="162488" x="6315075" y="2814638"/>
          <p14:tracePt t="162496" x="6343650" y="2843213"/>
          <p14:tracePt t="162511" x="6351588" y="2851150"/>
          <p14:tracePt t="162520" x="6357938" y="2857500"/>
          <p14:tracePt t="162522" x="6380163" y="2865438"/>
          <p14:tracePt t="162576" x="6386513" y="2871788"/>
          <p14:tracePt t="162584" x="6386513" y="2879725"/>
          <p14:tracePt t="162592" x="6394450" y="2900363"/>
          <p14:tracePt t="162603" x="6394450" y="2922588"/>
          <p14:tracePt t="162620" x="6400800" y="2951163"/>
          <p14:tracePt t="162637" x="6408738" y="2957513"/>
          <p14:tracePt t="162679" x="6408738" y="2965450"/>
          <p14:tracePt t="162688" x="6415088" y="2994025"/>
          <p14:tracePt t="162695" x="6415088" y="3000375"/>
          <p14:tracePt t="162703" x="6423025" y="3014663"/>
          <p14:tracePt t="162721" x="6423025" y="3022600"/>
          <p14:tracePt t="162808" x="6423025" y="3028950"/>
          <p14:tracePt t="162816" x="6423025" y="3036888"/>
          <p14:tracePt t="162832" x="6423025" y="3043238"/>
          <p14:tracePt t="162840" x="6423025" y="3051175"/>
          <p14:tracePt t="162856" x="6415088" y="3051175"/>
          <p14:tracePt t="162856" x="6408738" y="3057525"/>
          <p14:tracePt t="162870" x="6400800" y="3065463"/>
          <p14:tracePt t="162904" x="6386513" y="3065463"/>
          <p14:tracePt t="162920" x="6380163" y="3065463"/>
          <p14:tracePt t="162921" x="6372225" y="3065463"/>
          <p14:tracePt t="162937" x="6351588" y="3065463"/>
          <p14:tracePt t="162954" x="6343650" y="3065463"/>
          <p14:tracePt t="162970" x="6329363" y="3065463"/>
          <p14:tracePt t="163035" x="6315075" y="3065463"/>
          <p14:tracePt t="163048" x="6300788" y="3065463"/>
          <p14:tracePt t="163111" x="6294438" y="3065463"/>
          <p14:tracePt t="163184" x="6280150" y="3065463"/>
          <p14:tracePt t="163191" x="6265863" y="3057525"/>
          <p14:tracePt t="163224" x="6257925" y="3051175"/>
          <p14:tracePt t="163232" x="6237288" y="3028950"/>
          <p14:tracePt t="163248" x="6229350" y="3022600"/>
          <p14:tracePt t="163256" x="6223000" y="3014663"/>
          <p14:tracePt t="163272" x="6223000" y="3000375"/>
          <p14:tracePt t="163288" x="6215063" y="2994025"/>
          <p14:tracePt t="163320" x="6208713" y="2979738"/>
          <p14:tracePt t="163336" x="6208713" y="2965450"/>
          <p14:tracePt t="163338" x="6200775" y="2957513"/>
          <p14:tracePt t="163376" x="6200775" y="2951163"/>
          <p14:tracePt t="163392" x="6200775" y="2943225"/>
          <p14:tracePt t="163424" x="6186488" y="2922588"/>
          <p14:tracePt t="163456" x="6186488" y="2914650"/>
          <p14:tracePt t="163472" x="6186488" y="2908300"/>
          <p14:tracePt t="163487" x="6186488" y="2900363"/>
          <p14:tracePt t="163502" x="6186488" y="2886075"/>
          <p14:tracePt t="163503" x="6186488" y="2871788"/>
          <p14:tracePt t="163518" x="6208713" y="2857500"/>
          <p14:tracePt t="163536" x="6223000" y="2843213"/>
          <p14:tracePt t="163553" x="6229350" y="2836863"/>
          <p14:tracePt t="163592" x="6257925" y="2822575"/>
          <p14:tracePt t="163597" x="6265863" y="2822575"/>
          <p14:tracePt t="163602" x="6272213" y="2822575"/>
          <p14:tracePt t="163619" x="6286500" y="2822575"/>
          <p14:tracePt t="163636" x="6300788" y="2822575"/>
          <p14:tracePt t="163652" x="6329363" y="2822575"/>
          <p14:tracePt t="163668" x="6337300" y="2822575"/>
          <p14:tracePt t="163728" x="6351588" y="2822575"/>
          <p14:tracePt t="163736" x="6386513" y="2828925"/>
          <p14:tracePt t="163751" x="6400800" y="2843213"/>
          <p14:tracePt t="163768" x="6408738" y="2843213"/>
          <p14:tracePt t="163816" x="6415088" y="2851150"/>
          <p14:tracePt t="163832" x="6423025" y="2857500"/>
          <p14:tracePt t="163848" x="6423025" y="2865438"/>
          <p14:tracePt t="163856" x="6429375" y="2871788"/>
          <p14:tracePt t="163868" x="6443663" y="2886075"/>
          <p14:tracePt t="163912" x="6443663" y="2900363"/>
          <p14:tracePt t="163919" x="6443663" y="2908300"/>
          <p14:tracePt t="163929" x="6443663" y="2914650"/>
          <p14:tracePt t="163936" x="6443663" y="2928938"/>
          <p14:tracePt t="163951" x="6443663" y="2943225"/>
          <p14:tracePt t="163969" x="6443663" y="2951163"/>
          <p14:tracePt t="163984" x="6443663" y="2957513"/>
          <p14:tracePt t="164024" x="6443663" y="2965450"/>
          <p14:tracePt t="164056" x="6443663" y="2979738"/>
          <p14:tracePt t="164064" x="6437313" y="2994025"/>
          <p14:tracePt t="164112" x="6423025" y="3014663"/>
          <p14:tracePt t="164176" x="6423025" y="3022600"/>
          <p14:tracePt t="164240" x="6415088" y="3028950"/>
          <p14:tracePt t="164312" x="6408738" y="3036888"/>
          <p14:tracePt t="168432" x="6394450" y="3036888"/>
          <p14:tracePt t="168439" x="6386513" y="3036888"/>
          <p14:tracePt t="168453" x="6372225" y="3036888"/>
          <p14:tracePt t="168464" x="6365875" y="3036888"/>
          <p14:tracePt t="168480" x="6351588" y="3036888"/>
          <p14:tracePt t="168511" x="6343650" y="3036888"/>
          <p14:tracePt t="168519" x="6337300" y="3043238"/>
          <p14:tracePt t="168536" x="6329363" y="3043238"/>
          <p14:tracePt t="168568" x="6315075" y="3043238"/>
          <p14:tracePt t="168576" x="6308725" y="3043238"/>
          <p14:tracePt t="168592" x="6300788" y="3043238"/>
          <p14:tracePt t="168600" x="6294438" y="3043238"/>
          <p14:tracePt t="168640" x="6280150" y="3043238"/>
          <p14:tracePt t="168648" x="6272213" y="3043238"/>
          <p14:tracePt t="168664" x="6265863" y="3043238"/>
          <p14:tracePt t="168671" x="6257925" y="3043238"/>
          <p14:tracePt t="168681" x="6243638" y="3043238"/>
          <p14:tracePt t="168695" x="6223000" y="3043238"/>
          <p14:tracePt t="168712" x="6215063" y="3043238"/>
          <p14:tracePt t="168728" x="6200775" y="3036888"/>
          <p14:tracePt t="168745" x="6186488" y="3028950"/>
          <p14:tracePt t="168808" x="6180138" y="3028950"/>
          <p14:tracePt t="168826" x="6172200" y="3022600"/>
          <p14:tracePt t="168832" x="6165850" y="3022600"/>
          <p14:tracePt t="168844" x="6157913" y="3014663"/>
          <p14:tracePt t="168872" x="6157913" y="3008313"/>
          <p14:tracePt t="168904" x="6157913" y="3000375"/>
          <p14:tracePt t="168912" x="6151563" y="2994025"/>
          <p14:tracePt t="168960" x="6151563" y="2979738"/>
          <p14:tracePt t="168976" x="6151563" y="2971800"/>
          <p14:tracePt t="169004" x="6157913" y="2965450"/>
          <p14:tracePt t="169024" x="6157913" y="2957513"/>
          <p14:tracePt t="169056" x="6157913" y="2951163"/>
          <p14:tracePt t="169088" x="6165850" y="2936875"/>
          <p14:tracePt t="169104" x="6165850" y="2928938"/>
          <p14:tracePt t="169136" x="6165850" y="2922588"/>
          <p14:tracePt t="169152" x="6180138" y="2908300"/>
          <p14:tracePt t="169192" x="6186488" y="2900363"/>
          <p14:tracePt t="169199" x="6200775" y="2886075"/>
          <p14:tracePt t="169232" x="6208713" y="2879725"/>
          <p14:tracePt t="169232" x="6215063" y="2871788"/>
          <p14:tracePt t="169256" x="6229350" y="2865438"/>
          <p14:tracePt t="169304" x="6251575" y="2843213"/>
          <p14:tracePt t="169352" x="6265863" y="2843213"/>
          <p14:tracePt t="169368" x="6272213" y="2843213"/>
          <p14:tracePt t="169384" x="6280150" y="2843213"/>
          <p14:tracePt t="169417" x="6286500" y="2843213"/>
          <p14:tracePt t="169417" x="6300788" y="2843213"/>
          <p14:tracePt t="169440" x="6308725" y="2843213"/>
          <p14:tracePt t="169456" x="6315075" y="2843213"/>
          <p14:tracePt t="169472" x="6323013" y="2843213"/>
          <p14:tracePt t="169480" x="6329363" y="2851150"/>
          <p14:tracePt t="169488" x="6337300" y="2851150"/>
          <p14:tracePt t="169498" x="6343650" y="2851150"/>
          <p14:tracePt t="169560" x="6351588" y="2851150"/>
          <p14:tracePt t="169568" x="6357938" y="2857500"/>
          <p14:tracePt t="169680" x="6357938" y="2865438"/>
          <p14:tracePt t="169792" x="6372225" y="2871788"/>
          <p14:tracePt t="169904" x="6372225" y="2879725"/>
          <p14:tracePt t="169912" x="6386513" y="2908300"/>
          <p14:tracePt t="169920" x="6386513" y="2914650"/>
          <p14:tracePt t="169928" x="6386513" y="2928938"/>
          <p14:tracePt t="169933" x="6386513" y="2994025"/>
          <p14:tracePt t="169944" x="6386513" y="3086100"/>
          <p14:tracePt t="169960" x="6386513" y="3236913"/>
          <p14:tracePt t="169976" x="6351588" y="3414713"/>
          <p14:tracePt t="169993" x="6257925" y="3614738"/>
          <p14:tracePt t="170009" x="6194425" y="3829050"/>
          <p14:tracePt t="170026" x="6137275" y="4043363"/>
          <p14:tracePt t="170043" x="6100763" y="4186238"/>
          <p14:tracePt t="170060" x="6094413" y="4294188"/>
          <p14:tracePt t="170076" x="6072188" y="4371975"/>
          <p14:tracePt t="170093" x="6072188" y="4422775"/>
          <p14:tracePt t="170110" x="6072188" y="4465638"/>
          <p14:tracePt t="170126" x="6072188" y="4500563"/>
          <p14:tracePt t="170143" x="6072188" y="4537075"/>
          <p14:tracePt t="170159" x="6080125" y="4543425"/>
          <p14:tracePt t="170177" x="6115050" y="4572000"/>
          <p14:tracePt t="170192" x="6129338" y="4594225"/>
          <p14:tracePt t="170210" x="6151563" y="4629150"/>
          <p14:tracePt t="170225" x="6200775" y="4672013"/>
          <p14:tracePt t="170243" x="6257925" y="4714875"/>
          <p14:tracePt t="170259" x="6300788" y="4722813"/>
          <p14:tracePt t="170276" x="6343650" y="4729163"/>
          <p14:tracePt t="170292" x="6408738" y="4729163"/>
          <p14:tracePt t="170309" x="6465888" y="4751388"/>
          <p14:tracePt t="170327" x="6523038" y="4757738"/>
          <p14:tracePt t="170342" x="6580188" y="4765675"/>
          <p14:tracePt t="170342" x="6629400" y="4765675"/>
          <p14:tracePt t="170361" x="6723063" y="4765675"/>
          <p14:tracePt t="170376" x="6815138" y="4779963"/>
          <p14:tracePt t="170393" x="6865938" y="4779963"/>
          <p14:tracePt t="170409" x="6894513" y="4779963"/>
          <p14:tracePt t="170463" x="6900863" y="4779963"/>
          <p14:tracePt t="170472" x="6908800" y="4779963"/>
          <p14:tracePt t="170488" x="6929438" y="4779963"/>
          <p14:tracePt t="170496" x="6937375" y="4779963"/>
          <p14:tracePt t="170500" x="6943725" y="4779963"/>
          <p14:tracePt t="170509" x="6986588" y="4779963"/>
          <p14:tracePt t="170526" x="7080250" y="4779963"/>
          <p14:tracePt t="170543" x="7143750" y="4779963"/>
          <p14:tracePt t="170559" x="7280275" y="4822825"/>
          <p14:tracePt t="170576" x="7315200" y="4829175"/>
          <p14:tracePt t="170592" x="7329488" y="4851400"/>
          <p14:tracePt t="170640" x="7337425" y="4857750"/>
          <p14:tracePt t="170648" x="7351713" y="4865688"/>
          <p14:tracePt t="170653" x="7366000" y="4879975"/>
          <p14:tracePt t="170658" x="7372350" y="4900613"/>
          <p14:tracePt t="170675" x="7372350" y="4937125"/>
          <p14:tracePt t="170692" x="7372350" y="4965700"/>
          <p14:tracePt t="170708" x="7372350" y="5000625"/>
          <p14:tracePt t="170726" x="7366000" y="5037138"/>
          <p14:tracePt t="170742" x="7343775" y="5065713"/>
          <p14:tracePt t="170758" x="7265988" y="5137150"/>
          <p14:tracePt t="170776" x="7194550" y="5186363"/>
          <p14:tracePt t="170791" x="7137400" y="5229225"/>
          <p14:tracePt t="170809" x="7065963" y="5265738"/>
          <p14:tracePt t="170825" x="6986588" y="5286375"/>
          <p14:tracePt t="170843" x="6900863" y="5322888"/>
          <p14:tracePt t="170858" x="6808788" y="5343525"/>
          <p14:tracePt t="170876" x="6708775" y="5380038"/>
          <p14:tracePt t="170891" x="6615113" y="5386388"/>
          <p14:tracePt t="170909" x="6508750" y="5394325"/>
          <p14:tracePt t="170925" x="6386513" y="5394325"/>
          <p14:tracePt t="170941" x="6280150" y="5394325"/>
          <p14:tracePt t="170959" x="6172200" y="5394325"/>
          <p14:tracePt t="170974" x="6051550" y="5394325"/>
          <p14:tracePt t="170992" x="5965825" y="5394325"/>
          <p14:tracePt t="171009" x="5886450" y="5394325"/>
          <p14:tracePt t="171025" x="5822950" y="5394325"/>
          <p14:tracePt t="171041" x="5772150" y="5394325"/>
          <p14:tracePt t="171058" x="5722938" y="5394325"/>
          <p14:tracePt t="171074" x="5643563" y="5394325"/>
          <p14:tracePt t="171092" x="5543550" y="5372100"/>
          <p14:tracePt t="171108" x="5480050" y="5365750"/>
          <p14:tracePt t="171126" x="5400675" y="5351463"/>
          <p14:tracePt t="171142" x="5365750" y="5351463"/>
          <p14:tracePt t="171158" x="5351463" y="5343525"/>
          <p14:tracePt t="171158" x="5343525" y="5337175"/>
          <p14:tracePt t="171176" x="5337175" y="5329238"/>
          <p14:tracePt t="171191" x="5314950" y="5308600"/>
          <p14:tracePt t="171209" x="5308600" y="5300663"/>
          <p14:tracePt t="171224" x="5308600" y="5286375"/>
          <p14:tracePt t="171241" x="5308600" y="5257800"/>
          <p14:tracePt t="171258" x="5308600" y="5229225"/>
          <p14:tracePt t="171274" x="5308600" y="5194300"/>
          <p14:tracePt t="171291" x="5322888" y="5137150"/>
          <p14:tracePt t="171307" x="5357813" y="5100638"/>
          <p14:tracePt t="171325" x="5386388" y="5094288"/>
          <p14:tracePt t="171341" x="5443538" y="5072063"/>
          <p14:tracePt t="171358" x="5514975" y="5065713"/>
          <p14:tracePt t="171374" x="5600700" y="5051425"/>
          <p14:tracePt t="171374" x="5672138" y="5051425"/>
          <p14:tracePt t="171391" x="5815013" y="5043488"/>
          <p14:tracePt t="171408" x="5972175" y="5043488"/>
          <p14:tracePt t="171424" x="6108700" y="5043488"/>
          <p14:tracePt t="171441" x="6223000" y="5043488"/>
          <p14:tracePt t="171457" x="6300788" y="5043488"/>
          <p14:tracePt t="171475" x="6365875" y="5043488"/>
          <p14:tracePt t="171491" x="6408738" y="5043488"/>
          <p14:tracePt t="171508" x="6451600" y="5043488"/>
          <p14:tracePt t="171524" x="6508750" y="5043488"/>
          <p14:tracePt t="171541" x="6551613" y="5043488"/>
          <p14:tracePt t="171557" x="6608763" y="5043488"/>
          <p14:tracePt t="171574" x="6657975" y="5043488"/>
          <p14:tracePt t="171574" x="6700838" y="5043488"/>
          <p14:tracePt t="171592" x="6737350" y="5043488"/>
          <p14:tracePt t="171607" x="6829425" y="5043488"/>
          <p14:tracePt t="171624" x="6894513" y="5043488"/>
          <p14:tracePt t="171640" x="6972300" y="5043488"/>
          <p14:tracePt t="171658" x="7029450" y="5043488"/>
          <p14:tracePt t="171673" x="7072313" y="5043488"/>
          <p14:tracePt t="171691" x="7108825" y="5043488"/>
          <p14:tracePt t="171707" x="7151688" y="5043488"/>
          <p14:tracePt t="171723" x="7208838" y="5043488"/>
          <p14:tracePt t="171741" x="7251700" y="5043488"/>
          <p14:tracePt t="171756" x="7272338" y="5043488"/>
          <p14:tracePt t="171774" x="7280275" y="5043488"/>
          <p14:tracePt t="171816" x="7286625" y="5043488"/>
          <p14:tracePt t="171911" x="7294563" y="5057775"/>
          <p14:tracePt t="171919" x="7294563" y="5065713"/>
          <p14:tracePt t="171935" x="7294563" y="5072063"/>
          <p14:tracePt t="171952" x="7294563" y="5100638"/>
          <p14:tracePt t="171960" x="7286625" y="5114925"/>
          <p14:tracePt t="171968" x="7280275" y="5122863"/>
          <p14:tracePt t="171976" x="7265988" y="5151438"/>
          <p14:tracePt t="171991" x="7237413" y="5186363"/>
          <p14:tracePt t="172006" x="7208838" y="5208588"/>
          <p14:tracePt t="172024" x="7186613" y="5214938"/>
          <p14:tracePt t="172041" x="7172325" y="5229225"/>
          <p14:tracePt t="172057" x="7158038" y="5229225"/>
          <p14:tracePt t="172073" x="7143750" y="5237163"/>
          <p14:tracePt t="172090" x="7100888" y="5243513"/>
          <p14:tracePt t="172106" x="7080250" y="5243513"/>
          <p14:tracePt t="172125" x="7023100" y="5243513"/>
          <p14:tracePt t="172141" x="6980238" y="5265738"/>
          <p14:tracePt t="172157" x="6900863" y="5272088"/>
          <p14:tracePt t="172174" x="6743700" y="5286375"/>
          <p14:tracePt t="172189" x="6600825" y="5322888"/>
          <p14:tracePt t="172189" x="6529388" y="5322888"/>
          <p14:tracePt t="172208" x="6494463" y="5337175"/>
          <p14:tracePt t="172223" x="6365875" y="5343525"/>
          <p14:tracePt t="172239" x="6323013" y="5351463"/>
          <p14:tracePt t="172257" x="6280150" y="5351463"/>
          <p14:tracePt t="172272" x="6243638" y="5351463"/>
          <p14:tracePt t="172290" x="6200775" y="5351463"/>
          <p14:tracePt t="172306" x="6143625" y="5372100"/>
          <p14:tracePt t="172323" x="6051550" y="5380038"/>
          <p14:tracePt t="172339" x="5951538" y="5380038"/>
          <p14:tracePt t="172357" x="5857875" y="5380038"/>
          <p14:tracePt t="172373" x="5815013" y="5380038"/>
          <p14:tracePt t="172389" x="5772150" y="5380038"/>
          <p14:tracePt t="172406" x="5737225" y="5380038"/>
          <p14:tracePt t="172422" x="5715000" y="5386388"/>
          <p14:tracePt t="172440" x="5694363" y="5386388"/>
          <p14:tracePt t="172456" x="5651500" y="5386388"/>
          <p14:tracePt t="172474" x="5565775" y="5386388"/>
          <p14:tracePt t="172490" x="5400675" y="5372100"/>
          <p14:tracePt t="172507" x="5294313" y="5357813"/>
          <p14:tracePt t="172523" x="5214938" y="5337175"/>
          <p14:tracePt t="172540" x="5165725" y="5322888"/>
          <p14:tracePt t="172556" x="5151438" y="5314950"/>
          <p14:tracePt t="172573" x="5129213" y="5300663"/>
          <p14:tracePt t="172590" x="5100638" y="5286375"/>
          <p14:tracePt t="172605" x="5086350" y="5272088"/>
          <p14:tracePt t="172623" x="5072063" y="5251450"/>
          <p14:tracePt t="172639" x="5043488" y="5208588"/>
          <p14:tracePt t="172656" x="5043488" y="5186363"/>
          <p14:tracePt t="172672" x="5043488" y="5151438"/>
          <p14:tracePt t="172690" x="5043488" y="5129213"/>
          <p14:tracePt t="172706" x="5057775" y="5108575"/>
          <p14:tracePt t="172723" x="5143500" y="5051425"/>
          <p14:tracePt t="172740" x="5243513" y="5008563"/>
          <p14:tracePt t="172755" x="5351463" y="4986338"/>
          <p14:tracePt t="172773" x="5437188" y="4951413"/>
          <p14:tracePt t="172789" x="5500688" y="4951413"/>
          <p14:tracePt t="172806" x="5557838" y="4943475"/>
          <p14:tracePt t="172822" x="5614988" y="4937125"/>
          <p14:tracePt t="172839" x="5657850" y="4937125"/>
          <p14:tracePt t="172856" x="5708650" y="4937125"/>
          <p14:tracePt t="172873" x="5751513" y="4937125"/>
          <p14:tracePt t="172889" x="5822950" y="4937125"/>
          <p14:tracePt t="172905" x="5886450" y="4937125"/>
          <p14:tracePt t="172922" x="5943600" y="4937125"/>
          <p14:tracePt t="172938" x="6000750" y="4937125"/>
          <p14:tracePt t="172956" x="6051550" y="4937125"/>
          <p14:tracePt t="172972" x="6094413" y="4937125"/>
          <p14:tracePt t="172989" x="6151563" y="4937125"/>
          <p14:tracePt t="173005" x="6194425" y="4937125"/>
          <p14:tracePt t="173022" x="6237288" y="4937125"/>
          <p14:tracePt t="173038" x="6323013" y="4937125"/>
          <p14:tracePt t="173055" x="6429375" y="4908550"/>
          <p14:tracePt t="173072" x="6486525" y="4908550"/>
          <p14:tracePt t="173088" x="6543675" y="4908550"/>
          <p14:tracePt t="173106" x="6615113" y="4908550"/>
          <p14:tracePt t="173123" x="6737350" y="4908550"/>
          <p14:tracePt t="173139" x="6858000" y="4908550"/>
          <p14:tracePt t="173155" x="6951663" y="4908550"/>
          <p14:tracePt t="173172" x="7029450" y="4908550"/>
          <p14:tracePt t="173188" x="7086600" y="4908550"/>
          <p14:tracePt t="173205" x="7115175" y="4908550"/>
          <p14:tracePt t="173248" x="7123113" y="4908550"/>
          <p14:tracePt t="173264" x="7129463" y="4908550"/>
          <p14:tracePt t="173279" x="7158038" y="4908550"/>
          <p14:tracePt t="173283" x="7165975" y="4908550"/>
          <p14:tracePt t="173288" x="7180263" y="4908550"/>
          <p14:tracePt t="173305" x="7208838" y="4908550"/>
          <p14:tracePt t="173322" x="7243763" y="4908550"/>
          <p14:tracePt t="173338" x="7265988" y="4922838"/>
          <p14:tracePt t="173355" x="7286625" y="4929188"/>
          <p14:tracePt t="173372" x="7315200" y="4943475"/>
          <p14:tracePt t="173388" x="7329488" y="4957763"/>
          <p14:tracePt t="173405" x="7337425" y="4972050"/>
          <p14:tracePt t="173421" x="7343775" y="4979988"/>
          <p14:tracePt t="173438" x="7358063" y="5000625"/>
          <p14:tracePt t="173454" x="7358063" y="5037138"/>
          <p14:tracePt t="173471" x="7358063" y="5072063"/>
          <p14:tracePt t="173488" x="7358063" y="5114925"/>
          <p14:tracePt t="173505" x="7358063" y="5143500"/>
          <p14:tracePt t="173521" x="7358063" y="5157788"/>
          <p14:tracePt t="173537" x="7337425" y="5186363"/>
          <p14:tracePt t="173555" x="7323138" y="5194300"/>
          <p14:tracePt t="173571" x="7280275" y="5208588"/>
          <p14:tracePt t="173588" x="7208838" y="5237163"/>
          <p14:tracePt t="173604" x="7129463" y="5257800"/>
          <p14:tracePt t="173621" x="7023100" y="5280025"/>
          <p14:tracePt t="173637" x="6858000" y="5294313"/>
          <p14:tracePt t="173655" x="6737350" y="5294313"/>
          <p14:tracePt t="173671" x="6529388" y="5308600"/>
          <p14:tracePt t="173688" x="6400800" y="5314950"/>
          <p14:tracePt t="173705" x="6286500" y="5343525"/>
          <p14:tracePt t="173720" x="6215063" y="5351463"/>
          <p14:tracePt t="173739" x="6157913" y="5357813"/>
          <p14:tracePt t="173754" x="6094413" y="5372100"/>
          <p14:tracePt t="173771" x="6029325" y="5372100"/>
          <p14:tracePt t="173787" x="5951538" y="5386388"/>
          <p14:tracePt t="173804" x="5837238" y="5400675"/>
          <p14:tracePt t="173821" x="5757863" y="5400675"/>
          <p14:tracePt t="173837" x="5694363" y="5400675"/>
          <p14:tracePt t="173854" x="5637213" y="5400675"/>
          <p14:tracePt t="173871" x="5551488" y="5400675"/>
          <p14:tracePt t="173871" x="5543550" y="5400675"/>
          <p14:tracePt t="173888" x="5494338" y="5400675"/>
          <p14:tracePt t="173903" x="5414963" y="5400675"/>
          <p14:tracePt t="173921" x="5372100" y="5400675"/>
          <p14:tracePt t="173937" x="5351463" y="5400675"/>
          <p14:tracePt t="173954" x="5329238" y="5400675"/>
          <p14:tracePt t="173970" x="5314950" y="5400675"/>
          <p14:tracePt t="173987" x="5300663" y="5386388"/>
          <p14:tracePt t="174003" x="5286375" y="5380038"/>
          <p14:tracePt t="174020" x="5257800" y="5351463"/>
          <p14:tracePt t="174038" x="5237163" y="5329238"/>
          <p14:tracePt t="174054" x="5237163" y="5314950"/>
          <p14:tracePt t="174071" x="5237163" y="5265738"/>
          <p14:tracePt t="174087" x="5243513" y="5143500"/>
          <p14:tracePt t="174104" x="5337175" y="5051425"/>
          <p14:tracePt t="174121" x="5422900" y="4994275"/>
          <p14:tracePt t="174137" x="5465763" y="4965700"/>
          <p14:tracePt t="174153" x="5494338" y="4951413"/>
          <p14:tracePt t="174170" x="5514975" y="4943475"/>
          <p14:tracePt t="174187" x="5572125" y="4922838"/>
          <p14:tracePt t="174203" x="5629275" y="4900613"/>
          <p14:tracePt t="174221" x="5700713" y="4894263"/>
          <p14:tracePt t="174236" x="5822950" y="4894263"/>
          <p14:tracePt t="174254" x="5943600" y="4894263"/>
          <p14:tracePt t="174270" x="6043613" y="4894263"/>
          <p14:tracePt t="174287" x="6129338" y="4894263"/>
          <p14:tracePt t="174303" x="6223000" y="4922838"/>
          <p14:tracePt t="174320" x="6265863" y="4929188"/>
          <p14:tracePt t="174336" x="6286500" y="4943475"/>
          <p14:tracePt t="174353" x="6323013" y="4965700"/>
          <p14:tracePt t="174370" x="6357938" y="4972050"/>
          <p14:tracePt t="174386" x="6415088" y="4986338"/>
          <p14:tracePt t="174404" x="6451600" y="4986338"/>
          <p14:tracePt t="174420" x="6515100" y="4986338"/>
          <p14:tracePt t="174437" x="6557963" y="4986338"/>
          <p14:tracePt t="174453" x="6572250" y="4986338"/>
          <p14:tracePt t="174469" x="6586538" y="4986338"/>
          <p14:tracePt t="174487" x="6600825" y="4986338"/>
          <p14:tracePt t="174503" x="6608763" y="4986338"/>
          <p14:tracePt t="174520" x="6623050" y="4986338"/>
          <p14:tracePt t="174536" x="6643688" y="4979988"/>
          <p14:tracePt t="174554" x="6657975" y="4965700"/>
          <p14:tracePt t="174648" x="6643688" y="4951413"/>
          <p14:tracePt t="174655" x="6637338" y="4951413"/>
          <p14:tracePt t="174656" x="6615113" y="4951413"/>
          <p14:tracePt t="174669" x="6594475" y="4972050"/>
          <p14:tracePt t="174686" x="6565900" y="4986338"/>
          <p14:tracePt t="174686" x="6551613" y="5008563"/>
          <p14:tracePt t="174720" x="6529388" y="5014913"/>
          <p14:tracePt t="174720" x="6523038" y="5022850"/>
          <p14:tracePt t="174736" x="6494463" y="5022850"/>
          <p14:tracePt t="174770" x="6451600" y="5022850"/>
          <p14:tracePt t="174771" x="6400800" y="5037138"/>
          <p14:tracePt t="174786" x="6351588" y="5037138"/>
          <p14:tracePt t="174803" x="6237288" y="5065713"/>
          <p14:tracePt t="174820" x="6165850" y="5072063"/>
          <p14:tracePt t="174835" x="6094413" y="5072063"/>
          <p14:tracePt t="174853" x="6015038" y="5086350"/>
          <p14:tracePt t="174869" x="5980113" y="5086350"/>
          <p14:tracePt t="174886" x="5951538" y="5086350"/>
          <p14:tracePt t="174927" x="5943600" y="5086350"/>
          <p14:tracePt t="174936" x="5937250" y="5086350"/>
          <p14:tracePt t="174943" x="5908675" y="5072063"/>
          <p14:tracePt t="174952" x="5886450" y="5057775"/>
          <p14:tracePt t="174969" x="5880100" y="5043488"/>
          <p14:tracePt t="174985" x="5872163" y="5014913"/>
          <p14:tracePt t="175002" x="5865813" y="4986338"/>
          <p14:tracePt t="175019" x="5865813" y="4929188"/>
          <p14:tracePt t="175036" x="5865813" y="4879975"/>
          <p14:tracePt t="175053" x="5865813" y="4822825"/>
          <p14:tracePt t="175068" x="5922963" y="4751388"/>
          <p14:tracePt t="175086" x="5957888" y="4722813"/>
          <p14:tracePt t="175103" x="6015038" y="4694238"/>
          <p14:tracePt t="175119" x="6065838" y="4672013"/>
          <p14:tracePt t="175136" x="6122988" y="4657725"/>
          <p14:tracePt t="175153" x="6165850" y="4643438"/>
          <p14:tracePt t="175169" x="6229350" y="4637088"/>
          <p14:tracePt t="175186" x="6280150" y="4629150"/>
          <p14:tracePt t="175202" x="6294438" y="4629150"/>
          <p14:tracePt t="175248" x="6300788" y="4629150"/>
          <p14:tracePt t="175264" x="6315075" y="4629150"/>
          <p14:tracePt t="175272" x="6323013" y="4629150"/>
          <p14:tracePt t="175280" x="6329363" y="4629150"/>
          <p14:tracePt t="175280" x="6337300" y="4629150"/>
          <p14:tracePt t="175288" x="6351588" y="4629150"/>
          <p14:tracePt t="175301" x="6357938" y="4629150"/>
          <p14:tracePt t="175360" x="6365875" y="4629150"/>
          <p14:tracePt t="175392" x="6372225" y="4629150"/>
          <p14:tracePt t="175408" x="6386513" y="4629150"/>
          <p14:tracePt t="175440" x="6400800" y="4629150"/>
          <p14:tracePt t="175480" x="6408738" y="4629150"/>
          <p14:tracePt t="175496" x="6415088" y="4629150"/>
          <p14:tracePt t="175543" x="6429375" y="4629150"/>
          <p14:tracePt t="175551" x="6437313" y="4629150"/>
          <p14:tracePt t="175559" x="6443663" y="4629150"/>
          <p14:tracePt t="175567" x="6457950" y="4629150"/>
          <p14:tracePt t="175575" x="6472238" y="4629150"/>
          <p14:tracePt t="175585" x="6480175" y="4637088"/>
          <p14:tracePt t="175840" x="6486525" y="4643438"/>
          <p14:tracePt t="175844" x="6494463" y="4651375"/>
          <p14:tracePt t="175851" x="6508750" y="4665663"/>
          <p14:tracePt t="175867" x="6523038" y="4679950"/>
          <p14:tracePt t="175885" x="6537325" y="4694238"/>
          <p14:tracePt t="175901" x="6543675" y="4700588"/>
          <p14:tracePt t="175918" x="6551613" y="4708525"/>
          <p14:tracePt t="175967" x="6557963" y="4714875"/>
          <p14:tracePt t="175985" x="6572250" y="4729163"/>
          <p14:tracePt t="176151" x="6580188" y="4737100"/>
          <p14:tracePt t="176528" x="6586538" y="4737100"/>
          <p14:tracePt t="181640" x="6594475" y="4737100"/>
          <p14:tracePt t="181648" x="6594475" y="4729163"/>
          <p14:tracePt t="181656" x="6594475" y="4722813"/>
          <p14:tracePt t="181664" x="6594475" y="4708525"/>
          <p14:tracePt t="181677" x="6594475" y="4694238"/>
          <p14:tracePt t="181693" x="6594475" y="4686300"/>
          <p14:tracePt t="181911" x="6600825" y="4679950"/>
          <p14:tracePt t="181966" x="6615113" y="4679950"/>
          <p14:tracePt t="181975" x="6629400" y="4694238"/>
          <p14:tracePt t="181997" x="6629400" y="4700588"/>
          <p14:tracePt t="182023" x="6629400" y="4722813"/>
          <p14:tracePt t="182032" x="6629400" y="4729163"/>
          <p14:tracePt t="182039" x="6629400" y="4737100"/>
          <p14:tracePt t="182042" x="6629400" y="4751388"/>
          <p14:tracePt t="182058" x="6643688" y="4772025"/>
          <p14:tracePt t="182095" x="6643688" y="4779963"/>
          <p14:tracePt t="182109" x="6651625" y="4786313"/>
          <p14:tracePt t="182112" x="6651625" y="4794250"/>
          <p14:tracePt t="182125" x="6665913" y="4814888"/>
          <p14:tracePt t="182142" x="6665913" y="4829175"/>
          <p14:tracePt t="182159" x="6665913" y="4857750"/>
          <p14:tracePt t="182175" x="6651625" y="4886325"/>
          <p14:tracePt t="182192" x="6643688" y="4929188"/>
          <p14:tracePt t="182208" x="6637338" y="4943475"/>
          <p14:tracePt t="182225" x="6623050" y="4965700"/>
          <p14:tracePt t="182242" x="6615113" y="4972050"/>
          <p14:tracePt t="182258" x="6580188" y="4986338"/>
          <p14:tracePt t="182276" x="6557963" y="5008563"/>
          <p14:tracePt t="182292" x="6537325" y="5014913"/>
          <p14:tracePt t="182309" x="6500813" y="5022850"/>
          <p14:tracePt t="182325" x="6472238" y="5029200"/>
          <p14:tracePt t="182342" x="6415088" y="5051425"/>
          <p14:tracePt t="182359" x="6372225" y="5051425"/>
          <p14:tracePt t="182376" x="6337300" y="5051425"/>
          <p14:tracePt t="182391" x="6294438" y="5051425"/>
          <p14:tracePt t="182409" x="6265863" y="5057775"/>
          <p14:tracePt t="182426" x="6237288" y="5057775"/>
          <p14:tracePt t="182442" x="6208713" y="5057775"/>
          <p14:tracePt t="182459" x="6186488" y="5057775"/>
          <p14:tracePt t="182475" x="6172200" y="5057775"/>
          <p14:tracePt t="182492" x="6143625" y="5057775"/>
          <p14:tracePt t="182508" x="6122988" y="5057775"/>
          <p14:tracePt t="182525" x="6100763" y="5057775"/>
          <p14:tracePt t="182541" x="6086475" y="5057775"/>
          <p14:tracePt t="182558" x="6072188" y="5057775"/>
          <p14:tracePt t="182575" x="6037263" y="5057775"/>
          <p14:tracePt t="182591" x="6015038" y="5057775"/>
          <p14:tracePt t="182607" x="6008688" y="5057775"/>
          <p14:tracePt t="182625" x="5994400" y="5051425"/>
          <p14:tracePt t="182664" x="5986463" y="5043488"/>
          <p14:tracePt t="182672" x="5980113" y="5014913"/>
          <p14:tracePt t="182676" x="5980113" y="4972050"/>
          <p14:tracePt t="182691" x="5972175" y="4957763"/>
          <p14:tracePt t="182707" x="5957888" y="4937125"/>
          <p14:tracePt t="182724" x="5957888" y="4929188"/>
          <p14:tracePt t="182741" x="5951538" y="4914900"/>
          <p14:tracePt t="182791" x="5943600" y="4908550"/>
          <p14:tracePt t="182800" x="5943600" y="4900613"/>
          <p14:tracePt t="182815" x="5943600" y="4894263"/>
          <p14:tracePt t="182848" x="5951538" y="4886325"/>
          <p14:tracePt t="182856" x="5957888" y="4872038"/>
          <p14:tracePt t="182863" x="5972175" y="4857750"/>
          <p14:tracePt t="182874" x="5994400" y="4851400"/>
          <p14:tracePt t="182891" x="6029325" y="4843463"/>
          <p14:tracePt t="182908" x="6065838" y="4837113"/>
          <p14:tracePt t="182924" x="6108700" y="4814888"/>
          <p14:tracePt t="182942" x="6137275" y="4808538"/>
          <p14:tracePt t="182957" x="6143625" y="4808538"/>
          <p14:tracePt t="182975" x="6151563" y="4808538"/>
          <p14:tracePt t="182991" x="6165850" y="4800600"/>
          <p14:tracePt t="183031" x="6172200" y="4800600"/>
          <p14:tracePt t="183039" x="6194425" y="4800600"/>
          <p14:tracePt t="183043" x="6215063" y="4800600"/>
          <p14:tracePt t="183120" x="6223000" y="4800600"/>
          <p14:tracePt t="183128" x="6229350" y="4800600"/>
          <p14:tracePt t="183135" x="6237288" y="4800600"/>
          <p14:tracePt t="183175" x="6243638" y="4794250"/>
          <p14:tracePt t="183183" x="6251575" y="4794250"/>
          <p14:tracePt t="183223" x="6257925" y="4794250"/>
          <p14:tracePt t="183229" x="6265863" y="4794250"/>
          <p14:tracePt t="183235" x="6272213" y="4786313"/>
          <p14:tracePt t="183241" x="6286500" y="4779963"/>
          <p14:tracePt t="183257" x="6294438" y="4772025"/>
          <p14:tracePt t="183367" x="6300788" y="4772025"/>
          <p14:tracePt t="183384" x="6308725" y="4772025"/>
          <p14:tracePt t="184016" x="6315075" y="4772025"/>
          <p14:tracePt t="184399" x="6315075" y="4779963"/>
          <p14:tracePt t="184399" x="6315075" y="4786313"/>
          <p14:tracePt t="184495" x="6308725" y="4786313"/>
          <p14:tracePt t="184503" x="6300788" y="4786313"/>
          <p14:tracePt t="184511" x="6294438" y="4794250"/>
          <p14:tracePt t="184567" x="6272213" y="4794250"/>
          <p14:tracePt t="184576" x="6257925" y="4794250"/>
          <p14:tracePt t="184584" x="6251575" y="4794250"/>
          <p14:tracePt t="184616" x="6243638" y="4794250"/>
          <p14:tracePt t="184623" x="6229350" y="4794250"/>
          <p14:tracePt t="184632" x="6215063" y="4794250"/>
          <p14:tracePt t="184639" x="6194425" y="4794250"/>
          <p14:tracePt t="184696" x="6186488" y="4794250"/>
          <p14:tracePt t="184704" x="6180138" y="4794250"/>
          <p14:tracePt t="184711" x="6157913" y="4794250"/>
          <p14:tracePt t="184721" x="6108700" y="4808538"/>
          <p14:tracePt t="184738" x="6065838" y="4829175"/>
          <p14:tracePt t="184756" x="6057900" y="4829175"/>
          <p14:tracePt t="184772" x="6051550" y="4829175"/>
          <p14:tracePt t="184788" x="6037263" y="4829175"/>
          <p14:tracePt t="184804" x="6029325" y="4829175"/>
          <p14:tracePt t="184821" x="6022975" y="4829175"/>
          <p14:tracePt t="184856" x="6015038" y="4829175"/>
          <p14:tracePt t="184888" x="6008688" y="4829175"/>
          <p14:tracePt t="184895" x="5986463" y="4829175"/>
          <p14:tracePt t="184951" x="5980113" y="4829175"/>
          <p14:tracePt t="185088" x="5980113" y="4822825"/>
          <p14:tracePt t="185095" x="5980113" y="4814888"/>
          <p14:tracePt t="185104" x="5986463" y="4808538"/>
          <p14:tracePt t="185112" x="6008688" y="4772025"/>
          <p14:tracePt t="185122" x="6022975" y="4757738"/>
          <p14:tracePt t="185138" x="6029325" y="4751388"/>
          <p14:tracePt t="185154" x="6037263" y="4729163"/>
          <p14:tracePt t="185171" x="6051550" y="4722813"/>
          <p14:tracePt t="185208" x="6072188" y="4722813"/>
          <p14:tracePt t="185216" x="6100763" y="4722813"/>
          <p14:tracePt t="185224" x="6115050" y="4722813"/>
          <p14:tracePt t="185237" x="6137275" y="4722813"/>
          <p14:tracePt t="185255" x="6186488" y="4714875"/>
          <p14:tracePt t="185255" x="6200775" y="4708525"/>
          <p14:tracePt t="185272" x="6229350" y="4679950"/>
          <p14:tracePt t="185288" x="6251575" y="4679950"/>
          <p14:tracePt t="185305" x="6265863" y="4672013"/>
          <p14:tracePt t="185320" x="6272213" y="4672013"/>
          <p14:tracePt t="185337" x="6300788" y="4657725"/>
          <p14:tracePt t="185355" x="6315075" y="4657725"/>
          <p14:tracePt t="185371" x="6337300" y="4657725"/>
          <p14:tracePt t="185388" x="6380163" y="4657725"/>
          <p14:tracePt t="185404" x="6408738" y="4657725"/>
          <p14:tracePt t="185421" x="6429375" y="4657725"/>
          <p14:tracePt t="185437" x="6465888" y="4657725"/>
          <p14:tracePt t="185453" x="6486525" y="4657725"/>
          <p14:tracePt t="185470" x="6508750" y="4657725"/>
          <p14:tracePt t="185487" x="6551613" y="4672013"/>
          <p14:tracePt t="185505" x="6594475" y="4686300"/>
          <p14:tracePt t="185520" x="6637338" y="4722813"/>
          <p14:tracePt t="185537" x="6723063" y="4765675"/>
          <p14:tracePt t="185553" x="6780213" y="4800600"/>
          <p14:tracePt t="185571" x="6808788" y="4814888"/>
          <p14:tracePt t="185632" x="6808788" y="4837113"/>
          <p14:tracePt t="185639" x="6800850" y="4879975"/>
          <p14:tracePt t="185656" x="6794500" y="4894263"/>
          <p14:tracePt t="185656" x="6765925" y="4922838"/>
          <p14:tracePt t="185671" x="6715125" y="4972050"/>
          <p14:tracePt t="185686" x="6637338" y="5029200"/>
          <p14:tracePt t="185704" x="6608763" y="5037138"/>
          <p14:tracePt t="185721" x="6551613" y="5037138"/>
          <p14:tracePt t="185736" x="6537325" y="5037138"/>
          <p14:tracePt t="185755" x="6500813" y="5037138"/>
          <p14:tracePt t="185770" x="6465888" y="5037138"/>
          <p14:tracePt t="185787" x="6415088" y="5008563"/>
          <p14:tracePt t="185804" x="6365875" y="4965700"/>
          <p14:tracePt t="185820" x="6308725" y="4900613"/>
          <p14:tracePt t="185837" x="6215063" y="4808538"/>
          <p14:tracePt t="185853" x="6157913" y="4751388"/>
          <p14:tracePt t="185870" x="6065838" y="4700588"/>
          <p14:tracePt t="185886" x="6000750" y="4651375"/>
          <p14:tracePt t="185904" x="5937250" y="4622800"/>
          <p14:tracePt t="185920" x="5880100" y="4600575"/>
          <p14:tracePt t="185937" x="5843588" y="4594225"/>
          <p14:tracePt t="185953" x="5808663" y="4565650"/>
          <p14:tracePt t="185969" x="5786438" y="4551363"/>
          <p14:tracePt t="185986" x="5757863" y="4537075"/>
          <p14:tracePt t="186002" x="5729288" y="4508500"/>
          <p14:tracePt t="186020" x="5680075" y="4471988"/>
          <p14:tracePt t="186037" x="5629275" y="4422775"/>
          <p14:tracePt t="186054" x="5594350" y="4351338"/>
          <p14:tracePt t="186070" x="5551488" y="4257675"/>
          <p14:tracePt t="186087" x="5551488" y="4165600"/>
          <p14:tracePt t="186103" x="5551488" y="4008438"/>
          <p14:tracePt t="186120" x="5565775" y="3914775"/>
          <p14:tracePt t="186137" x="5572125" y="3857625"/>
          <p14:tracePt t="186153" x="5580063" y="3829050"/>
          <p14:tracePt t="186170" x="5586413" y="3822700"/>
          <p14:tracePt t="186215" x="5614988" y="3843338"/>
          <p14:tracePt t="186224" x="5686425" y="3986213"/>
          <p14:tracePt t="186232" x="5737225" y="4065588"/>
          <p14:tracePt t="186236" x="5851525" y="4222750"/>
          <p14:tracePt t="186253" x="5972175" y="4357688"/>
          <p14:tracePt t="186269" x="6043613" y="4429125"/>
          <p14:tracePt t="186285" x="6151563" y="4471988"/>
          <p14:tracePt t="186304" x="6223000" y="4479925"/>
          <p14:tracePt t="186304" x="6251575" y="4479925"/>
          <p14:tracePt t="186320" x="6343650" y="4479925"/>
          <p14:tracePt t="186336" x="6494463" y="4414838"/>
          <p14:tracePt t="186353" x="6643688" y="4365625"/>
          <p14:tracePt t="186369" x="6794500" y="4257675"/>
          <p14:tracePt t="186386" x="6894513" y="4200525"/>
          <p14:tracePt t="186403" x="7008813" y="4171950"/>
          <p14:tracePt t="186420" x="7094538" y="4129088"/>
          <p14:tracePt t="186435" x="7186613" y="4108450"/>
          <p14:tracePt t="186452" x="7265988" y="4086225"/>
          <p14:tracePt t="186469" x="7343775" y="4086225"/>
          <p14:tracePt t="186485" x="7408863" y="4086225"/>
          <p14:tracePt t="186485" x="7466013" y="4086225"/>
          <p14:tracePt t="186519" x="7580313" y="4037013"/>
          <p14:tracePt t="186520" x="7672388" y="4022725"/>
          <p14:tracePt t="186536" x="7723188" y="4000500"/>
          <p14:tracePt t="186552" x="7766050" y="4000500"/>
          <p14:tracePt t="186569" x="7780338" y="3994150"/>
          <p14:tracePt t="186586" x="7800975" y="3994150"/>
          <p14:tracePt t="186602" x="7808913" y="3994150"/>
          <p14:tracePt t="186647" x="7815263" y="3994150"/>
          <p14:tracePt t="187823" x="7823200" y="3986213"/>
          <p14:tracePt t="188079" x="7808913" y="3979863"/>
          <p14:tracePt t="188096" x="7800975" y="3979863"/>
          <p14:tracePt t="188104" x="7794625" y="3979863"/>
          <p14:tracePt t="188112" x="7772400" y="3979863"/>
          <p14:tracePt t="188119" x="7766050" y="3979863"/>
          <p14:tracePt t="188133" x="7737475" y="3979863"/>
          <p14:tracePt t="188150" x="7723188" y="3979863"/>
          <p14:tracePt t="188168" x="7700963" y="3979863"/>
          <p14:tracePt t="188183" x="7680325" y="3979863"/>
          <p14:tracePt t="188201" x="7651750" y="3979863"/>
          <p14:tracePt t="188216" x="7643813" y="3979863"/>
          <p14:tracePt t="188233" x="7600950" y="3994150"/>
          <p14:tracePt t="188250" x="7572375" y="4000500"/>
          <p14:tracePt t="188266" x="7529513" y="4008438"/>
          <p14:tracePt t="188283" x="7480300" y="4022725"/>
          <p14:tracePt t="188299" x="7458075" y="4037013"/>
          <p14:tracePt t="188316" x="7443788" y="4037013"/>
          <p14:tracePt t="188333" x="7429500" y="4043363"/>
          <p14:tracePt t="188350" x="7408863" y="4043363"/>
          <p14:tracePt t="188366" x="7386638" y="4051300"/>
          <p14:tracePt t="188383" x="7358063" y="4051300"/>
          <p14:tracePt t="188399" x="7323138" y="4057650"/>
          <p14:tracePt t="188416" x="7308850" y="4071938"/>
          <p14:tracePt t="188433" x="7294563" y="4071938"/>
          <p14:tracePt t="188449" x="7286625" y="4071938"/>
          <p14:tracePt t="188466" x="7280275" y="4071938"/>
          <p14:tracePt t="188483" x="7258050" y="4071938"/>
          <p14:tracePt t="188500" x="7237413" y="4071938"/>
          <p14:tracePt t="188516" x="7200900" y="4086225"/>
          <p14:tracePt t="188532" x="7180263" y="4086225"/>
          <p14:tracePt t="188549" x="7158038" y="4086225"/>
          <p14:tracePt t="188566" x="7123113" y="4086225"/>
          <p14:tracePt t="188566" x="7094538" y="4086225"/>
          <p14:tracePt t="188584" x="7037388" y="4086225"/>
          <p14:tracePt t="188599" x="6986588" y="4094163"/>
          <p14:tracePt t="188617" x="6937375" y="4100513"/>
          <p14:tracePt t="188632" x="6900863" y="4100513"/>
          <p14:tracePt t="188649" x="6851650" y="4100513"/>
          <p14:tracePt t="188666" x="6751638" y="4100513"/>
          <p14:tracePt t="188683" x="6686550" y="4100513"/>
          <p14:tracePt t="188699" x="6637338" y="4100513"/>
          <p14:tracePt t="188716" x="6608763" y="4100513"/>
          <p14:tracePt t="188733" x="6557963" y="4122738"/>
          <p14:tracePt t="188750" x="6515100" y="4129088"/>
          <p14:tracePt t="188766" x="6451600" y="4129088"/>
          <p14:tracePt t="188783" x="6394450" y="4129088"/>
          <p14:tracePt t="188783" x="6386513" y="4129088"/>
          <p14:tracePt t="188800" x="6343650" y="4129088"/>
          <p14:tracePt t="188815" x="6300788" y="4114800"/>
          <p14:tracePt t="188833" x="6208713" y="4108450"/>
          <p14:tracePt t="188849" x="6143625" y="4108450"/>
          <p14:tracePt t="188866" x="6051550" y="4094163"/>
          <p14:tracePt t="188882" x="6000750" y="4094163"/>
          <p14:tracePt t="188899" x="5965825" y="4094163"/>
          <p14:tracePt t="188916" x="5937250" y="4094163"/>
          <p14:tracePt t="188933" x="5922963" y="4094163"/>
          <p14:tracePt t="188950" x="5900738" y="4094163"/>
          <p14:tracePt t="188965" x="5857875" y="4094163"/>
          <p14:tracePt t="188982" x="5837238" y="4100513"/>
          <p14:tracePt t="188998" x="5757863" y="4129088"/>
          <p14:tracePt t="189015" x="5743575" y="4137025"/>
          <p14:tracePt t="189032" x="5715000" y="4143375"/>
          <p14:tracePt t="189049" x="5708650" y="4157663"/>
          <p14:tracePt t="189065" x="5708650" y="4186238"/>
          <p14:tracePt t="189082" x="5708650" y="4243388"/>
          <p14:tracePt t="189099" x="5708650" y="4300538"/>
          <p14:tracePt t="189116" x="5708650" y="4351338"/>
          <p14:tracePt t="189133" x="5729288" y="4414838"/>
          <p14:tracePt t="189149" x="5751513" y="4457700"/>
          <p14:tracePt t="189166" x="5786438" y="4494213"/>
          <p14:tracePt t="189182" x="5822950" y="4537075"/>
          <p14:tracePt t="189198" x="5886450" y="4586288"/>
          <p14:tracePt t="189216" x="5922963" y="4622800"/>
          <p14:tracePt t="189232" x="5965825" y="4672013"/>
          <p14:tracePt t="189249" x="5986463" y="4694238"/>
          <p14:tracePt t="189265" x="6015038" y="4722813"/>
          <p14:tracePt t="189282" x="6029325" y="4722813"/>
          <p14:tracePt t="189298" x="6057900" y="4729163"/>
          <p14:tracePt t="189315" x="6122988" y="4729163"/>
          <p14:tracePt t="189331" x="6200775" y="4729163"/>
          <p14:tracePt t="189348" x="6265863" y="4729163"/>
          <p14:tracePt t="189365" x="6337300" y="4714875"/>
          <p14:tracePt t="189382" x="6357938" y="4708525"/>
          <p14:tracePt t="189398" x="6394450" y="4686300"/>
          <p14:tracePt t="189439" x="6415088" y="4679950"/>
          <p14:tracePt t="189456" x="6429375" y="4665663"/>
          <p14:tracePt t="189462" x="6437313" y="4665663"/>
          <p14:tracePt t="189464" x="6451600" y="4657725"/>
          <p14:tracePt t="189481" x="6472238" y="4657725"/>
          <p14:tracePt t="189498" x="6486525" y="4651375"/>
          <p14:tracePt t="189515" x="6494463" y="4651375"/>
          <p14:tracePt t="189531" x="6508750" y="4651375"/>
          <p14:tracePt t="189549" x="6515100" y="4651375"/>
          <p14:tracePt t="189584" x="6523038" y="4651375"/>
          <p14:tracePt t="189584" x="6529388" y="4651375"/>
          <p14:tracePt t="189632" x="6543675" y="4651375"/>
          <p14:tracePt t="189639" x="6565900" y="4651375"/>
          <p14:tracePt t="189655" x="6572250" y="4651375"/>
          <p14:tracePt t="189663" x="6586538" y="4651375"/>
          <p14:tracePt t="189671" x="6600825" y="4651375"/>
          <p14:tracePt t="189685" x="6600825" y="4665663"/>
          <p14:tracePt t="189697" x="6594475" y="4679950"/>
          <p14:tracePt t="189715" x="6586538" y="4694238"/>
          <p14:tracePt t="189731" x="6551613" y="4708525"/>
          <p14:tracePt t="189748" x="6494463" y="4737100"/>
          <p14:tracePt t="189765" x="6457950" y="4751388"/>
          <p14:tracePt t="189781" x="6429375" y="4751388"/>
          <p14:tracePt t="189798" x="6415088" y="4757738"/>
          <p14:tracePt t="189814" x="6386513" y="4757738"/>
          <p14:tracePt t="189831" x="6329363" y="4757738"/>
          <p14:tracePt t="189848" x="6280150" y="4765675"/>
          <p14:tracePt t="189864" x="6237288" y="4765675"/>
          <p14:tracePt t="189881" x="6208713" y="4765675"/>
          <p14:tracePt t="189897" x="6200775" y="4765675"/>
          <p14:tracePt t="189914" x="6194425" y="4765675"/>
          <p14:tracePt t="189930" x="6172200" y="4765675"/>
          <p14:tracePt t="189947" x="6157913" y="4779963"/>
          <p14:tracePt t="189964" x="6129338" y="4786313"/>
          <p14:tracePt t="190063" x="6122988" y="4794250"/>
          <p14:tracePt t="190072" x="6115050" y="4800600"/>
          <p14:tracePt t="190104" x="6108700" y="4822825"/>
          <p14:tracePt t="190144" x="6100763" y="4822825"/>
          <p14:tracePt t="190159" x="6094413" y="4822825"/>
          <p14:tracePt t="190385" x="6086475" y="4822825"/>
          <p14:tracePt t="190400" x="6080125" y="4829175"/>
          <p14:tracePt t="190419" x="6072188" y="4837113"/>
          <p14:tracePt t="190432" x="6072188" y="4843463"/>
          <p14:tracePt t="190433" x="6072188" y="4851400"/>
          <p14:tracePt t="190447" x="6072188" y="4857750"/>
          <p14:tracePt t="190464" x="6065838" y="4865688"/>
          <p14:tracePt t="190504" x="6057900" y="4872038"/>
          <p14:tracePt t="190513" x="6057900" y="4886325"/>
          <p14:tracePt t="190514" x="6057900" y="4894263"/>
          <p14:tracePt t="190567" x="6057900" y="4900613"/>
          <p14:tracePt t="190600" x="6057900" y="4908550"/>
          <p14:tracePt t="190631" x="6065838" y="4914900"/>
          <p14:tracePt t="190647" x="6080125" y="4914900"/>
          <p14:tracePt t="190664" x="6100763" y="4922838"/>
          <p14:tracePt t="190664" x="6122988" y="4929188"/>
          <p14:tracePt t="190680" x="6143625" y="4937125"/>
          <p14:tracePt t="190696" x="6186488" y="4937125"/>
          <p14:tracePt t="190712" x="6223000" y="4937125"/>
          <p14:tracePt t="190730" x="6265863" y="4937125"/>
          <p14:tracePt t="190747" x="6308725" y="4937125"/>
          <p14:tracePt t="190791" x="6315075" y="4937125"/>
          <p14:tracePt t="190798" x="6337300" y="4929188"/>
          <p14:tracePt t="190816" x="6357938" y="4922838"/>
          <p14:tracePt t="190832" x="6380163" y="4922838"/>
          <p14:tracePt t="190835" x="6394450" y="4922838"/>
          <p14:tracePt t="190846" x="6400800" y="4914900"/>
          <p14:tracePt t="190887" x="6408738" y="4908550"/>
          <p14:tracePt t="190895" x="6415088" y="4900613"/>
          <p14:tracePt t="190967" x="6429375" y="4900613"/>
          <p14:tracePt t="191112" x="6437313" y="4900613"/>
          <p14:tracePt t="191119" x="6472238" y="4900613"/>
          <p14:tracePt t="191127" x="6537325" y="4872038"/>
          <p14:tracePt t="191132" x="6680200" y="4772025"/>
          <p14:tracePt t="191145" x="6837363" y="4629150"/>
          <p14:tracePt t="191163" x="6980238" y="4514850"/>
          <p14:tracePt t="191179" x="7037388" y="4437063"/>
          <p14:tracePt t="191195" x="7094538" y="4365625"/>
          <p14:tracePt t="191213" x="7100888" y="4322763"/>
          <p14:tracePt t="191228" x="7129463" y="4271963"/>
          <p14:tracePt t="191247" x="7143750" y="4257675"/>
          <p14:tracePt t="191262" x="7151688" y="4243388"/>
          <p14:tracePt t="191279" x="7172325" y="4222750"/>
          <p14:tracePt t="191296" x="7208838" y="4186238"/>
          <p14:tracePt t="191312" x="7229475" y="4151313"/>
          <p14:tracePt t="191328" x="7229475" y="4143375"/>
          <p14:tracePt t="191368" x="7237413" y="4129088"/>
          <p14:tracePt t="191423" x="7243763" y="4122738"/>
          <p14:tracePt t="191456" x="7243763" y="4114800"/>
          <p14:tracePt t="191464" x="7251700" y="4094163"/>
          <p14:tracePt t="191512" x="7258050" y="4086225"/>
          <p14:tracePt t="191591" x="7243763" y="4086225"/>
          <p14:tracePt t="191599" x="7215188" y="4100513"/>
          <p14:tracePt t="191607" x="7186613" y="4122738"/>
          <p14:tracePt t="191614" x="7137400" y="4151313"/>
          <p14:tracePt t="191628" x="7072313" y="4165600"/>
          <p14:tracePt t="191645" x="7023100" y="4179888"/>
          <p14:tracePt t="191662" x="6958013" y="4179888"/>
          <p14:tracePt t="191678" x="6851650" y="4200525"/>
          <p14:tracePt t="191696" x="6772275" y="4200525"/>
          <p14:tracePt t="191712" x="6672263" y="4200525"/>
          <p14:tracePt t="191728" x="6608763" y="4200525"/>
          <p14:tracePt t="191745" x="6572250" y="4200525"/>
          <p14:tracePt t="191761" x="6537325" y="4200525"/>
          <p14:tracePt t="191778" x="6486525" y="4200525"/>
          <p14:tracePt t="191795" x="6457950" y="4200525"/>
          <p14:tracePt t="191812" x="6423025" y="4200525"/>
          <p14:tracePt t="191828" x="6400800" y="4200525"/>
          <p14:tracePt t="191845" x="6365875" y="4208463"/>
          <p14:tracePt t="191862" x="6343650" y="4214813"/>
          <p14:tracePt t="191879" x="6329363" y="4214813"/>
          <p14:tracePt t="191895" x="6315075" y="4222750"/>
          <p14:tracePt t="191991" x="6315075" y="4200525"/>
          <p14:tracePt t="191999" x="6294438" y="4157663"/>
          <p14:tracePt t="192007" x="6280150" y="4143375"/>
          <p14:tracePt t="192015" x="6272213" y="4100513"/>
          <p14:tracePt t="192028" x="6265863" y="4043363"/>
          <p14:tracePt t="192044" x="6237288" y="3965575"/>
          <p14:tracePt t="192061" x="6237288" y="3871913"/>
          <p14:tracePt t="192077" x="6237288" y="3779838"/>
          <p14:tracePt t="192094" x="6237288" y="3700463"/>
          <p14:tracePt t="192112" x="6243638" y="3671888"/>
          <p14:tracePt t="192127" x="6257925" y="3657600"/>
          <p14:tracePt t="192208" x="6257925" y="3671888"/>
          <p14:tracePt t="192215" x="6257925" y="3722688"/>
          <p14:tracePt t="192223" x="6215063" y="3857625"/>
          <p14:tracePt t="192233" x="6208713" y="3914775"/>
          <p14:tracePt t="192244" x="6165850" y="4029075"/>
          <p14:tracePt t="192261" x="6157913" y="4100513"/>
          <p14:tracePt t="192352" x="6157913" y="4065588"/>
          <p14:tracePt t="192360" x="6157913" y="4029075"/>
          <p14:tracePt t="192367" x="6157913" y="3965575"/>
          <p14:tracePt t="192376" x="6157913" y="3857625"/>
          <p14:tracePt t="192384" x="6157913" y="3536950"/>
          <p14:tracePt t="192394" x="6165850" y="3079750"/>
          <p14:tracePt t="192410" x="6194425" y="2708275"/>
          <p14:tracePt t="192427" x="6194425" y="2436813"/>
          <p14:tracePt t="192444" x="6208713" y="2222500"/>
          <p14:tracePt t="192461" x="6229350" y="2122488"/>
          <p14:tracePt t="192477" x="6237288" y="2114550"/>
          <p14:tracePt t="192528" x="6237288" y="2108200"/>
          <p14:tracePt t="192536" x="6215063" y="2108200"/>
          <p14:tracePt t="192542" x="6194425" y="2151063"/>
          <p14:tracePt t="192544" x="6172200" y="2293938"/>
          <p14:tracePt t="192560" x="6129338" y="2493963"/>
          <p14:tracePt t="192577" x="6108700" y="2700338"/>
          <p14:tracePt t="192593" x="6094413" y="2857500"/>
          <p14:tracePt t="192610" x="6057900" y="2965450"/>
          <p14:tracePt t="192627" x="6051550" y="3008313"/>
          <p14:tracePt t="192643" x="6051550" y="3036888"/>
          <p14:tracePt t="192712" x="6051550" y="3022600"/>
          <p14:tracePt t="192719" x="6065838" y="2943225"/>
          <p14:tracePt t="192719" x="6080125" y="2857500"/>
          <p14:tracePt t="192735" x="6094413" y="2736850"/>
          <p14:tracePt t="192744" x="6108700" y="2643188"/>
          <p14:tracePt t="192751" x="6172200" y="2379663"/>
          <p14:tracePt t="192765" x="6215063" y="2136775"/>
          <p14:tracePt t="192776" x="6229350" y="2014538"/>
          <p14:tracePt t="192793" x="6229350" y="1993900"/>
          <p14:tracePt t="192856" x="6229350" y="2036763"/>
          <p14:tracePt t="192864" x="6194425" y="2314575"/>
          <p14:tracePt t="192880" x="6180138" y="2436813"/>
          <p14:tracePt t="192888" x="6165850" y="2579688"/>
          <p14:tracePt t="192895" x="6137275" y="2851150"/>
          <p14:tracePt t="192911" x="6137275" y="3071813"/>
          <p14:tracePt t="192927" x="6137275" y="3194050"/>
          <p14:tracePt t="192975" x="6143625" y="3200400"/>
          <p14:tracePt t="192983" x="6208713" y="3157538"/>
          <p14:tracePt t="192993" x="6251575" y="3057525"/>
          <p14:tracePt t="193010" x="6300788" y="2965450"/>
          <p14:tracePt t="193027" x="6323013" y="2822575"/>
          <p14:tracePt t="193043" x="6372225" y="2686050"/>
          <p14:tracePt t="193059" x="6380163" y="2608263"/>
          <p14:tracePt t="193076" x="6380163" y="2586038"/>
          <p14:tracePt t="193144" x="6357938" y="2593975"/>
          <p14:tracePt t="193151" x="6337300" y="2643188"/>
          <p14:tracePt t="193160" x="6323013" y="2714625"/>
          <p14:tracePt t="193167" x="6286500" y="2879725"/>
          <p14:tracePt t="193176" x="6257925" y="3108325"/>
          <p14:tracePt t="193193" x="6223000" y="3386138"/>
          <p14:tracePt t="193210" x="6208713" y="3694113"/>
          <p14:tracePt t="193226" x="6208713" y="3965575"/>
          <p14:tracePt t="193242" x="6208713" y="4157663"/>
          <p14:tracePt t="193259" x="6223000" y="4300538"/>
          <p14:tracePt t="193276" x="6243638" y="4379913"/>
          <p14:tracePt t="193293" x="6272213" y="4408488"/>
          <p14:tracePt t="193309" x="6280150" y="4414838"/>
          <p14:tracePt t="193352" x="6294438" y="4422775"/>
          <p14:tracePt t="193359" x="6323013" y="4437063"/>
          <p14:tracePt t="193376" x="6415088" y="4437063"/>
          <p14:tracePt t="193377" x="6500813" y="4437063"/>
          <p14:tracePt t="193393" x="6594475" y="4437063"/>
          <p14:tracePt t="193409" x="6665913" y="4422775"/>
          <p14:tracePt t="193426" x="6708775" y="4394200"/>
          <p14:tracePt t="193444" x="6757988" y="4371975"/>
          <p14:tracePt t="193459" x="6815138" y="4337050"/>
          <p14:tracePt t="193476" x="6900863" y="4279900"/>
          <p14:tracePt t="193493" x="6951663" y="4229100"/>
          <p14:tracePt t="193509" x="6972300" y="4208463"/>
          <p14:tracePt t="193526" x="7000875" y="4179888"/>
          <p14:tracePt t="193542" x="7015163" y="4157663"/>
          <p14:tracePt t="193542" x="7023100" y="4143375"/>
          <p14:tracePt t="193560" x="7051675" y="4108450"/>
          <p14:tracePt t="193575" x="7086600" y="4051300"/>
          <p14:tracePt t="193592" x="7108825" y="3971925"/>
          <p14:tracePt t="193609" x="7158038" y="3822700"/>
          <p14:tracePt t="193626" x="7208838" y="3622675"/>
          <p14:tracePt t="193642" x="7272338" y="3408363"/>
          <p14:tracePt t="193659" x="7315200" y="3228975"/>
          <p14:tracePt t="193676" x="7380288" y="3014663"/>
          <p14:tracePt t="193692" x="7437438" y="2771775"/>
          <p14:tracePt t="193709" x="7494588" y="2522538"/>
          <p14:tracePt t="193726" x="7515225" y="2328863"/>
          <p14:tracePt t="193726" x="7515225" y="2257425"/>
          <p14:tracePt t="193744" x="7515225" y="2222500"/>
          <p14:tracePt t="193758" x="7537450" y="2136775"/>
          <p14:tracePt t="193776" x="7537450" y="2128838"/>
          <p14:tracePt t="193792" x="7537450" y="2122488"/>
          <p14:tracePt t="193880" x="7537450" y="2151063"/>
          <p14:tracePt t="193888" x="7529513" y="2179638"/>
          <p14:tracePt t="193900" x="7529513" y="2228850"/>
          <p14:tracePt t="193903" x="7508875" y="2393950"/>
          <p14:tracePt t="193915" x="7508875" y="2443163"/>
          <p14:tracePt t="193925" x="7486650" y="2557463"/>
          <p14:tracePt t="193941" x="7472363" y="2651125"/>
          <p14:tracePt t="193959" x="7472363" y="2728913"/>
          <p14:tracePt t="193959" x="7472363" y="2779713"/>
          <p14:tracePt t="193976" x="7472363" y="2886075"/>
          <p14:tracePt t="193992" x="7472363" y="2965450"/>
          <p14:tracePt t="194008" x="7472363" y="3014663"/>
          <p14:tracePt t="194025" x="7480300" y="3071813"/>
          <p14:tracePt t="194041" x="7480300" y="3136900"/>
          <p14:tracePt t="194058" x="7480300" y="3208338"/>
          <p14:tracePt t="194075" x="7480300" y="3257550"/>
          <p14:tracePt t="194091" x="7480300" y="3300413"/>
          <p14:tracePt t="194109" x="7480300" y="3371850"/>
          <p14:tracePt t="194125" x="7480300" y="3394075"/>
          <p14:tracePt t="194141" x="7480300" y="3408363"/>
          <p14:tracePt t="194158" x="7486650" y="3429000"/>
          <p14:tracePt t="194223" x="7494588" y="3443288"/>
          <p14:tracePt t="194808" x="7515225" y="3443288"/>
          <p14:tracePt t="194863" x="7523163" y="3443288"/>
          <p14:tracePt t="194983" x="7529513" y="3443288"/>
          <p14:tracePt t="195152" x="7537450" y="3451225"/>
          <p14:tracePt t="195160" x="7537450" y="3479800"/>
          <p14:tracePt t="195168" x="7537450" y="3508375"/>
          <p14:tracePt t="195175" x="7537450" y="3565525"/>
          <p14:tracePt t="195190" x="7523163" y="3657600"/>
          <p14:tracePt t="195206" x="7472363" y="3857625"/>
          <p14:tracePt t="195224" x="7437438" y="3957638"/>
          <p14:tracePt t="195240" x="7372350" y="4122738"/>
          <p14:tracePt t="195258" x="7315200" y="4257675"/>
          <p14:tracePt t="195273" x="7243763" y="4379913"/>
          <p14:tracePt t="195290" x="7200900" y="4437063"/>
          <p14:tracePt t="195306" x="7158038" y="4486275"/>
          <p14:tracePt t="195323" x="7051675" y="4594225"/>
          <p14:tracePt t="195339" x="6908800" y="4708525"/>
          <p14:tracePt t="195357" x="6786563" y="4814888"/>
          <p14:tracePt t="195373" x="6657975" y="4900613"/>
          <p14:tracePt t="195389" x="6572250" y="4957763"/>
          <p14:tracePt t="195407" x="6486525" y="5000625"/>
          <p14:tracePt t="195422" x="6343650" y="5065713"/>
          <p14:tracePt t="195440" x="6300788" y="5086350"/>
          <p14:tracePt t="195456" x="6251575" y="5094288"/>
          <p14:tracePt t="195473" x="6194425" y="5122863"/>
          <p14:tracePt t="195490" x="6137275" y="5143500"/>
          <p14:tracePt t="195506" x="6108700" y="5157788"/>
          <p14:tracePt t="195543" x="6100763" y="5157788"/>
          <p14:tracePt t="195547" x="6086475" y="5157788"/>
          <p14:tracePt t="195583" x="6080125" y="5157788"/>
          <p14:tracePt t="195599" x="6072188" y="5157788"/>
          <p14:tracePt t="195608" x="6065838" y="5157788"/>
          <p14:tracePt t="195622" x="6051550" y="5157788"/>
          <p14:tracePt t="195622" x="6029325" y="5157788"/>
          <p14:tracePt t="195623" x="6000750" y="5151438"/>
          <p14:tracePt t="195639" x="5865813" y="5029200"/>
          <p14:tracePt t="195656" x="5794375" y="4972050"/>
          <p14:tracePt t="195672" x="5743575" y="4937125"/>
          <p14:tracePt t="195689" x="5715000" y="4908550"/>
          <p14:tracePt t="195706" x="5708650" y="4879975"/>
          <p14:tracePt t="195722" x="5708650" y="4851400"/>
          <p14:tracePt t="195741" x="5708650" y="4822825"/>
          <p14:tracePt t="195755" x="5708650" y="4786313"/>
          <p14:tracePt t="195773" x="5708650" y="4757738"/>
          <p14:tracePt t="195788" x="5757863" y="4714875"/>
          <p14:tracePt t="195806" x="5829300" y="4679950"/>
          <p14:tracePt t="195823" x="5943600" y="4657725"/>
          <p14:tracePt t="195838" x="6108700" y="4622800"/>
          <p14:tracePt t="195857" x="6237288" y="4608513"/>
          <p14:tracePt t="195872" x="6380163" y="4586288"/>
          <p14:tracePt t="195889" x="6472238" y="4565650"/>
          <p14:tracePt t="195905" x="6551613" y="4565650"/>
          <p14:tracePt t="195922" x="6637338" y="4565650"/>
          <p14:tracePt t="195938" x="6694488" y="4565650"/>
          <p14:tracePt t="195955" x="6715125" y="4565650"/>
          <p14:tracePt t="195972" x="6743700" y="4579938"/>
          <p14:tracePt t="195989" x="6757988" y="4594225"/>
          <p14:tracePt t="196006" x="6780213" y="4622800"/>
          <p14:tracePt t="196022" x="6786563" y="4629150"/>
          <p14:tracePt t="196063" x="6786563" y="4637088"/>
          <p14:tracePt t="196067" x="6772275" y="4637088"/>
          <p14:tracePt t="196072" x="6757988" y="4651375"/>
          <p14:tracePt t="196089" x="6708775" y="4651375"/>
          <p14:tracePt t="196106" x="6665913" y="4665663"/>
          <p14:tracePt t="196122" x="6651625" y="4672013"/>
          <p14:tracePt t="196139" x="6623050" y="4672013"/>
          <p14:tracePt t="196155" x="6580188" y="4651375"/>
          <p14:tracePt t="196172" x="6523038" y="4622800"/>
          <p14:tracePt t="196189" x="6500813" y="4594225"/>
          <p14:tracePt t="196205" x="6486525" y="4551363"/>
          <p14:tracePt t="196222" x="6465888" y="4443413"/>
          <p14:tracePt t="196239" x="6457950" y="4351338"/>
          <p14:tracePt t="196239" x="6457950" y="4294188"/>
          <p14:tracePt t="196256" x="6457950" y="4194175"/>
          <p14:tracePt t="196272" x="6457950" y="4065588"/>
          <p14:tracePt t="196288" x="6457950" y="3908425"/>
          <p14:tracePt t="196304" x="6465888" y="3786188"/>
          <p14:tracePt t="196321" x="6472238" y="3671888"/>
          <p14:tracePt t="196339" x="6472238" y="3622675"/>
          <p14:tracePt t="196355" x="6472238" y="3543300"/>
          <p14:tracePt t="196372" x="6472238" y="3486150"/>
          <p14:tracePt t="196388" x="6472238" y="3443288"/>
          <p14:tracePt t="196404" x="6472238" y="3408363"/>
          <p14:tracePt t="196421" x="6472238" y="3365500"/>
          <p14:tracePt t="196439" x="6472238" y="3314700"/>
          <p14:tracePt t="196454" x="6472238" y="3265488"/>
          <p14:tracePt t="196471" x="6472238" y="3236913"/>
          <p14:tracePt t="196489" x="6472238" y="3222625"/>
          <p14:tracePt t="196504" x="6472238" y="3194050"/>
          <p14:tracePt t="196521" x="6472238" y="3157538"/>
          <p14:tracePt t="196537" x="6472238" y="3151188"/>
          <p14:tracePt t="196555" x="6472238" y="3128963"/>
          <p14:tracePt t="196571" x="6480175" y="3122613"/>
          <p14:tracePt t="196588" x="6494463" y="3100388"/>
          <p14:tracePt t="196604" x="6494463" y="3094038"/>
          <p14:tracePt t="196735" x="6494463" y="3086100"/>
          <p14:tracePt t="196751" x="6494463" y="3079750"/>
          <p14:tracePt t="196760" x="6494463" y="3071813"/>
          <p14:tracePt t="196770" x="6494463" y="3057525"/>
          <p14:tracePt t="196846" x="6494463" y="3051175"/>
          <p14:tracePt t="196864" x="6486525" y="3051175"/>
          <p14:tracePt t="196879" x="6472238" y="3051175"/>
          <p14:tracePt t="196887" x="6457950" y="3051175"/>
          <p14:tracePt t="196888" x="6423025" y="3051175"/>
          <p14:tracePt t="196904" x="6372225" y="3057525"/>
          <p14:tracePt t="196921" x="6315075" y="3057525"/>
          <p14:tracePt t="196937" x="6280150" y="3057525"/>
          <p14:tracePt t="196954" x="6257925" y="3065463"/>
          <p14:tracePt t="196971" x="6243638" y="3065463"/>
          <p14:tracePt t="196988" x="6223000" y="3065463"/>
          <p14:tracePt t="197005" x="6200775" y="3065463"/>
          <p14:tracePt t="197020" x="6157913" y="3065463"/>
          <p14:tracePt t="197037" x="6094413" y="3065463"/>
          <p14:tracePt t="197053" x="6057900" y="3065463"/>
          <p14:tracePt t="197071" x="6037263" y="3065463"/>
          <p14:tracePt t="197111" x="6029325" y="3065463"/>
          <p14:tracePt t="197119" x="6000750" y="3065463"/>
          <p14:tracePt t="197127" x="5994400" y="3065463"/>
          <p14:tracePt t="197176" x="5986463" y="3065463"/>
          <p14:tracePt t="197184" x="5980113" y="3065463"/>
          <p14:tracePt t="197215" x="5965825" y="3065463"/>
          <p14:tracePt t="197223" x="5957888" y="3057525"/>
          <p14:tracePt t="197231" x="5957888" y="3051175"/>
          <p14:tracePt t="197244" x="5957888" y="3043238"/>
          <p14:tracePt t="197254" x="5957888" y="3014663"/>
          <p14:tracePt t="197255" x="5957888" y="2994025"/>
          <p14:tracePt t="197270" x="5957888" y="2971800"/>
          <p14:tracePt t="197286" x="5957888" y="2928938"/>
          <p14:tracePt t="197304" x="5957888" y="2900363"/>
          <p14:tracePt t="197320" x="5980113" y="2865438"/>
          <p14:tracePt t="197337" x="5986463" y="2836863"/>
          <p14:tracePt t="197354" x="6022975" y="2800350"/>
          <p14:tracePt t="197370" x="6043613" y="2786063"/>
          <p14:tracePt t="197387" x="6051550" y="2779713"/>
          <p14:tracePt t="197404" x="6072188" y="2779713"/>
          <p14:tracePt t="197420" x="6080125" y="2779713"/>
          <p14:tracePt t="197437" x="6094413" y="2779713"/>
          <p14:tracePt t="197454" x="6115050" y="2779713"/>
          <p14:tracePt t="197469" x="6143625" y="2779713"/>
          <p14:tracePt t="197486" x="6165850" y="2779713"/>
          <p14:tracePt t="197503" x="6186488" y="2779713"/>
          <p14:tracePt t="197519" x="6200775" y="2779713"/>
          <p14:tracePt t="197536" x="6223000" y="2779713"/>
          <p14:tracePt t="197554" x="6237288" y="2779713"/>
          <p14:tracePt t="197569" x="6257925" y="2779713"/>
          <p14:tracePt t="197586" x="6272213" y="2779713"/>
          <p14:tracePt t="197603" x="6323013" y="2800350"/>
          <p14:tracePt t="197619" x="6357938" y="2808288"/>
          <p14:tracePt t="197637" x="6380163" y="2822575"/>
          <p14:tracePt t="197653" x="6408738" y="2828925"/>
          <p14:tracePt t="197670" x="6437313" y="2828925"/>
          <p14:tracePt t="197686" x="6457950" y="2828925"/>
          <p14:tracePt t="197704" x="6472238" y="2843213"/>
          <p14:tracePt t="197719" x="6494463" y="2851150"/>
          <p14:tracePt t="197737" x="6508750" y="2857500"/>
          <p14:tracePt t="197753" x="6515100" y="2865438"/>
          <p14:tracePt t="197770" x="6523038" y="2879725"/>
          <p14:tracePt t="197786" x="6523038" y="2886075"/>
          <p14:tracePt t="197803" x="6523038" y="2914650"/>
          <p14:tracePt t="197820" x="6529388" y="2936875"/>
          <p14:tracePt t="197836" x="6529388" y="2979738"/>
          <p14:tracePt t="197853" x="6529388" y="3000375"/>
          <p14:tracePt t="197920" x="6529388" y="3008313"/>
          <p14:tracePt t="197927" x="6529388" y="3014663"/>
          <p14:tracePt t="197935" x="6515100" y="3022600"/>
          <p14:tracePt t="197953" x="6486525" y="3022600"/>
          <p14:tracePt t="197957" x="6465888" y="3022600"/>
          <p14:tracePt t="197969" x="6423025" y="3028950"/>
          <p14:tracePt t="197985" x="6386513" y="3043238"/>
          <p14:tracePt t="198003" x="6351588" y="3051175"/>
          <p14:tracePt t="198019" x="6308725" y="3051175"/>
          <p14:tracePt t="198036" x="6280150" y="3057525"/>
          <p14:tracePt t="198053" x="6272213" y="3057525"/>
          <p14:tracePt t="198069" x="6265863" y="3057525"/>
          <p14:tracePt t="198086" x="6237288" y="3057525"/>
          <p14:tracePt t="198102" x="6186488" y="3057525"/>
          <p14:tracePt t="198120" x="6151563" y="3057525"/>
          <p14:tracePt t="198136" x="6137275" y="3057525"/>
          <p14:tracePt t="198152" x="6129338" y="3057525"/>
          <p14:tracePt t="198168" x="6115050" y="3057525"/>
          <p14:tracePt t="198185" x="6100763" y="3057525"/>
          <p14:tracePt t="198231" x="6094413" y="3057525"/>
          <p14:tracePt t="198243" x="6086475" y="3057525"/>
          <p14:tracePt t="198253" x="6072188" y="3043238"/>
          <p14:tracePt t="198256" x="6072188" y="3036888"/>
          <p14:tracePt t="198269" x="6072188" y="3014663"/>
          <p14:tracePt t="198286" x="6072188" y="2994025"/>
          <p14:tracePt t="198302" x="6072188" y="2971800"/>
          <p14:tracePt t="198318" x="6072188" y="2943225"/>
          <p14:tracePt t="198336" x="6080125" y="2922588"/>
          <p14:tracePt t="198352" x="6086475" y="2900363"/>
          <p14:tracePt t="198369" x="6094413" y="2894013"/>
          <p14:tracePt t="198415" x="6100763" y="2886075"/>
          <p14:tracePt t="198424" x="6115050" y="2886075"/>
          <p14:tracePt t="198431" x="6143625" y="2879725"/>
          <p14:tracePt t="198439" x="6180138" y="2871788"/>
          <p14:tracePt t="198451" x="6200775" y="2871788"/>
          <p14:tracePt t="198468" x="6229350" y="2865438"/>
          <p14:tracePt t="198519" x="6237288" y="2857500"/>
          <p14:tracePt t="198559" x="6243638" y="2857500"/>
          <p14:tracePt t="198567" x="6265863" y="2857500"/>
          <p14:tracePt t="198576" x="6272213" y="2857500"/>
          <p14:tracePt t="198615" x="6280150" y="2857500"/>
          <p14:tracePt t="198623" x="6308725" y="2857500"/>
          <p14:tracePt t="198630" x="6323013" y="2857500"/>
          <p14:tracePt t="198634" x="6351588" y="2871788"/>
          <p14:tracePt t="198651" x="6380163" y="2886075"/>
          <p14:tracePt t="198669" x="6400800" y="2900363"/>
          <p14:tracePt t="198684" x="6408738" y="2900363"/>
          <p14:tracePt t="198702" x="6415088" y="2908300"/>
          <p14:tracePt t="198718" x="6423025" y="2908300"/>
          <p14:tracePt t="198768" x="6429375" y="2914650"/>
          <p14:tracePt t="198776" x="6429375" y="2922588"/>
          <p14:tracePt t="198777" x="6429375" y="2928938"/>
          <p14:tracePt t="198785" x="6429375" y="2943225"/>
          <p14:tracePt t="198801" x="6429375" y="2965450"/>
          <p14:tracePt t="198818" x="6429375" y="3000375"/>
          <p14:tracePt t="198834" x="6415088" y="3014663"/>
          <p14:tracePt t="198851" x="6400800" y="3022600"/>
          <p14:tracePt t="198868" x="6365875" y="3022600"/>
          <p14:tracePt t="198884" x="6329363" y="3043238"/>
          <p14:tracePt t="198901" x="6300788" y="3043238"/>
          <p14:tracePt t="198918" x="6265863" y="3065463"/>
          <p14:tracePt t="198918" x="6237288" y="3065463"/>
          <p14:tracePt t="198936" x="6223000" y="3065463"/>
          <p14:tracePt t="198992" x="6215063" y="3065463"/>
          <p14:tracePt t="198999" x="6200775" y="3065463"/>
          <p14:tracePt t="199003" x="6180138" y="3065463"/>
          <p14:tracePt t="199017" x="6137275" y="3051175"/>
          <p14:tracePt t="199034" x="6108700" y="3043238"/>
          <p14:tracePt t="199051" x="6100763" y="3036888"/>
          <p14:tracePt t="199067" x="6086475" y="3028950"/>
          <p14:tracePt t="199112" x="6072188" y="3022600"/>
          <p14:tracePt t="199120" x="6072188" y="3014663"/>
          <p14:tracePt t="199128" x="6072188" y="3008313"/>
          <p14:tracePt t="199144" x="6065838" y="2986088"/>
          <p14:tracePt t="199151" x="6065838" y="2979738"/>
          <p14:tracePt t="199168" x="6065838" y="2971800"/>
          <p14:tracePt t="199185" x="6065838" y="2965450"/>
          <p14:tracePt t="199201" x="6065838" y="2957513"/>
          <p14:tracePt t="199239" x="6065838" y="2943225"/>
          <p14:tracePt t="199247" x="6072188" y="2936875"/>
          <p14:tracePt t="199255" x="6086475" y="2922588"/>
          <p14:tracePt t="199267" x="6108700" y="2900363"/>
          <p14:tracePt t="199284" x="6115050" y="2894013"/>
          <p14:tracePt t="199319" x="6129338" y="2894013"/>
          <p14:tracePt t="199328" x="6137275" y="2894013"/>
          <p14:tracePt t="199333" x="6143625" y="2894013"/>
          <p14:tracePt t="199350" x="6200775" y="2879725"/>
          <p14:tracePt t="199367" x="6223000" y="2879725"/>
          <p14:tracePt t="199384" x="6237288" y="2879725"/>
          <p14:tracePt t="199400" x="6257925" y="2879725"/>
          <p14:tracePt t="199417" x="6272213" y="2879725"/>
          <p14:tracePt t="199433" x="6294438" y="2879725"/>
          <p14:tracePt t="199450" x="6300788" y="2879725"/>
          <p14:tracePt t="199512" x="6308725" y="2879725"/>
          <p14:tracePt t="199518" x="6329363" y="2879725"/>
          <p14:tracePt t="199535" x="6337300" y="2879725"/>
          <p14:tracePt t="199543" x="6343650" y="2879725"/>
          <p14:tracePt t="199551" x="6351588" y="2879725"/>
          <p14:tracePt t="199566" x="6365875" y="2879725"/>
          <p14:tracePt t="199623" x="6372225" y="2879725"/>
          <p14:tracePt t="199632" x="6380163" y="2879725"/>
          <p14:tracePt t="199640" x="6394450" y="2894013"/>
          <p14:tracePt t="199657" x="6400800" y="2908300"/>
          <p14:tracePt t="199671" x="6408738" y="2914650"/>
          <p14:tracePt t="199687" x="6415088" y="2922588"/>
          <p14:tracePt t="199743" x="6415088" y="2936875"/>
          <p14:tracePt t="199751" x="6415088" y="2943225"/>
          <p14:tracePt t="199767" x="6415088" y="2965450"/>
          <p14:tracePt t="199770" x="6415088" y="2971800"/>
          <p14:tracePt t="199802" x="6415088" y="2979738"/>
          <p14:tracePt t="199823" x="6408738" y="2986088"/>
          <p14:tracePt t="199832" x="6400800" y="2994025"/>
          <p14:tracePt t="199911" x="6386513" y="2994025"/>
          <p14:tracePt t="199928" x="6380163" y="2994025"/>
          <p14:tracePt t="199975" x="6372225" y="2994025"/>
          <p14:tracePt t="200096" x="6365875" y="2994025"/>
          <p14:tracePt t="200104" x="6357938" y="3000375"/>
          <p14:tracePt t="200821" x="0" y="0"/>
        </p14:tracePtLst>
        <p14:tracePtLst>
          <p14:tracePt t="210928" x="5894388" y="3808413"/>
          <p14:tracePt t="210944" x="5908675" y="3879850"/>
          <p14:tracePt t="210952" x="5929313" y="3971925"/>
          <p14:tracePt t="210952" x="5986463" y="4171950"/>
          <p14:tracePt t="210967" x="6051550" y="4294188"/>
          <p14:tracePt t="210984" x="6086475" y="4371975"/>
          <p14:tracePt t="211000" x="6086475" y="4414838"/>
          <p14:tracePt t="211017" x="6086475" y="4465638"/>
          <p14:tracePt t="211033" x="6086475" y="4529138"/>
          <p14:tracePt t="211051" x="6086475" y="4608513"/>
          <p14:tracePt t="211067" x="6086475" y="4672013"/>
          <p14:tracePt t="211083" x="6086475" y="4694238"/>
          <p14:tracePt t="211151" x="6080125" y="4694238"/>
          <p14:tracePt t="211159" x="6065838" y="4657725"/>
          <p14:tracePt t="211166" x="6051550" y="4629150"/>
          <p14:tracePt t="211171" x="6008688" y="4465638"/>
          <p14:tracePt t="211183" x="5900738" y="4100513"/>
          <p14:tracePt t="211200" x="5772150" y="3551238"/>
          <p14:tracePt t="211216" x="5600700" y="2986088"/>
          <p14:tracePt t="211233" x="5443538" y="2522538"/>
          <p14:tracePt t="211251" x="5372100" y="2236788"/>
          <p14:tracePt t="211267" x="5280025" y="2008188"/>
          <p14:tracePt t="211284" x="5237163" y="1922463"/>
          <p14:tracePt t="211300" x="5208588" y="1865313"/>
          <p14:tracePt t="211317" x="5186363" y="1822450"/>
          <p14:tracePt t="211333" x="5172075" y="1785938"/>
          <p14:tracePt t="211350" x="5157788" y="1765300"/>
          <p14:tracePt t="211350" x="5151438" y="1743075"/>
          <p14:tracePt t="211368" x="5129213" y="1700213"/>
          <p14:tracePt t="211384" x="5080000" y="1571625"/>
          <p14:tracePt t="211400" x="5014913" y="1393825"/>
          <p14:tracePt t="211417" x="4957763" y="1271588"/>
          <p14:tracePt t="211434" x="4937125" y="1200150"/>
          <p14:tracePt t="211449" x="4922838" y="1185863"/>
          <p14:tracePt t="211467" x="4922838" y="1179513"/>
          <p14:tracePt t="211543" x="4922838" y="1185863"/>
          <p14:tracePt t="211551" x="4922838" y="1222375"/>
          <p14:tracePt t="211559" x="4922838" y="1265238"/>
          <p14:tracePt t="211567" x="4922838" y="1365250"/>
          <p14:tracePt t="211567" x="4922838" y="1436688"/>
          <p14:tracePt t="211584" x="4922838" y="1593850"/>
          <p14:tracePt t="211599" x="4922838" y="1736725"/>
          <p14:tracePt t="211616" x="4922838" y="1822450"/>
          <p14:tracePt t="211632" x="4922838" y="1879600"/>
          <p14:tracePt t="211650" x="4922838" y="1936750"/>
          <p14:tracePt t="211666" x="4937125" y="2028825"/>
          <p14:tracePt t="211683" x="4943475" y="2114550"/>
          <p14:tracePt t="211699" x="4943475" y="2208213"/>
          <p14:tracePt t="211716" x="4943475" y="2286000"/>
          <p14:tracePt t="211734" x="4943475" y="2365375"/>
          <p14:tracePt t="211750" x="4943475" y="2457450"/>
          <p14:tracePt t="211766" x="4943475" y="2543175"/>
          <p14:tracePt t="211782" x="4965700" y="2665413"/>
          <p14:tracePt t="211800" x="4972050" y="2722563"/>
          <p14:tracePt t="211816" x="4972050" y="2771775"/>
          <p14:tracePt t="211833" x="4986338" y="2851150"/>
          <p14:tracePt t="211849" x="4994275" y="2979738"/>
          <p14:tracePt t="211866" x="5022850" y="3108325"/>
          <p14:tracePt t="211883" x="5022850" y="3214688"/>
          <p14:tracePt t="211899" x="5022850" y="3314700"/>
          <p14:tracePt t="211916" x="5022850" y="3457575"/>
          <p14:tracePt t="211932" x="5022850" y="3614738"/>
          <p14:tracePt t="211949" x="5022850" y="3771900"/>
          <p14:tracePt t="211965" x="5022850" y="3908425"/>
          <p14:tracePt t="211982" x="5051425" y="4108450"/>
          <p14:tracePt t="211999" x="5086350" y="4222750"/>
          <p14:tracePt t="212016" x="5108575" y="4337050"/>
          <p14:tracePt t="212033" x="5137150" y="4400550"/>
          <p14:tracePt t="212049" x="5157788" y="4479925"/>
          <p14:tracePt t="212067" x="5180013" y="4514850"/>
          <p14:tracePt t="212112" x="5186363" y="4514850"/>
          <p14:tracePt t="212119" x="5194300" y="4514850"/>
          <p14:tracePt t="212127" x="5214938" y="4514850"/>
          <p14:tracePt t="212132" x="5265738" y="4508500"/>
          <p14:tracePt t="212149" x="5337175" y="4365625"/>
          <p14:tracePt t="212165" x="5400675" y="4165600"/>
          <p14:tracePt t="212183" x="5465763" y="3986213"/>
          <p14:tracePt t="212199" x="5537200" y="3651250"/>
          <p14:tracePt t="212216" x="5537200" y="3357563"/>
          <p14:tracePt t="212232" x="5537200" y="3036888"/>
          <p14:tracePt t="212250" x="5537200" y="2743200"/>
          <p14:tracePt t="212265" x="5537200" y="2457450"/>
          <p14:tracePt t="212282" x="5500688" y="2228850"/>
          <p14:tracePt t="212298" x="5429250" y="2000250"/>
          <p14:tracePt t="212315" x="5386388" y="1879600"/>
          <p14:tracePt t="212331" x="5351463" y="1793875"/>
          <p14:tracePt t="212348" x="5329238" y="1736725"/>
          <p14:tracePt t="212365" x="5314950" y="1657350"/>
          <p14:tracePt t="212381" x="5257800" y="1557338"/>
          <p14:tracePt t="212381" x="5237163" y="1528763"/>
          <p14:tracePt t="212400" x="5214938" y="1479550"/>
          <p14:tracePt t="212416" x="5194300" y="1457325"/>
          <p14:tracePt t="212480" x="5186363" y="1457325"/>
          <p14:tracePt t="212487" x="5151438" y="1457325"/>
          <p14:tracePt t="212495" x="5129213" y="1465263"/>
          <p14:tracePt t="212495" x="5114925" y="1493838"/>
          <p14:tracePt t="212514" x="5080000" y="1536700"/>
          <p14:tracePt t="212515" x="5037138" y="1608138"/>
          <p14:tracePt t="212532" x="4979988" y="1743075"/>
          <p14:tracePt t="212549" x="4914900" y="1893888"/>
          <p14:tracePt t="212565" x="4865688" y="2057400"/>
          <p14:tracePt t="212582" x="4814888" y="2257425"/>
          <p14:tracePt t="212598" x="4737100" y="2493963"/>
          <p14:tracePt t="212615" x="4729163" y="2636838"/>
          <p14:tracePt t="212631" x="4714875" y="2794000"/>
          <p14:tracePt t="212648" x="4700588" y="2936875"/>
          <p14:tracePt t="212664" x="4679950" y="3094038"/>
          <p14:tracePt t="212681" x="4679950" y="3265488"/>
          <p14:tracePt t="212698" x="4665663" y="3479800"/>
          <p14:tracePt t="212714" x="4651375" y="3665538"/>
          <p14:tracePt t="212732" x="4637088" y="3808413"/>
          <p14:tracePt t="212749" x="4643438" y="3937000"/>
          <p14:tracePt t="212765" x="4665663" y="4043363"/>
          <p14:tracePt t="212781" x="4708525" y="4222750"/>
          <p14:tracePt t="212798" x="4708525" y="4351338"/>
          <p14:tracePt t="212798" x="4729163" y="4451350"/>
          <p14:tracePt t="212831" x="4772025" y="4629150"/>
          <p14:tracePt t="212832" x="4786313" y="4714875"/>
          <p14:tracePt t="212848" x="4808538" y="4751388"/>
          <p14:tracePt t="212864" x="4814888" y="4765675"/>
          <p14:tracePt t="212881" x="4843463" y="4786313"/>
          <p14:tracePt t="212920" x="4857750" y="4794250"/>
          <p14:tracePt t="212932" x="4865688" y="4794250"/>
          <p14:tracePt t="212932" x="4886325" y="4800600"/>
          <p14:tracePt t="212949" x="4922838" y="4800600"/>
          <p14:tracePt t="212964" x="5029200" y="4800600"/>
          <p14:tracePt t="212981" x="5151438" y="4751388"/>
          <p14:tracePt t="212998" x="5222875" y="4672013"/>
          <p14:tracePt t="213013" x="5329238" y="4543425"/>
          <p14:tracePt t="213032" x="5372100" y="4429125"/>
          <p14:tracePt t="213048" x="5422900" y="4279900"/>
          <p14:tracePt t="213065" x="5437188" y="4186238"/>
          <p14:tracePt t="213081" x="5443538" y="4086225"/>
          <p14:tracePt t="213098" x="5457825" y="3929063"/>
          <p14:tracePt t="213115" x="5494338" y="3765550"/>
          <p14:tracePt t="213131" x="5494338" y="3614738"/>
          <p14:tracePt t="213148" x="5494338" y="3457575"/>
          <p14:tracePt t="213164" x="5494338" y="3328988"/>
          <p14:tracePt t="213181" x="5465763" y="3186113"/>
          <p14:tracePt t="213197" x="5414963" y="3036888"/>
          <p14:tracePt t="213214" x="5394325" y="2894013"/>
          <p14:tracePt t="213230" x="5357813" y="2679700"/>
          <p14:tracePt t="213248" x="5343525" y="2565400"/>
          <p14:tracePt t="213263" x="5337175" y="2486025"/>
          <p14:tracePt t="213280" x="5337175" y="2400300"/>
          <p14:tracePt t="213297" x="5337175" y="2279650"/>
          <p14:tracePt t="213314" x="5337175" y="2085975"/>
          <p14:tracePt t="213331" x="5300663" y="1957388"/>
          <p14:tracePt t="213347" x="5280025" y="1879600"/>
          <p14:tracePt t="213365" x="5243513" y="1800225"/>
          <p14:tracePt t="213380" x="5229225" y="1765300"/>
          <p14:tracePt t="213398" x="5222875" y="1736725"/>
          <p14:tracePt t="213414" x="5208588" y="1714500"/>
          <p14:tracePt t="213430" x="5194300" y="1700213"/>
          <p14:tracePt t="213430" x="5186363" y="1685925"/>
          <p14:tracePt t="213448" x="5180013" y="1671638"/>
          <p14:tracePt t="213464" x="5157788" y="1651000"/>
          <p14:tracePt t="213527" x="5137150" y="1651000"/>
          <p14:tracePt t="213535" x="5129213" y="1651000"/>
          <p14:tracePt t="213543" x="5114925" y="1651000"/>
          <p14:tracePt t="213547" x="5086350" y="1651000"/>
          <p14:tracePt t="213563" x="5057775" y="1693863"/>
          <p14:tracePt t="213580" x="5029200" y="1808163"/>
          <p14:tracePt t="213596" x="5014913" y="1951038"/>
          <p14:tracePt t="213613" x="4979988" y="2128838"/>
          <p14:tracePt t="213630" x="4965700" y="2286000"/>
          <p14:tracePt t="213647" x="4914900" y="2571750"/>
          <p14:tracePt t="213664" x="4886325" y="2779713"/>
          <p14:tracePt t="213680" x="4843463" y="3071813"/>
          <p14:tracePt t="213697" x="4829175" y="3365500"/>
          <p14:tracePt t="213713" x="4829175" y="3571875"/>
          <p14:tracePt t="213730" x="4829175" y="3708400"/>
          <p14:tracePt t="213746" x="4829175" y="3865563"/>
          <p14:tracePt t="213763" x="4829175" y="4037013"/>
          <p14:tracePt t="213780" x="4857750" y="4200525"/>
          <p14:tracePt t="213796" x="4900613" y="4286250"/>
          <p14:tracePt t="213814" x="4929188" y="4314825"/>
          <p14:tracePt t="213829" x="4943475" y="4314825"/>
          <p14:tracePt t="213846" x="4965700" y="4314825"/>
          <p14:tracePt t="213887" x="4972050" y="4314825"/>
          <p14:tracePt t="213895" x="4979988" y="4314825"/>
          <p14:tracePt t="213911" x="4986338" y="4314825"/>
          <p14:tracePt t="213919" x="5008563" y="4314825"/>
          <p14:tracePt t="213929" x="5029200" y="4314825"/>
          <p14:tracePt t="213946" x="5057775" y="4279900"/>
          <p14:tracePt t="214039" x="5057775" y="4286250"/>
          <p14:tracePt t="214047" x="5057775" y="4351338"/>
          <p14:tracePt t="214055" x="5065713" y="4394200"/>
          <p14:tracePt t="214055" x="5080000" y="4451350"/>
          <p14:tracePt t="214064" x="5129213" y="4643438"/>
          <p14:tracePt t="214079" x="5194300" y="4843463"/>
          <p14:tracePt t="214096" x="5265738" y="5037138"/>
          <p14:tracePt t="214113" x="5322888" y="5172075"/>
          <p14:tracePt t="214129" x="5343525" y="5229225"/>
          <p14:tracePt t="214147" x="5351463" y="5251450"/>
          <p14:tracePt t="214162" x="5365750" y="5265738"/>
          <p14:tracePt t="214179" x="5400675" y="5265738"/>
          <p14:tracePt t="214196" x="5437188" y="5265738"/>
          <p14:tracePt t="214213" x="5537200" y="5200650"/>
          <p14:tracePt t="214229" x="5680075" y="5100638"/>
          <p14:tracePt t="214246" x="5772150" y="5008563"/>
          <p14:tracePt t="214246" x="5822950" y="4929188"/>
          <p14:tracePt t="214264" x="5872163" y="4851400"/>
          <p14:tracePt t="214279" x="5943600" y="4665663"/>
          <p14:tracePt t="214296" x="5980113" y="4565650"/>
          <p14:tracePt t="214312" x="5986463" y="4508500"/>
          <p14:tracePt t="214329" x="6015038" y="4437063"/>
          <p14:tracePt t="214345" x="6057900" y="4379913"/>
          <p14:tracePt t="214363" x="6108700" y="4300538"/>
          <p14:tracePt t="214378" x="6143625" y="4257675"/>
          <p14:tracePt t="214396" x="6165850" y="4243388"/>
          <p14:tracePt t="214413" x="6208713" y="4237038"/>
          <p14:tracePt t="214430" x="6229350" y="4222750"/>
          <p14:tracePt t="214446" x="6257925" y="4222750"/>
          <p14:tracePt t="214462" x="6294438" y="4222750"/>
          <p14:tracePt t="214462" x="6300788" y="4222750"/>
          <p14:tracePt t="214480" x="6315075" y="4222750"/>
          <p14:tracePt t="214495" x="6365875" y="4229100"/>
          <p14:tracePt t="214513" x="6472238" y="4294188"/>
          <p14:tracePt t="214529" x="6594475" y="4379913"/>
          <p14:tracePt t="214546" x="6680200" y="4451350"/>
          <p14:tracePt t="214562" x="6786563" y="4514850"/>
          <p14:tracePt t="214579" x="6823075" y="4557713"/>
          <p14:tracePt t="214596" x="6865938" y="4600575"/>
          <p14:tracePt t="214612" x="6894513" y="4622800"/>
          <p14:tracePt t="214629" x="6894513" y="4629150"/>
          <p14:tracePt t="214645" x="6900863" y="4665663"/>
          <p14:tracePt t="214662" x="6900863" y="4729163"/>
          <p14:tracePt t="214679" x="6900863" y="4872038"/>
          <p14:tracePt t="214695" x="6900863" y="4965700"/>
          <p14:tracePt t="214711" x="6900863" y="5043488"/>
          <p14:tracePt t="214728" x="6900863" y="5100638"/>
          <p14:tracePt t="214745" x="6886575" y="5143500"/>
          <p14:tracePt t="214761" x="6865938" y="5186363"/>
          <p14:tracePt t="214779" x="6829425" y="5237163"/>
          <p14:tracePt t="214795" x="6780213" y="5300663"/>
          <p14:tracePt t="214812" x="6737350" y="5329238"/>
          <p14:tracePt t="214828" x="6700838" y="5357813"/>
          <p14:tracePt t="214845" x="6643688" y="5372100"/>
          <p14:tracePt t="214861" x="6600825" y="5394325"/>
          <p14:tracePt t="214878" x="6557963" y="5408613"/>
          <p14:tracePt t="214878" x="6551613" y="5414963"/>
          <p14:tracePt t="214896" x="6508750" y="5414963"/>
          <p14:tracePt t="214912" x="6451600" y="5443538"/>
          <p14:tracePt t="214928" x="6415088" y="5443538"/>
          <p14:tracePt t="214944" x="6372225" y="5443538"/>
          <p14:tracePt t="214962" x="6329363" y="5443538"/>
          <p14:tracePt t="214977" x="6300788" y="5443538"/>
          <p14:tracePt t="214995" x="6265863" y="5443538"/>
          <p14:tracePt t="215011" x="6237288" y="5437188"/>
          <p14:tracePt t="215028" x="6172200" y="5414963"/>
          <p14:tracePt t="215044" x="6100763" y="5380038"/>
          <p14:tracePt t="215061" x="6015038" y="5329238"/>
          <p14:tracePt t="215078" x="5943600" y="5280025"/>
          <p14:tracePt t="215094" x="5843588" y="5208588"/>
          <p14:tracePt t="215112" x="5808663" y="5194300"/>
          <p14:tracePt t="215129" x="5786438" y="5157788"/>
          <p14:tracePt t="215145" x="5765800" y="5122863"/>
          <p14:tracePt t="215161" x="5757863" y="5100638"/>
          <p14:tracePt t="215178" x="5737225" y="5043488"/>
          <p14:tracePt t="215194" x="5722938" y="5008563"/>
          <p14:tracePt t="215211" x="5708650" y="4979988"/>
          <p14:tracePt t="215228" x="5700713" y="4943475"/>
          <p14:tracePt t="215245" x="5700713" y="4900613"/>
          <p14:tracePt t="215262" x="5700713" y="4879975"/>
          <p14:tracePt t="215278" x="5700713" y="4843463"/>
          <p14:tracePt t="215294" x="5708650" y="4786313"/>
          <p14:tracePt t="215311" x="5815013" y="4672013"/>
          <p14:tracePt t="215328" x="5900738" y="4608513"/>
          <p14:tracePt t="215344" x="5957888" y="4579938"/>
          <p14:tracePt t="215361" x="6029325" y="4543425"/>
          <p14:tracePt t="215377" x="6057900" y="4537075"/>
          <p14:tracePt t="215394" x="6094413" y="4529138"/>
          <p14:tracePt t="215411" x="6137275" y="4529138"/>
          <p14:tracePt t="215428" x="6208713" y="4529138"/>
          <p14:tracePt t="215445" x="6351588" y="4529138"/>
          <p14:tracePt t="215461" x="6494463" y="4529138"/>
          <p14:tracePt t="215478" x="6608763" y="4557713"/>
          <p14:tracePt t="215494" x="6672263" y="4572000"/>
          <p14:tracePt t="215512" x="6694488" y="4594225"/>
          <p14:tracePt t="215528" x="6708775" y="4608513"/>
          <p14:tracePt t="215544" x="6743700" y="4622800"/>
          <p14:tracePt t="215561" x="6780213" y="4657725"/>
          <p14:tracePt t="215577" x="6829425" y="4700588"/>
          <p14:tracePt t="215594" x="6900863" y="4772025"/>
          <p14:tracePt t="215610" x="6965950" y="4843463"/>
          <p14:tracePt t="215627" x="6986588" y="4857750"/>
          <p14:tracePt t="215644" x="7015163" y="4886325"/>
          <p14:tracePt t="215687" x="7023100" y="4900613"/>
          <p14:tracePt t="215695" x="7029450" y="4922838"/>
          <p14:tracePt t="215697" x="7029450" y="4937125"/>
          <p14:tracePt t="215710" x="7029450" y="4979988"/>
          <p14:tracePt t="215726" x="7029450" y="5043488"/>
          <p14:tracePt t="215744" x="7029450" y="5086350"/>
          <p14:tracePt t="215760" x="7015163" y="5129213"/>
          <p14:tracePt t="215778" x="6980238" y="5165725"/>
          <p14:tracePt t="215793" x="6915150" y="5194300"/>
          <p14:tracePt t="215811" x="6858000" y="5237163"/>
          <p14:tracePt t="215826" x="6786563" y="5265738"/>
          <p14:tracePt t="215844" x="6729413" y="5300663"/>
          <p14:tracePt t="215860" x="6680200" y="5329238"/>
          <p14:tracePt t="215911" x="6665913" y="5329238"/>
          <p14:tracePt t="215918" x="6651625" y="5337175"/>
          <p14:tracePt t="215935" x="6594475" y="5351463"/>
          <p14:tracePt t="215943" x="6580188" y="5351463"/>
          <p14:tracePt t="215952" x="6480175" y="5380038"/>
          <p14:tracePt t="215961" x="6372225" y="5408613"/>
          <p14:tracePt t="215977" x="6257925" y="5414963"/>
          <p14:tracePt t="215994" x="6165850" y="5437188"/>
          <p14:tracePt t="216010" x="6108700" y="5437188"/>
          <p14:tracePt t="216027" x="6065838" y="5451475"/>
          <p14:tracePt t="216043" x="6029325" y="5451475"/>
          <p14:tracePt t="216060" x="6000750" y="5451475"/>
          <p14:tracePt t="216077" x="5986463" y="5451475"/>
          <p14:tracePt t="216093" x="5957888" y="5429250"/>
          <p14:tracePt t="216110" x="5951538" y="5422900"/>
          <p14:tracePt t="216127" x="5937250" y="5408613"/>
          <p14:tracePt t="216287" x="5937250" y="5394325"/>
          <p14:tracePt t="216295" x="5937250" y="5380038"/>
          <p14:tracePt t="216311" x="5937250" y="5372100"/>
          <p14:tracePt t="216319" x="5937250" y="5365750"/>
          <p14:tracePt t="216326" x="5937250" y="5357813"/>
          <p14:tracePt t="216391" x="5937250" y="5351463"/>
          <p14:tracePt t="216399" x="5937250" y="5337175"/>
          <p14:tracePt t="216400" x="5922963" y="5314950"/>
          <p14:tracePt t="216409" x="5894388" y="5308600"/>
          <p14:tracePt t="216426" x="5872163" y="5308600"/>
          <p14:tracePt t="216443" x="5837238" y="5286375"/>
          <p14:tracePt t="216459" x="5794375" y="5280025"/>
          <p14:tracePt t="216476" x="5737225" y="5257800"/>
          <p14:tracePt t="216492" x="5657850" y="5229225"/>
          <p14:tracePt t="216509" x="5614988" y="5194300"/>
          <p14:tracePt t="216526" x="5600700" y="5172075"/>
          <p14:tracePt t="216542" x="5594350" y="5157788"/>
          <p14:tracePt t="216559" x="5586413" y="5143500"/>
          <p14:tracePt t="216575" x="5580063" y="5122863"/>
          <p14:tracePt t="216593" x="5580063" y="5108575"/>
          <p14:tracePt t="216609" x="5580063" y="5100638"/>
          <p14:tracePt t="216626" x="5565775" y="5086350"/>
          <p14:tracePt t="216695" x="5565775" y="5080000"/>
          <p14:tracePt t="216698" x="5565775" y="5072063"/>
          <p14:tracePt t="216711" x="5565775" y="5065713"/>
          <p14:tracePt t="216727" x="5565775" y="5051425"/>
          <p14:tracePt t="216734" x="5565775" y="5043488"/>
          <p14:tracePt t="216742" x="5565775" y="5037138"/>
          <p14:tracePt t="216904" x="5565775" y="5008563"/>
          <p14:tracePt t="216912" x="5565775" y="4986338"/>
          <p14:tracePt t="216931" x="5565775" y="4965700"/>
          <p14:tracePt t="216942" x="5565775" y="4951413"/>
          <p14:tracePt t="216959" x="5565775" y="4929188"/>
          <p14:tracePt t="217088" x="5565775" y="4914900"/>
          <p14:tracePt t="217095" x="5565775" y="4879975"/>
          <p14:tracePt t="217208" x="5565775" y="4872038"/>
          <p14:tracePt t="217215" x="5565775" y="4843463"/>
          <p14:tracePt t="217224" x="5565775" y="4808538"/>
          <p14:tracePt t="217242" x="5572125" y="4786313"/>
          <p14:tracePt t="217259" x="5572125" y="4751388"/>
          <p14:tracePt t="217274" x="5580063" y="4708525"/>
          <p14:tracePt t="217292" x="5608638" y="4657725"/>
          <p14:tracePt t="217308" x="5622925" y="4629150"/>
          <p14:tracePt t="217324" x="5629275" y="4614863"/>
          <p14:tracePt t="217342" x="5657850" y="4594225"/>
          <p14:tracePt t="217357" x="5672138" y="4579938"/>
          <p14:tracePt t="217357" x="5694363" y="4572000"/>
          <p14:tracePt t="217376" x="5780088" y="4514850"/>
          <p14:tracePt t="217391" x="5857875" y="4471988"/>
          <p14:tracePt t="217408" x="5994400" y="4429125"/>
          <p14:tracePt t="217424" x="6086475" y="4408488"/>
          <p14:tracePt t="217442" x="6215063" y="4371975"/>
          <p14:tracePt t="217458" x="6394450" y="4300538"/>
          <p14:tracePt t="217475" x="6565900" y="4243388"/>
          <p14:tracePt t="217491" x="6694488" y="4208463"/>
          <p14:tracePt t="217508" x="6751638" y="4171950"/>
          <p14:tracePt t="217525" x="6786563" y="4157663"/>
          <p14:tracePt t="217541" x="6843713" y="4137025"/>
          <p14:tracePt t="217558" x="6886575" y="4137025"/>
          <p14:tracePt t="217574" x="6972300" y="4114800"/>
          <p14:tracePt t="217592" x="7043738" y="4071938"/>
          <p14:tracePt t="217608" x="7072313" y="4065588"/>
          <p14:tracePt t="217624" x="7108825" y="4065588"/>
          <p14:tracePt t="217641" x="7115175" y="4065588"/>
          <p14:tracePt t="217657" x="7129463" y="4065588"/>
          <p14:tracePt t="217674" x="7137400" y="4065588"/>
          <p14:tracePt t="217690" x="7151688" y="4065588"/>
          <p14:tracePt t="217708" x="7186613" y="4043363"/>
          <p14:tracePt t="217724" x="7265988" y="4043363"/>
          <p14:tracePt t="217742" x="7308850" y="4043363"/>
          <p14:tracePt t="217757" x="7315200" y="4043363"/>
          <p14:tracePt t="217792" x="7323138" y="4043363"/>
          <p14:tracePt t="217792" x="7343775" y="4051300"/>
          <p14:tracePt t="217808" x="7351713" y="4051300"/>
          <p14:tracePt t="217824" x="7366000" y="4051300"/>
          <p14:tracePt t="217841" x="7408863" y="4051300"/>
          <p14:tracePt t="217857" x="7451725" y="4051300"/>
          <p14:tracePt t="217873" x="7494588" y="4051300"/>
          <p14:tracePt t="217891" x="7558088" y="4057650"/>
          <p14:tracePt t="217908" x="7615238" y="4065588"/>
          <p14:tracePt t="217924" x="7680325" y="4065588"/>
          <p14:tracePt t="217940" x="7823200" y="4065588"/>
          <p14:tracePt t="217957" x="7900988" y="4065588"/>
          <p14:tracePt t="217973" x="7966075" y="4065588"/>
          <p14:tracePt t="217990" x="8058150" y="4065588"/>
          <p14:tracePt t="218007" x="8129588" y="4086225"/>
          <p14:tracePt t="218023" x="8166100" y="4086225"/>
          <p14:tracePt t="218096" x="8172450" y="4086225"/>
          <p14:tracePt t="218112" x="8180388" y="4094163"/>
          <p14:tracePt t="218159" x="8186738" y="4100513"/>
          <p14:tracePt t="218167" x="8186738" y="4114800"/>
          <p14:tracePt t="218175" x="8186738" y="4143375"/>
          <p14:tracePt t="218192" x="8166100" y="4186238"/>
          <p14:tracePt t="218207" x="8058150" y="4265613"/>
          <p14:tracePt t="218208" x="7980363" y="4300538"/>
          <p14:tracePt t="218208" x="7923213" y="4329113"/>
          <p14:tracePt t="218223" x="7823200" y="4371975"/>
          <p14:tracePt t="218240" x="7737475" y="4400550"/>
          <p14:tracePt t="218257" x="7658100" y="4422775"/>
          <p14:tracePt t="218273" x="7600950" y="4465638"/>
          <p14:tracePt t="218290" x="7486650" y="4486275"/>
          <p14:tracePt t="218306" x="7400925" y="4529138"/>
          <p14:tracePt t="218323" x="7329488" y="4557713"/>
          <p14:tracePt t="218340" x="7286625" y="4579938"/>
          <p14:tracePt t="218356" x="7251700" y="4586288"/>
          <p14:tracePt t="218374" x="7208838" y="4614863"/>
          <p14:tracePt t="218390" x="7165975" y="4637088"/>
          <p14:tracePt t="218407" x="7108825" y="4665663"/>
          <p14:tracePt t="218423" x="6965950" y="4714875"/>
          <p14:tracePt t="218439" x="6900863" y="4729163"/>
          <p14:tracePt t="218457" x="6800850" y="4757738"/>
          <p14:tracePt t="218473" x="6743700" y="4765675"/>
          <p14:tracePt t="218491" x="6651625" y="4779963"/>
          <p14:tracePt t="218506" x="6565900" y="4779963"/>
          <p14:tracePt t="218524" x="6457950" y="4779963"/>
          <p14:tracePt t="218539" x="6351588" y="4779963"/>
          <p14:tracePt t="218556" x="6243638" y="4779963"/>
          <p14:tracePt t="218572" x="6137275" y="4779963"/>
          <p14:tracePt t="218590" x="6037263" y="4779963"/>
          <p14:tracePt t="218606" x="5880100" y="4751388"/>
          <p14:tracePt t="218624" x="5843588" y="4751388"/>
          <p14:tracePt t="218624" x="5808663" y="4743450"/>
          <p14:tracePt t="218640" x="5708650" y="4708525"/>
          <p14:tracePt t="218656" x="5637213" y="4686300"/>
          <p14:tracePt t="218673" x="5529263" y="4657725"/>
          <p14:tracePt t="218689" x="5414963" y="4622800"/>
          <p14:tracePt t="218706" x="5265738" y="4557713"/>
          <p14:tracePt t="218722" x="5180013" y="4500563"/>
          <p14:tracePt t="218740" x="5114925" y="4451350"/>
          <p14:tracePt t="218756" x="5065713" y="4379913"/>
          <p14:tracePt t="218773" x="5014913" y="4229100"/>
          <p14:tracePt t="218789" x="5000625" y="4137025"/>
          <p14:tracePt t="218805" x="5000625" y="3986213"/>
          <p14:tracePt t="218805" x="5000625" y="3894138"/>
          <p14:tracePt t="218824" x="5000625" y="3636963"/>
          <p14:tracePt t="218840" x="5000625" y="3365500"/>
          <p14:tracePt t="218856" x="4965700" y="3157538"/>
          <p14:tracePt t="218872" x="4951413" y="3000375"/>
          <p14:tracePt t="218890" x="4937125" y="2871788"/>
          <p14:tracePt t="218906" x="4914900" y="2743200"/>
          <p14:tracePt t="218922" x="4914900" y="2622550"/>
          <p14:tracePt t="218939" x="4914900" y="2528888"/>
          <p14:tracePt t="218956" x="4929188" y="2408238"/>
          <p14:tracePt t="218973" x="4965700" y="2308225"/>
          <p14:tracePt t="218989" x="4994275" y="2208213"/>
          <p14:tracePt t="219006" x="5037138" y="2136775"/>
          <p14:tracePt t="219022" x="5086350" y="2051050"/>
          <p14:tracePt t="219039" x="5137150" y="1979613"/>
          <p14:tracePt t="219055" x="5172075" y="1936750"/>
          <p14:tracePt t="219072" x="5229225" y="1893888"/>
          <p14:tracePt t="219088" x="5300663" y="1851025"/>
          <p14:tracePt t="219105" x="5400675" y="1785938"/>
          <p14:tracePt t="219123" x="5486400" y="1722438"/>
          <p14:tracePt t="219139" x="5580063" y="1643063"/>
          <p14:tracePt t="219156" x="5637213" y="1614488"/>
          <p14:tracePt t="219172" x="5686425" y="1585913"/>
          <p14:tracePt t="219189" x="5729288" y="1579563"/>
          <p14:tracePt t="219205" x="5757863" y="1565275"/>
          <p14:tracePt t="219222" x="5786438" y="1550988"/>
          <p14:tracePt t="219222" x="5822950" y="1543050"/>
          <p14:tracePt t="219240" x="5915025" y="1522413"/>
          <p14:tracePt t="219256" x="5980113" y="1522413"/>
          <p14:tracePt t="219271" x="6072188" y="1500188"/>
          <p14:tracePt t="219288" x="6151563" y="1500188"/>
          <p14:tracePt t="219305" x="6194425" y="1500188"/>
          <p14:tracePt t="219322" x="6237288" y="1500188"/>
          <p14:tracePt t="219339" x="6265863" y="1500188"/>
          <p14:tracePt t="219355" x="6308725" y="1500188"/>
          <p14:tracePt t="219372" x="6357938" y="1485900"/>
          <p14:tracePt t="219388" x="6408738" y="1479550"/>
          <p14:tracePt t="219405" x="6494463" y="1479550"/>
          <p14:tracePt t="219422" x="6651625" y="1479550"/>
          <p14:tracePt t="219438" x="6808788" y="1479550"/>
          <p14:tracePt t="219456" x="6865938" y="1479550"/>
          <p14:tracePt t="219472" x="6886575" y="1479550"/>
          <p14:tracePt t="219489" x="6908800" y="1479550"/>
          <p14:tracePt t="219505" x="6937375" y="1479550"/>
          <p14:tracePt t="219522" x="6943725" y="1485900"/>
          <p14:tracePt t="219538" x="6972300" y="1493838"/>
          <p14:tracePt t="219555" x="6986588" y="1508125"/>
          <p14:tracePt t="219571" x="7072313" y="1536700"/>
          <p14:tracePt t="219588" x="7129463" y="1565275"/>
          <p14:tracePt t="219605" x="7200900" y="1608138"/>
          <p14:tracePt t="219621" x="7280275" y="1651000"/>
          <p14:tracePt t="219638" x="7343775" y="1679575"/>
          <p14:tracePt t="219654" x="7386638" y="1708150"/>
          <p14:tracePt t="219672" x="7429500" y="1728788"/>
          <p14:tracePt t="219688" x="7458075" y="1757363"/>
          <p14:tracePt t="219705" x="7508875" y="1793875"/>
          <p14:tracePt t="219721" x="7566025" y="1851025"/>
          <p14:tracePt t="219738" x="7615238" y="1893888"/>
          <p14:tracePt t="219755" x="7651750" y="1928813"/>
          <p14:tracePt t="219772" x="7686675" y="1943100"/>
          <p14:tracePt t="219788" x="7700963" y="1957388"/>
          <p14:tracePt t="219805" x="7723188" y="1971675"/>
          <p14:tracePt t="219822" x="7772400" y="2014538"/>
          <p14:tracePt t="219838" x="7829550" y="2057400"/>
          <p14:tracePt t="219855" x="7923213" y="2128838"/>
          <p14:tracePt t="219871" x="8008938" y="2208213"/>
          <p14:tracePt t="219887" x="8037513" y="2228850"/>
          <p14:tracePt t="219904" x="8058150" y="2279650"/>
          <p14:tracePt t="219920" x="8115300" y="2379663"/>
          <p14:tracePt t="219938" x="8180388" y="2500313"/>
          <p14:tracePt t="219954" x="8294688" y="2636838"/>
          <p14:tracePt t="219971" x="8343900" y="2722563"/>
          <p14:tracePt t="219987" x="8372475" y="2771775"/>
          <p14:tracePt t="220004" x="8386763" y="2800350"/>
          <p14:tracePt t="220021" x="8394700" y="2857500"/>
          <p14:tracePt t="220038" x="8401050" y="2965450"/>
          <p14:tracePt t="220054" x="8423275" y="3022600"/>
          <p14:tracePt t="220071" x="8437563" y="3071813"/>
          <p14:tracePt t="220088" x="8437563" y="3079750"/>
          <p14:tracePt t="220127" x="8437563" y="3086100"/>
          <p14:tracePt t="220137" x="8437563" y="3122613"/>
          <p14:tracePt t="220144" x="8437563" y="3186113"/>
          <p14:tracePt t="220154" x="8437563" y="3279775"/>
          <p14:tracePt t="220171" x="8437563" y="3343275"/>
          <p14:tracePt t="220187" x="8437563" y="3408363"/>
          <p14:tracePt t="220204" x="8437563" y="3465513"/>
          <p14:tracePt t="220221" x="8437563" y="3529013"/>
          <p14:tracePt t="220237" x="8408988" y="3643313"/>
          <p14:tracePt t="220253" x="8386763" y="3736975"/>
          <p14:tracePt t="220253" x="8372475" y="3765550"/>
          <p14:tracePt t="220271" x="8351838" y="3794125"/>
          <p14:tracePt t="220271" x="8351838" y="3814763"/>
          <p14:tracePt t="220287" x="8343900" y="3836988"/>
          <p14:tracePt t="220304" x="8329613" y="3857625"/>
          <p14:tracePt t="220320" x="8301038" y="3908425"/>
          <p14:tracePt t="220338" x="8251825" y="3979863"/>
          <p14:tracePt t="220353" x="8151813" y="4100513"/>
          <p14:tracePt t="220371" x="8051800" y="4222750"/>
          <p14:tracePt t="220387" x="7972425" y="4314825"/>
          <p14:tracePt t="220404" x="7958138" y="4329113"/>
          <p14:tracePt t="220421" x="7943850" y="4337050"/>
          <p14:tracePt t="220436" x="7929563" y="4365625"/>
          <p14:tracePt t="220454" x="7900988" y="4379913"/>
          <p14:tracePt t="220470" x="7808913" y="4429125"/>
          <p14:tracePt t="220470" x="7743825" y="4465638"/>
          <p14:tracePt t="220504" x="7658100" y="4522788"/>
          <p14:tracePt t="220504" x="7543800" y="4565650"/>
          <p14:tracePt t="220521" x="7480300" y="4579938"/>
          <p14:tracePt t="220536" x="7423150" y="4594225"/>
          <p14:tracePt t="220553" x="7351713" y="4614863"/>
          <p14:tracePt t="220570" x="7280275" y="4637088"/>
          <p14:tracePt t="220586" x="7208838" y="4679950"/>
          <p14:tracePt t="220604" x="7029450" y="4700588"/>
          <p14:tracePt t="220619" x="6837363" y="4751388"/>
          <p14:tracePt t="220637" x="6657975" y="4794250"/>
          <p14:tracePt t="220653" x="6500813" y="4808538"/>
          <p14:tracePt t="220670" x="6394450" y="4814888"/>
          <p14:tracePt t="220686" x="6294438" y="4829175"/>
          <p14:tracePt t="220704" x="6229350" y="4843463"/>
          <p14:tracePt t="220719" x="6172200" y="4843463"/>
          <p14:tracePt t="220737" x="6072188" y="4843463"/>
          <p14:tracePt t="220754" x="5943600" y="4843463"/>
          <p14:tracePt t="220770" x="5857875" y="4843463"/>
          <p14:tracePt t="220787" x="5786438" y="4843463"/>
          <p14:tracePt t="220803" x="5722938" y="4822825"/>
          <p14:tracePt t="220820" x="5651500" y="4794250"/>
          <p14:tracePt t="220836" x="5572125" y="4751388"/>
          <p14:tracePt t="220853" x="5500688" y="4722813"/>
          <p14:tracePt t="220869" x="5437188" y="4672013"/>
          <p14:tracePt t="220886" x="5329238" y="4557713"/>
          <p14:tracePt t="220903" x="5280025" y="4479925"/>
          <p14:tracePt t="220919" x="5180013" y="4337050"/>
          <p14:tracePt t="220937" x="5043488" y="4194175"/>
          <p14:tracePt t="220952" x="4965700" y="4071938"/>
          <p14:tracePt t="220971" x="4908550" y="3986213"/>
          <p14:tracePt t="220987" x="4865688" y="3871913"/>
          <p14:tracePt t="221003" x="4822825" y="3786188"/>
          <p14:tracePt t="221020" x="4786313" y="3657600"/>
          <p14:tracePt t="221036" x="4694238" y="3486150"/>
          <p14:tracePt t="221054" x="4629150" y="3357563"/>
          <p14:tracePt t="221069" x="4614863" y="3271838"/>
          <p14:tracePt t="221086" x="4614863" y="3228975"/>
          <p14:tracePt t="221103" x="4600575" y="3136900"/>
          <p14:tracePt t="221120" x="4600575" y="3028950"/>
          <p14:tracePt t="221136" x="4608513" y="2871788"/>
          <p14:tracePt t="221153" x="4657725" y="2708275"/>
          <p14:tracePt t="221169" x="4686300" y="2608263"/>
          <p14:tracePt t="221186" x="4700588" y="2571750"/>
          <p14:tracePt t="221202" x="4708525" y="2528888"/>
          <p14:tracePt t="221219" x="4714875" y="2500313"/>
          <p14:tracePt t="221236" x="4737100" y="2457450"/>
          <p14:tracePt t="221253" x="4751388" y="2408238"/>
          <p14:tracePt t="221270" x="4786313" y="2336800"/>
          <p14:tracePt t="221285" x="4814888" y="2293938"/>
          <p14:tracePt t="221302" x="4851400" y="2222500"/>
          <p14:tracePt t="221318" x="4894263" y="2165350"/>
          <p14:tracePt t="221336" x="4943475" y="2108200"/>
          <p14:tracePt t="221353" x="4979988" y="2079625"/>
          <p14:tracePt t="221369" x="5043488" y="2043113"/>
          <p14:tracePt t="221385" x="5137150" y="1985963"/>
          <p14:tracePt t="221402" x="5237163" y="1943100"/>
          <p14:tracePt t="221419" x="5294313" y="1914525"/>
          <p14:tracePt t="221435" x="5351463" y="1893888"/>
          <p14:tracePt t="221452" x="5414963" y="1857375"/>
          <p14:tracePt t="221468" x="5465763" y="1843088"/>
          <p14:tracePt t="221485" x="5551488" y="1822450"/>
          <p14:tracePt t="221502" x="5614988" y="1808163"/>
          <p14:tracePt t="221519" x="5743575" y="1765300"/>
          <p14:tracePt t="221536" x="5829300" y="1751013"/>
          <p14:tracePt t="221551" x="5922963" y="1743075"/>
          <p14:tracePt t="221569" x="6051550" y="1728788"/>
          <p14:tracePt t="221584" x="6180138" y="1708150"/>
          <p14:tracePt t="221602" x="6272213" y="1693863"/>
          <p14:tracePt t="221619" x="6337300" y="1685925"/>
          <p14:tracePt t="221636" x="6394450" y="1685925"/>
          <p14:tracePt t="221652" x="6457950" y="1685925"/>
          <p14:tracePt t="221668" x="6529388" y="1685925"/>
          <p14:tracePt t="221685" x="6600825" y="1685925"/>
          <p14:tracePt t="221701" x="6672263" y="1685925"/>
          <p14:tracePt t="221701" x="6708775" y="1685925"/>
          <p14:tracePt t="221720" x="6765925" y="1685925"/>
          <p14:tracePt t="221735" x="6851650" y="1685925"/>
          <p14:tracePt t="221768" x="6894513" y="1685925"/>
          <p14:tracePt t="221768" x="6965950" y="1685925"/>
          <p14:tracePt t="221785" x="6994525" y="1685925"/>
          <p14:tracePt t="221801" x="7029450" y="1685925"/>
          <p14:tracePt t="221818" x="7037388" y="1685925"/>
          <p14:tracePt t="221834" x="7065963" y="1685925"/>
          <p14:tracePt t="221851" x="7123113" y="1714500"/>
          <p14:tracePt t="221868" x="7186613" y="1757363"/>
          <p14:tracePt t="221885" x="7294563" y="1814513"/>
          <p14:tracePt t="221902" x="7380288" y="1879600"/>
          <p14:tracePt t="221918" x="7458075" y="1928813"/>
          <p14:tracePt t="221918" x="7508875" y="1979613"/>
          <p14:tracePt t="221935" x="7580313" y="2028825"/>
          <p14:tracePt t="221952" x="7643813" y="2079625"/>
          <p14:tracePt t="221969" x="7666038" y="2100263"/>
          <p14:tracePt t="221985" x="7715250" y="2136775"/>
          <p14:tracePt t="222002" x="7772400" y="2179638"/>
          <p14:tracePt t="222017" x="7829550" y="2214563"/>
          <p14:tracePt t="222035" x="7843838" y="2251075"/>
          <p14:tracePt t="222053" x="7872413" y="2308225"/>
          <p14:tracePt t="222068" x="7894638" y="2351088"/>
          <p14:tracePt t="222085" x="7923213" y="2422525"/>
          <p14:tracePt t="222101" x="7951788" y="2493963"/>
          <p14:tracePt t="222118" x="7980363" y="2557463"/>
          <p14:tracePt t="222136" x="7994650" y="2600325"/>
          <p14:tracePt t="222151" x="7994650" y="2643188"/>
          <p14:tracePt t="222168" x="7994650" y="2722563"/>
          <p14:tracePt t="222184" x="7994650" y="2822575"/>
          <p14:tracePt t="222200" x="7994650" y="2928938"/>
          <p14:tracePt t="222218" x="7994650" y="3065463"/>
          <p14:tracePt t="222235" x="7994650" y="3171825"/>
          <p14:tracePt t="222251" x="7994650" y="3279775"/>
          <p14:tracePt t="222268" x="7994650" y="3371850"/>
          <p14:tracePt t="222284" x="7994650" y="3422650"/>
          <p14:tracePt t="222300" x="7994650" y="3500438"/>
          <p14:tracePt t="222317" x="7994650" y="3579813"/>
          <p14:tracePt t="222333" x="7937500" y="3679825"/>
          <p14:tracePt t="222333" x="7900988" y="3743325"/>
          <p14:tracePt t="222351" x="7786688" y="3865563"/>
          <p14:tracePt t="222368" x="7658100" y="3994150"/>
          <p14:tracePt t="222385" x="7586663" y="4057650"/>
          <p14:tracePt t="222401" x="7480300" y="4143375"/>
          <p14:tracePt t="222418" x="7400925" y="4208463"/>
          <p14:tracePt t="222434" x="7366000" y="4222750"/>
          <p14:tracePt t="222451" x="7286625" y="4271963"/>
          <p14:tracePt t="222467" x="7223125" y="4314825"/>
          <p14:tracePt t="222483" x="7051675" y="4422775"/>
          <p14:tracePt t="222501" x="6858000" y="4486275"/>
          <p14:tracePt t="222517" x="6708775" y="4522788"/>
          <p14:tracePt t="222534" x="6623050" y="4551363"/>
          <p14:tracePt t="222550" x="6565900" y="4565650"/>
          <p14:tracePt t="222550" x="6529388" y="4572000"/>
          <p14:tracePt t="222568" x="6443663" y="4608513"/>
          <p14:tracePt t="222584" x="6329363" y="4629150"/>
          <p14:tracePt t="222601" x="6223000" y="4629150"/>
          <p14:tracePt t="222616" x="6129338" y="4629150"/>
          <p14:tracePt t="222633" x="6022975" y="4629150"/>
          <p14:tracePt t="222651" x="5972175" y="4629150"/>
          <p14:tracePt t="222666" x="5900738" y="4608513"/>
          <p14:tracePt t="222683" x="5815013" y="4551363"/>
          <p14:tracePt t="222700" x="5614988" y="4443413"/>
          <p14:tracePt t="222717" x="5329238" y="4300538"/>
          <p14:tracePt t="222734" x="5094288" y="4165600"/>
          <p14:tracePt t="222734" x="5000625" y="4094163"/>
          <p14:tracePt t="222752" x="4937125" y="4029075"/>
          <p14:tracePt t="222767" x="4851400" y="3871913"/>
          <p14:tracePt t="222784" x="4829175" y="3708400"/>
          <p14:tracePt t="222800" x="4829175" y="3571875"/>
          <p14:tracePt t="222816" x="4829175" y="3379788"/>
          <p14:tracePt t="222833" x="4829175" y="3194050"/>
          <p14:tracePt t="222849" x="4829175" y="3022600"/>
          <p14:tracePt t="222867" x="4829175" y="2865438"/>
          <p14:tracePt t="222883" x="4857750" y="2728913"/>
          <p14:tracePt t="222900" x="4957763" y="2579688"/>
          <p14:tracePt t="222916" x="5051425" y="2457450"/>
          <p14:tracePt t="222933" x="5157788" y="2271713"/>
          <p14:tracePt t="222966" x="5194300" y="2208213"/>
          <p14:tracePt t="222967" x="5272088" y="2100263"/>
          <p14:tracePt t="222983" x="5380038" y="2022475"/>
          <p14:tracePt t="223000" x="5480050" y="1965325"/>
          <p14:tracePt t="223017" x="5580063" y="1908175"/>
          <p14:tracePt t="223033" x="5680075" y="1879600"/>
          <p14:tracePt t="223050" x="5751513" y="1836738"/>
          <p14:tracePt t="223066" x="5808663" y="1822450"/>
          <p14:tracePt t="223083" x="5822950" y="1822450"/>
          <p14:tracePt t="223127" x="5829300" y="1822450"/>
          <p14:tracePt t="223135" x="5843588" y="1822450"/>
          <p14:tracePt t="223207" x="5851525" y="1822450"/>
          <p14:tracePt t="223215" x="5851525" y="1836738"/>
          <p14:tracePt t="223223" x="5851525" y="1871663"/>
          <p14:tracePt t="223233" x="5851525" y="1914525"/>
          <p14:tracePt t="223250" x="5829300" y="1943100"/>
          <p14:tracePt t="223266" x="5822950" y="1971675"/>
          <p14:tracePt t="223282" x="5822950" y="1979613"/>
          <p14:tracePt t="223407" x="5822950" y="1985963"/>
          <p14:tracePt t="223471" x="5822950" y="2000250"/>
          <p14:tracePt t="223480" x="5822950" y="2022475"/>
          <p14:tracePt t="223487" x="5822950" y="2028825"/>
          <p14:tracePt t="223503" x="5822950" y="2051050"/>
          <p14:tracePt t="223511" x="5822950" y="2057400"/>
          <p14:tracePt t="223519" x="5822950" y="2093913"/>
          <p14:tracePt t="223532" x="5822950" y="2108200"/>
          <p14:tracePt t="223549" x="5829300" y="2143125"/>
          <p14:tracePt t="223566" x="5843588" y="2200275"/>
          <p14:tracePt t="223582" x="5872163" y="2286000"/>
          <p14:tracePt t="223599" x="5872163" y="2343150"/>
          <p14:tracePt t="223615" x="5880100" y="2379663"/>
          <p14:tracePt t="223632" x="5894388" y="2428875"/>
          <p14:tracePt t="223649" x="5900738" y="2479675"/>
          <p14:tracePt t="223665" x="5900738" y="2551113"/>
          <p14:tracePt t="223683" x="5922963" y="2622550"/>
          <p14:tracePt t="223698" x="5929313" y="2714625"/>
          <p14:tracePt t="223716" x="5951538" y="2794000"/>
          <p14:tracePt t="223732" x="5980113" y="2871788"/>
          <p14:tracePt t="223748" x="5994400" y="2965450"/>
          <p14:tracePt t="223766" x="6000750" y="3122613"/>
          <p14:tracePt t="223782" x="6000750" y="3265488"/>
          <p14:tracePt t="223782" x="6000750" y="3328988"/>
          <p14:tracePt t="223800" x="6000750" y="3471863"/>
          <p14:tracePt t="223815" x="6029325" y="3557588"/>
          <p14:tracePt t="223832" x="6037263" y="3636963"/>
          <p14:tracePt t="223848" x="6037263" y="3700463"/>
          <p14:tracePt t="223866" x="6043613" y="3765550"/>
          <p14:tracePt t="223882" x="6057900" y="3836988"/>
          <p14:tracePt t="223899" x="6086475" y="3914775"/>
          <p14:tracePt t="223914" x="6086475" y="3986213"/>
          <p14:tracePt t="223932" x="6094413" y="4037013"/>
          <p14:tracePt t="223949" x="6100763" y="4086225"/>
          <p14:tracePt t="223965" x="6100763" y="4129088"/>
          <p14:tracePt t="223982" x="6100763" y="4171950"/>
          <p14:tracePt t="223998" x="6100763" y="4229100"/>
          <p14:tracePt t="224016" x="6100763" y="4257675"/>
          <p14:tracePt t="224032" x="6086475" y="4265613"/>
          <p14:tracePt t="224049" x="6057900" y="4279900"/>
          <p14:tracePt t="224065" x="5986463" y="4294188"/>
          <p14:tracePt t="224081" x="5865813" y="4300538"/>
          <p14:tracePt t="224099" x="5715000" y="4337050"/>
          <p14:tracePt t="224116" x="5608638" y="4351338"/>
          <p14:tracePt t="224132" x="5529263" y="4365625"/>
          <p14:tracePt t="224147" x="5480050" y="4365625"/>
          <p14:tracePt t="224165" x="5429250" y="4386263"/>
          <p14:tracePt t="224182" x="5400675" y="4386263"/>
          <p14:tracePt t="224198" x="5394325" y="4386263"/>
          <p14:tracePt t="224215" x="5365750" y="4386263"/>
          <p14:tracePt t="224232" x="5351463" y="4386263"/>
          <p14:tracePt t="224249" x="5308600" y="4371975"/>
          <p14:tracePt t="224265" x="5251450" y="4257675"/>
          <p14:tracePt t="224281" x="5172075" y="4094163"/>
          <p14:tracePt t="224297" x="5108575" y="3908425"/>
          <p14:tracePt t="224315" x="5065713" y="3743325"/>
          <p14:tracePt t="224331" x="5057775" y="3500438"/>
          <p14:tracePt t="224348" x="5057775" y="3214688"/>
          <p14:tracePt t="224365" x="5000625" y="2886075"/>
          <p14:tracePt t="224381" x="4972050" y="2579688"/>
          <p14:tracePt t="224398" x="4900613" y="2228850"/>
          <p14:tracePt t="224414" x="4829175" y="1871663"/>
          <p14:tracePt t="224432" x="4794250" y="1765300"/>
          <p14:tracePt t="224447" x="4786313" y="1685925"/>
          <p14:tracePt t="224465" x="4786313" y="1657350"/>
          <p14:tracePt t="224481" x="4786313" y="1614488"/>
          <p14:tracePt t="224498" x="4822825" y="1565275"/>
          <p14:tracePt t="224514" x="4886325" y="1479550"/>
          <p14:tracePt t="224531" x="4979988" y="1400175"/>
          <p14:tracePt t="224547" x="5086350" y="1343025"/>
          <p14:tracePt t="224564" x="5214938" y="1285875"/>
          <p14:tracePt t="224580" x="5365750" y="1222375"/>
          <p14:tracePt t="224597" x="5537200" y="1143000"/>
          <p14:tracePt t="224597" x="5629275" y="1108075"/>
          <p14:tracePt t="224616" x="5657850" y="1108075"/>
          <p14:tracePt t="224630" x="5686425" y="1108075"/>
          <p14:tracePt t="224678" x="5694363" y="1108075"/>
          <p14:tracePt t="224687" x="5743575" y="1136650"/>
          <p14:tracePt t="224688" x="5772150" y="1165225"/>
          <p14:tracePt t="224698" x="5808663" y="1200150"/>
          <p14:tracePt t="224714" x="5829300" y="1236663"/>
          <p14:tracePt t="224730" x="5829300" y="1308100"/>
          <p14:tracePt t="224748" x="5829300" y="1465263"/>
          <p14:tracePt t="224765" x="5800725" y="1614488"/>
          <p14:tracePt t="224781" x="5786438" y="1785938"/>
          <p14:tracePt t="224798" x="5743575" y="1965325"/>
          <p14:tracePt t="224813" x="5737225" y="2157413"/>
          <p14:tracePt t="224830" x="5694363" y="2371725"/>
          <p14:tracePt t="224847" x="5694363" y="2628900"/>
          <p14:tracePt t="224864" x="5722938" y="2794000"/>
          <p14:tracePt t="224880" x="5751513" y="2900363"/>
          <p14:tracePt t="224897" x="5751513" y="3008313"/>
          <p14:tracePt t="224914" x="5751513" y="3114675"/>
          <p14:tracePt t="224930" x="5751513" y="3236913"/>
          <p14:tracePt t="224948" x="5751513" y="3343275"/>
          <p14:tracePt t="224964" x="5757863" y="3451225"/>
          <p14:tracePt t="224980" x="5780088" y="3565525"/>
          <p14:tracePt t="224997" x="5800725" y="3643313"/>
          <p14:tracePt t="225014" x="5800725" y="3708400"/>
          <p14:tracePt t="225030" x="5800725" y="3800475"/>
          <p14:tracePt t="225047" x="5800725" y="3836988"/>
          <p14:tracePt t="225063" x="5800725" y="3865563"/>
          <p14:tracePt t="225080" x="5808663" y="3879850"/>
          <p14:tracePt t="225097" x="5808663" y="3894138"/>
          <p14:tracePt t="225114" x="5808663" y="3908425"/>
          <p14:tracePt t="225130" x="5808663" y="3922713"/>
          <p14:tracePt t="225146" x="5808663" y="3943350"/>
          <p14:tracePt t="225164" x="5808663" y="3951288"/>
          <p14:tracePt t="225180" x="5808663" y="3957638"/>
          <p14:tracePt t="225197" x="5794375" y="3979863"/>
          <p14:tracePt t="225213" x="5757863" y="4000500"/>
          <p14:tracePt t="225230" x="5715000" y="4014788"/>
          <p14:tracePt t="225230" x="5672138" y="4029075"/>
          <p14:tracePt t="225248" x="5629275" y="4057650"/>
          <p14:tracePt t="225264" x="5594350" y="4065588"/>
          <p14:tracePt t="225280" x="5565775" y="4079875"/>
          <p14:tracePt t="225296" x="5557838" y="4086225"/>
          <p14:tracePt t="225313" x="5551488" y="4086225"/>
          <p14:tracePt t="225536" x="5543550" y="4086225"/>
          <p14:tracePt t="225551" x="5537200" y="4086225"/>
          <p14:tracePt t="225583" x="5522913" y="4079875"/>
          <p14:tracePt t="225591" x="5522913" y="4037013"/>
          <p14:tracePt t="225599" x="5522913" y="3922713"/>
          <p14:tracePt t="225616" x="5522913" y="3851275"/>
          <p14:tracePt t="225623" x="5522913" y="3800475"/>
          <p14:tracePt t="225632" x="5522913" y="3657600"/>
          <p14:tracePt t="225646" x="5522913" y="3451225"/>
          <p14:tracePt t="225662" x="5522913" y="3257550"/>
          <p14:tracePt t="225679" x="5522913" y="3165475"/>
          <p14:tracePt t="225695" x="5522913" y="3100388"/>
          <p14:tracePt t="225712" x="5522913" y="3065463"/>
          <p14:tracePt t="225729" x="5522913" y="3051175"/>
          <p14:tracePt t="225815" x="5522913" y="3057525"/>
          <p14:tracePt t="225824" x="5522913" y="3128963"/>
          <p14:tracePt t="225829" x="5480050" y="3236913"/>
          <p14:tracePt t="225845" x="5480050" y="3336925"/>
          <p14:tracePt t="225846" x="5457825" y="3529013"/>
          <p14:tracePt t="225862" x="5414963" y="3779838"/>
          <p14:tracePt t="225880" x="5394325" y="3908425"/>
          <p14:tracePt t="225895" x="5357813" y="4071938"/>
          <p14:tracePt t="225913" x="5329238" y="4229100"/>
          <p14:tracePt t="225928" x="5329238" y="4400550"/>
          <p14:tracePt t="225946" x="5329238" y="4508500"/>
          <p14:tracePt t="225962" x="5329238" y="4594225"/>
          <p14:tracePt t="225979" x="5365750" y="4651375"/>
          <p14:tracePt t="225996" x="5365750" y="4657725"/>
          <p14:tracePt t="226012" x="5365750" y="4679950"/>
          <p14:tracePt t="226029" x="5372100" y="4686300"/>
          <p14:tracePt t="226112" x="5386388" y="4686300"/>
          <p14:tracePt t="226120" x="5429250" y="4686300"/>
          <p14:tracePt t="226127" x="5451475" y="4686300"/>
          <p14:tracePt t="226129" x="5572125" y="4637088"/>
          <p14:tracePt t="226146" x="5580063" y="4600575"/>
          <p14:tracePt t="226162" x="5586413" y="4586288"/>
          <p14:tracePt t="226179" x="5586413" y="4579938"/>
          <p14:tracePt t="226195" x="5586413" y="4557713"/>
          <p14:tracePt t="226212" x="5586413" y="4551363"/>
          <p14:tracePt t="226228" x="5594350" y="4543425"/>
          <p14:tracePt t="227359" x="5600700" y="4537075"/>
          <p14:tracePt t="227376" x="5614988" y="4508500"/>
          <p14:tracePt t="227384" x="5622925" y="4500563"/>
          <p14:tracePt t="227388" x="5643563" y="4465638"/>
          <p14:tracePt t="227393" x="5651500" y="4394200"/>
          <p14:tracePt t="227410" x="5672138" y="4329113"/>
          <p14:tracePt t="227427" x="5672138" y="4271963"/>
          <p14:tracePt t="227443" x="5700713" y="4229100"/>
          <p14:tracePt t="227460" x="5708650" y="4179888"/>
          <p14:tracePt t="227477" x="5715000" y="4143375"/>
          <p14:tracePt t="227493" x="5743575" y="4122738"/>
          <p14:tracePt t="227510" x="5743575" y="4114800"/>
          <p14:tracePt t="227631" x="5751513" y="4108450"/>
          <p14:tracePt t="227639" x="5757863" y="4108450"/>
          <p14:tracePt t="227648" x="5772150" y="4108450"/>
          <p14:tracePt t="227659" x="5800725" y="4108450"/>
          <p14:tracePt t="227677" x="5815013" y="4108450"/>
          <p14:tracePt t="227694" x="5851525" y="4108450"/>
          <p14:tracePt t="228056" x="5857875" y="4108450"/>
          <p14:tracePt t="228063" x="5865813" y="4100513"/>
          <p14:tracePt t="228071" x="5880100" y="4100513"/>
          <p14:tracePt t="228080" x="5915025" y="4086225"/>
          <p14:tracePt t="228094" x="5951538" y="4079875"/>
          <p14:tracePt t="228110" x="6029325" y="4051300"/>
          <p14:tracePt t="228126" x="6115050" y="4022725"/>
          <p14:tracePt t="228126" x="6143625" y="4000500"/>
          <p14:tracePt t="228159" x="6186488" y="3986213"/>
          <p14:tracePt t="228160" x="6215063" y="3965575"/>
          <p14:tracePt t="228176" x="6229350" y="3957638"/>
          <p14:tracePt t="228192" x="6237288" y="3951288"/>
          <p14:tracePt t="228231" x="6265863" y="3943350"/>
          <p14:tracePt t="228351" x="6272213" y="3943350"/>
          <p14:tracePt t="228407" x="6280150" y="3943350"/>
          <p14:tracePt t="228419" x="6294438" y="3943350"/>
          <p14:tracePt t="228424" x="6300788" y="3943350"/>
          <p14:tracePt t="228428" x="6308725" y="3943350"/>
          <p14:tracePt t="228607" x="6315075" y="3943350"/>
          <p14:tracePt t="228614" x="6315075" y="3951288"/>
          <p14:tracePt t="228625" x="6315075" y="3965575"/>
          <p14:tracePt t="228625" x="6315075" y="3971925"/>
          <p14:tracePt t="228831" x="6315075" y="3994150"/>
          <p14:tracePt t="228887" x="6315075" y="4000500"/>
          <p14:tracePt t="228899" x="6323013" y="4008438"/>
          <p14:tracePt t="228903" x="6337300" y="4029075"/>
          <p14:tracePt t="228911" x="6351588" y="4051300"/>
          <p14:tracePt t="228924" x="6357938" y="4071938"/>
          <p14:tracePt t="228942" x="6357938" y="4086225"/>
          <p14:tracePt t="228959" x="6365875" y="4129088"/>
          <p14:tracePt t="228974" x="6365875" y="4171950"/>
          <p14:tracePt t="228992" x="6365875" y="4194175"/>
          <p14:tracePt t="229007" x="6365875" y="4208463"/>
          <p14:tracePt t="229303" x="6365875" y="4222750"/>
          <p14:tracePt t="229335" x="6365875" y="4229100"/>
          <p14:tracePt t="229343" x="6365875" y="4237038"/>
          <p14:tracePt t="229360" x="6365875" y="4243388"/>
          <p14:tracePt t="229360" x="6365875" y="4265613"/>
          <p14:tracePt t="229374" x="6380163" y="4279900"/>
          <p14:tracePt t="229415" x="6380163" y="4286250"/>
          <p14:tracePt t="229423" x="6386513" y="4294188"/>
          <p14:tracePt t="229426" x="6386513" y="4300538"/>
          <p14:tracePt t="229441" x="6394450" y="4308475"/>
          <p14:tracePt t="229457" x="6408738" y="4314825"/>
          <p14:tracePt t="229474" x="6429375" y="4322763"/>
          <p14:tracePt t="229491" x="6472238" y="4322763"/>
          <p14:tracePt t="229507" x="6551613" y="4329113"/>
          <p14:tracePt t="229523" x="6623050" y="4351338"/>
          <p14:tracePt t="229540" x="6665913" y="4351338"/>
          <p14:tracePt t="229558" x="6708775" y="4351338"/>
          <p14:tracePt t="229573" x="6737350" y="4351338"/>
          <p14:tracePt t="229573" x="6743700" y="4351338"/>
          <p14:tracePt t="229592" x="6757988" y="4357688"/>
          <p14:tracePt t="229606" x="6794500" y="4371975"/>
          <p14:tracePt t="229624" x="6837363" y="4379913"/>
          <p14:tracePt t="229640" x="6908800" y="4414838"/>
          <p14:tracePt t="229657" x="6972300" y="4451350"/>
          <p14:tracePt t="229673" x="7015163" y="4471988"/>
          <p14:tracePt t="229690" x="7065963" y="4514850"/>
          <p14:tracePt t="229706" x="7151688" y="4579938"/>
          <p14:tracePt t="229723" x="7243763" y="4672013"/>
          <p14:tracePt t="229740" x="7300913" y="4714875"/>
          <p14:tracePt t="229757" x="7351713" y="4779963"/>
          <p14:tracePt t="229774" x="7372350" y="4822825"/>
          <p14:tracePt t="229790" x="7394575" y="4886325"/>
          <p14:tracePt t="229807" x="7458075" y="5014913"/>
          <p14:tracePt t="229824" x="7486650" y="5114925"/>
          <p14:tracePt t="229841" x="7508875" y="5180013"/>
          <p14:tracePt t="229856" x="7508875" y="5229225"/>
          <p14:tracePt t="229873" x="7508875" y="5300663"/>
          <p14:tracePt t="229890" x="7466013" y="5408613"/>
          <p14:tracePt t="229907" x="7394575" y="5486400"/>
          <p14:tracePt t="229924" x="7329488" y="5537200"/>
          <p14:tracePt t="229939" x="7272338" y="5565775"/>
          <p14:tracePt t="229957" x="7229475" y="5580063"/>
          <p14:tracePt t="229973" x="7194550" y="5594350"/>
          <p14:tracePt t="229990" x="7123113" y="5622925"/>
          <p14:tracePt t="230006" x="6972300" y="5680075"/>
          <p14:tracePt t="230024" x="6872288" y="5729288"/>
          <p14:tracePt t="230040" x="6815138" y="5757863"/>
          <p14:tracePt t="230056" x="6729413" y="5800725"/>
          <p14:tracePt t="230072" x="6651625" y="5808663"/>
          <p14:tracePt t="230089" x="6557963" y="5829300"/>
          <p14:tracePt t="230107" x="6500813" y="5837238"/>
          <p14:tracePt t="230123" x="6457950" y="5837238"/>
          <p14:tracePt t="230139" x="6380163" y="5837238"/>
          <p14:tracePt t="230156" x="6308725" y="5837238"/>
          <p14:tracePt t="230173" x="6165850" y="5837238"/>
          <p14:tracePt t="230189" x="6065838" y="5837238"/>
          <p14:tracePt t="230206" x="5994400" y="5837238"/>
          <p14:tracePt t="230206" x="5957888" y="5837238"/>
          <p14:tracePt t="230223" x="5915025" y="5837238"/>
          <p14:tracePt t="230239" x="5857875" y="5837238"/>
          <p14:tracePt t="230256" x="5815013" y="5837238"/>
          <p14:tracePt t="230273" x="5757863" y="5837238"/>
          <p14:tracePt t="230290" x="5665788" y="5822950"/>
          <p14:tracePt t="230305" x="5572125" y="5815013"/>
          <p14:tracePt t="230323" x="5514975" y="5808663"/>
          <p14:tracePt t="230339" x="5494338" y="5808663"/>
          <p14:tracePt t="230355" x="5472113" y="5786438"/>
          <p14:tracePt t="230373" x="5422900" y="5772150"/>
          <p14:tracePt t="230389" x="5343525" y="5737225"/>
          <p14:tracePt t="230406" x="5286375" y="5722938"/>
          <p14:tracePt t="230422" x="5243513" y="5694363"/>
          <p14:tracePt t="230440" x="5222875" y="5672138"/>
          <p14:tracePt t="230455" x="5194300" y="5637213"/>
          <p14:tracePt t="230473" x="5157788" y="5594350"/>
          <p14:tracePt t="230490" x="5108575" y="5557838"/>
          <p14:tracePt t="230505" x="5094288" y="5543550"/>
          <p14:tracePt t="230522" x="5080000" y="5529263"/>
          <p14:tracePt t="230538" x="5072063" y="5522913"/>
          <p14:tracePt t="230556" x="5065713" y="5500688"/>
          <p14:tracePt t="230572" x="5065713" y="5480050"/>
          <p14:tracePt t="230589" x="5065713" y="5465763"/>
          <p14:tracePt t="230605" x="5065713" y="5443538"/>
          <p14:tracePt t="230622" x="5065713" y="5400675"/>
          <p14:tracePt t="230639" x="5065713" y="5357813"/>
          <p14:tracePt t="230656" x="5094288" y="5314950"/>
          <p14:tracePt t="230672" x="5114925" y="5280025"/>
          <p14:tracePt t="230688" x="5137150" y="5222875"/>
          <p14:tracePt t="230705" x="5180013" y="5165725"/>
          <p14:tracePt t="230722" x="5214938" y="5108575"/>
          <p14:tracePt t="230740" x="5243513" y="5057775"/>
          <p14:tracePt t="230755" x="5272088" y="5014913"/>
          <p14:tracePt t="230773" x="5294313" y="4979988"/>
          <p14:tracePt t="230788" x="5314950" y="4957763"/>
          <p14:tracePt t="230806" x="5365750" y="4900613"/>
          <p14:tracePt t="230822" x="5400675" y="4872038"/>
          <p14:tracePt t="230838" x="5465763" y="4837113"/>
          <p14:tracePt t="230855" x="5537200" y="4794250"/>
          <p14:tracePt t="230872" x="5594350" y="4779963"/>
          <p14:tracePt t="230888" x="5694363" y="4729163"/>
          <p14:tracePt t="230905" x="5772150" y="4722813"/>
          <p14:tracePt t="230922" x="5851525" y="4694238"/>
          <p14:tracePt t="230938" x="5943600" y="4679950"/>
          <p14:tracePt t="230955" x="6015038" y="4651375"/>
          <p14:tracePt t="230971" x="6072188" y="4643438"/>
          <p14:tracePt t="230988" x="6137275" y="4622800"/>
          <p14:tracePt t="231005" x="6194425" y="4622800"/>
          <p14:tracePt t="231021" x="6251575" y="4600575"/>
          <p14:tracePt t="231021" x="6280150" y="4600575"/>
          <p14:tracePt t="231040" x="6308725" y="4600575"/>
          <p14:tracePt t="231054" x="6400800" y="4586288"/>
          <p14:tracePt t="231072" x="6443663" y="4586288"/>
          <p14:tracePt t="231088" x="6523038" y="4572000"/>
          <p14:tracePt t="231105" x="6565900" y="4572000"/>
          <p14:tracePt t="231121" x="6608763" y="4572000"/>
          <p14:tracePt t="231139" x="6623050" y="4572000"/>
          <p14:tracePt t="231155" x="6651625" y="4572000"/>
          <p14:tracePt t="231171" x="6665913" y="4572000"/>
          <p14:tracePt t="231188" x="6686550" y="4572000"/>
          <p14:tracePt t="231204" x="6715125" y="4557713"/>
          <p14:tracePt t="231222" x="6729413" y="4557713"/>
          <p14:tracePt t="231238" x="6757988" y="4557713"/>
          <p14:tracePt t="231255" x="6808788" y="4557713"/>
          <p14:tracePt t="231272" x="6858000" y="4557713"/>
          <p14:tracePt t="231288" x="6937375" y="4557713"/>
          <p14:tracePt t="231305" x="7008813" y="4537075"/>
          <p14:tracePt t="231321" x="7043738" y="4537075"/>
          <p14:tracePt t="231338" x="7072313" y="4537075"/>
          <p14:tracePt t="231354" x="7080250" y="4537075"/>
          <p14:tracePt t="231371" x="7094538" y="4537075"/>
          <p14:tracePt t="231387" x="7115175" y="4537075"/>
          <p14:tracePt t="231405" x="7129463" y="4537075"/>
          <p14:tracePt t="231421" x="7158038" y="4537075"/>
          <p14:tracePt t="231438" x="7172325" y="4537075"/>
          <p14:tracePt t="231454" x="7229475" y="4537075"/>
          <p14:tracePt t="231472" x="7294563" y="4537075"/>
          <p14:tracePt t="231488" x="7394575" y="4572000"/>
          <p14:tracePt t="231504" x="7451725" y="4600575"/>
          <p14:tracePt t="231521" x="7486650" y="4622800"/>
          <p14:tracePt t="231537" x="7508875" y="4637088"/>
          <p14:tracePt t="231554" x="7529513" y="4672013"/>
          <p14:tracePt t="231570" x="7594600" y="4743450"/>
          <p14:tracePt t="231588" x="7637463" y="4772025"/>
          <p14:tracePt t="231604" x="7643813" y="4779963"/>
          <p14:tracePt t="231621" x="7651750" y="4800600"/>
          <p14:tracePt t="231637" x="7651750" y="4837113"/>
          <p14:tracePt t="231654" x="7651750" y="4886325"/>
          <p14:tracePt t="231654" x="7651750" y="4929188"/>
          <p14:tracePt t="231672" x="7651750" y="4979988"/>
          <p14:tracePt t="231688" x="7651750" y="5029200"/>
          <p14:tracePt t="231704" x="7643813" y="5080000"/>
          <p14:tracePt t="231720" x="7615238" y="5151438"/>
          <p14:tracePt t="231738" x="7572375" y="5222875"/>
          <p14:tracePt t="231753" x="7523163" y="5286375"/>
          <p14:tracePt t="231771" x="7494588" y="5308600"/>
          <p14:tracePt t="231787" x="7458075" y="5365750"/>
          <p14:tracePt t="231804" x="7415213" y="5386388"/>
          <p14:tracePt t="231820" x="7329488" y="5437188"/>
          <p14:tracePt t="231837" x="7208838" y="5500688"/>
          <p14:tracePt t="231854" x="7072313" y="5572125"/>
          <p14:tracePt t="231870" x="6894513" y="5665788"/>
          <p14:tracePt t="231888" x="6808788" y="5715000"/>
          <p14:tracePt t="231903" x="6757988" y="5751513"/>
          <p14:tracePt t="231921" x="6737350" y="5757863"/>
          <p14:tracePt t="231936" x="6680200" y="5765800"/>
          <p14:tracePt t="231953" x="6651625" y="5780088"/>
          <p14:tracePt t="231970" x="6580188" y="5808663"/>
          <p14:tracePt t="231986" x="6515100" y="5808663"/>
          <p14:tracePt t="232003" x="6423025" y="5815013"/>
          <p14:tracePt t="232020" x="6329363" y="5829300"/>
          <p14:tracePt t="232037" x="6272213" y="5851525"/>
          <p14:tracePt t="232053" x="6229350" y="5851525"/>
          <p14:tracePt t="232070" x="6180138" y="5857875"/>
          <p14:tracePt t="232087" x="6137275" y="5857875"/>
          <p14:tracePt t="232104" x="6043613" y="5857875"/>
          <p14:tracePt t="232121" x="5922963" y="5857875"/>
          <p14:tracePt t="232137" x="5815013" y="5851525"/>
          <p14:tracePt t="232154" x="5722938" y="5843588"/>
          <p14:tracePt t="232169" x="5672138" y="5837238"/>
          <p14:tracePt t="232187" x="5622925" y="5822950"/>
          <p14:tracePt t="232203" x="5580063" y="5822950"/>
          <p14:tracePt t="232220" x="5537200" y="5794375"/>
          <p14:tracePt t="232237" x="5514975" y="5794375"/>
          <p14:tracePt t="232254" x="5486400" y="5780088"/>
          <p14:tracePt t="232269" x="5443538" y="5757863"/>
          <p14:tracePt t="232286" x="5351463" y="5708650"/>
          <p14:tracePt t="232303" x="5308600" y="5686425"/>
          <p14:tracePt t="232319" x="5272088" y="5657850"/>
          <p14:tracePt t="232336" x="5243513" y="5629275"/>
          <p14:tracePt t="232353" x="5222875" y="5608638"/>
          <p14:tracePt t="232370" x="5214938" y="5586413"/>
          <p14:tracePt t="232386" x="5200650" y="5557838"/>
          <p14:tracePt t="232403" x="5186363" y="5537200"/>
          <p14:tracePt t="232419" x="5172075" y="5494338"/>
          <p14:tracePt t="232437" x="5172075" y="5457825"/>
          <p14:tracePt t="232453" x="5172075" y="5429250"/>
          <p14:tracePt t="232470" x="5172075" y="5394325"/>
          <p14:tracePt t="232487" x="5172075" y="5357813"/>
          <p14:tracePt t="232502" x="5172075" y="5286375"/>
          <p14:tracePt t="232520" x="5208588" y="5229225"/>
          <p14:tracePt t="232536" x="5257800" y="5157788"/>
          <p14:tracePt t="232553" x="5286375" y="5122863"/>
          <p14:tracePt t="232570" x="5308600" y="5086350"/>
          <p14:tracePt t="232586" x="5357813" y="5043488"/>
          <p14:tracePt t="232602" x="5429250" y="5008563"/>
          <p14:tracePt t="232619" x="5465763" y="4986338"/>
          <p14:tracePt t="232635" x="5551488" y="4951413"/>
          <p14:tracePt t="232653" x="5594350" y="4943475"/>
          <p14:tracePt t="232670" x="5637213" y="4937125"/>
          <p14:tracePt t="232686" x="5686425" y="4922838"/>
          <p14:tracePt t="232686" x="5700713" y="4908550"/>
          <p14:tracePt t="232704" x="5743575" y="4908550"/>
          <p14:tracePt t="232720" x="5800725" y="4886325"/>
          <p14:tracePt t="232737" x="5872163" y="4872038"/>
          <p14:tracePt t="232753" x="5908675" y="4857750"/>
          <p14:tracePt t="232770" x="5951538" y="4857750"/>
          <p14:tracePt t="232786" x="6008688" y="4851400"/>
          <p14:tracePt t="232802" x="6086475" y="4851400"/>
          <p14:tracePt t="232818" x="6208713" y="4837113"/>
          <p14:tracePt t="232835" x="6386513" y="4800600"/>
          <p14:tracePt t="232852" x="6529388" y="4786313"/>
          <p14:tracePt t="232868" x="6608763" y="4779963"/>
          <p14:tracePt t="232885" x="6623050" y="4779963"/>
          <p14:tracePt t="232901" x="6643688" y="4772025"/>
          <p14:tracePt t="232920" x="6651625" y="4772025"/>
          <p14:tracePt t="232935" x="6694488" y="4772025"/>
          <p14:tracePt t="232952" x="6780213" y="4772025"/>
          <p14:tracePt t="232969" x="6872288" y="4772025"/>
          <p14:tracePt t="232985" x="6937375" y="4772025"/>
          <p14:tracePt t="233003" x="6972300" y="4772025"/>
          <p14:tracePt t="233018" x="6986588" y="4772025"/>
          <p14:tracePt t="233036" x="7000875" y="4772025"/>
          <p14:tracePt t="233052" x="7015163" y="4772025"/>
          <p14:tracePt t="233095" x="7023100" y="4772025"/>
          <p14:tracePt t="233104" x="7100888" y="4794250"/>
          <p14:tracePt t="233120" x="7115175" y="4814888"/>
          <p14:tracePt t="233120" x="7215188" y="4865688"/>
          <p14:tracePt t="233136" x="7300913" y="4908550"/>
          <p14:tracePt t="233152" x="7323138" y="4914900"/>
          <p14:tracePt t="233195" x="7343775" y="4922838"/>
          <p14:tracePt t="233223" x="7351713" y="4929188"/>
          <p14:tracePt t="233231" x="7358063" y="4937125"/>
          <p14:tracePt t="233239" x="7358063" y="4957763"/>
          <p14:tracePt t="233252" x="7358063" y="5014913"/>
          <p14:tracePt t="233269" x="7366000" y="5037138"/>
          <p14:tracePt t="233285" x="7366000" y="5043488"/>
          <p14:tracePt t="233302" x="7366000" y="5072063"/>
          <p14:tracePt t="233318" x="7366000" y="5094288"/>
          <p14:tracePt t="233336" x="7366000" y="5114925"/>
          <p14:tracePt t="233352" x="7351713" y="5165725"/>
          <p14:tracePt t="233369" x="7337425" y="5186363"/>
          <p14:tracePt t="233385" x="7315200" y="5208588"/>
          <p14:tracePt t="233402" x="7286625" y="5237163"/>
          <p14:tracePt t="233418" x="7251700" y="5272088"/>
          <p14:tracePt t="233435" x="7215188" y="5300663"/>
          <p14:tracePt t="233451" x="7180263" y="5322888"/>
          <p14:tracePt t="233468" x="7123113" y="5351463"/>
          <p14:tracePt t="233485" x="7080250" y="5394325"/>
          <p14:tracePt t="233501" x="6980238" y="5443538"/>
          <p14:tracePt t="233518" x="6858000" y="5494338"/>
          <p14:tracePt t="233535" x="6737350" y="5543550"/>
          <p14:tracePt t="233552" x="6694488" y="5557838"/>
          <p14:tracePt t="233567" x="6643688" y="5572125"/>
          <p14:tracePt t="233584" x="6572250" y="5594350"/>
          <p14:tracePt t="233602" x="6529388" y="5600700"/>
          <p14:tracePt t="233617" x="6415088" y="5637213"/>
          <p14:tracePt t="233635" x="6286500" y="5686425"/>
          <p14:tracePt t="233652" x="6165850" y="5700713"/>
          <p14:tracePt t="233669" x="6072188" y="5708650"/>
          <p14:tracePt t="233684" x="6022975" y="5722938"/>
          <p14:tracePt t="233702" x="5980113" y="5722938"/>
          <p14:tracePt t="233717" x="5943600" y="5722938"/>
          <p14:tracePt t="233734" x="5857875" y="5722938"/>
          <p14:tracePt t="233752" x="5765800" y="5722938"/>
          <p14:tracePt t="233767" x="5686425" y="5722938"/>
          <p14:tracePt t="233784" x="5622925" y="5722938"/>
          <p14:tracePt t="233802" x="5608638" y="5722938"/>
          <p14:tracePt t="233818" x="5586413" y="5722938"/>
          <p14:tracePt t="233834" x="5551488" y="5722938"/>
          <p14:tracePt t="233851" x="5500688" y="5715000"/>
          <p14:tracePt t="233868" x="5443538" y="5700713"/>
          <p14:tracePt t="233885" x="5394325" y="5686425"/>
          <p14:tracePt t="233901" x="5365750" y="5680075"/>
          <p14:tracePt t="233919" x="5351463" y="5665788"/>
          <p14:tracePt t="233919" x="5329238" y="5651500"/>
          <p14:tracePt t="233936" x="5322888" y="5643563"/>
          <p14:tracePt t="233950" x="5294313" y="5629275"/>
          <p14:tracePt t="233967" x="5272088" y="5608638"/>
          <p14:tracePt t="233983" x="5265738" y="5600700"/>
          <p14:tracePt t="234001" x="5265738" y="5580063"/>
          <p14:tracePt t="234017" x="5265738" y="5529263"/>
          <p14:tracePt t="234034" x="5265738" y="5472113"/>
          <p14:tracePt t="234051" x="5265738" y="5394325"/>
          <p14:tracePt t="234067" x="5257800" y="5351463"/>
          <p14:tracePt t="234084" x="5257800" y="5337175"/>
          <p14:tracePt t="234100" x="5257800" y="5300663"/>
          <p14:tracePt t="234100" x="5257800" y="5294313"/>
          <p14:tracePt t="234120" x="5257800" y="5280025"/>
          <p14:tracePt t="234134" x="5257800" y="5257800"/>
          <p14:tracePt t="234134" x="5257800" y="5229225"/>
          <p14:tracePt t="234152" x="5300663" y="5157788"/>
          <p14:tracePt t="234168" x="5365750" y="5086350"/>
          <p14:tracePt t="234184" x="5429250" y="4994275"/>
          <p14:tracePt t="234200" x="5508625" y="4929188"/>
          <p14:tracePt t="234217" x="5580063" y="4886325"/>
          <p14:tracePt t="234233" x="5651500" y="4837113"/>
          <p14:tracePt t="234250" x="5737225" y="4808538"/>
          <p14:tracePt t="234267" x="5815013" y="4772025"/>
          <p14:tracePt t="234283" x="5886450" y="4743450"/>
          <p14:tracePt t="234301" x="5965825" y="4737100"/>
          <p14:tracePt t="234316" x="6057900" y="4722813"/>
          <p14:tracePt t="234334" x="6165850" y="4700588"/>
          <p14:tracePt t="234349" x="6308725" y="4700588"/>
          <p14:tracePt t="234368" x="6451600" y="4700588"/>
          <p14:tracePt t="234383" x="6637338" y="4700588"/>
          <p14:tracePt t="234401" x="6815138" y="4686300"/>
          <p14:tracePt t="234416" x="6965950" y="4686300"/>
          <p14:tracePt t="234434" x="7080250" y="4686300"/>
          <p14:tracePt t="234450" x="7129463" y="4686300"/>
          <p14:tracePt t="234466" x="7165975" y="4686300"/>
          <p14:tracePt t="234484" x="7180263" y="4686300"/>
          <p14:tracePt t="234499" x="7208838" y="4686300"/>
          <p14:tracePt t="234517" x="7229475" y="4686300"/>
          <p14:tracePt t="234533" x="7251700" y="4686300"/>
          <p14:tracePt t="234550" x="7300913" y="4694238"/>
          <p14:tracePt t="234568" x="7343775" y="4714875"/>
          <p14:tracePt t="234583" x="7386638" y="4714875"/>
          <p14:tracePt t="234600" x="7415213" y="4729163"/>
          <p14:tracePt t="234617" x="7423150" y="4729163"/>
          <p14:tracePt t="234655" x="7429500" y="4729163"/>
          <p14:tracePt t="234662" x="7443788" y="4743450"/>
          <p14:tracePt t="234671" x="7451725" y="4751388"/>
          <p14:tracePt t="234682" x="7458075" y="4765675"/>
          <p14:tracePt t="234700" x="7458075" y="4772025"/>
          <p14:tracePt t="234743" x="7458075" y="4779963"/>
          <p14:tracePt t="234751" x="7458075" y="4800600"/>
          <p14:tracePt t="234759" x="7458075" y="4808538"/>
          <p14:tracePt t="234767" x="7458075" y="4822825"/>
          <p14:tracePt t="234782" x="7443788" y="4851400"/>
          <p14:tracePt t="234800" x="7415213" y="4886325"/>
          <p14:tracePt t="234816" x="7337425" y="4914900"/>
          <p14:tracePt t="234832" x="7265988" y="4951413"/>
          <p14:tracePt t="234850" x="7208838" y="4965700"/>
          <p14:tracePt t="234866" x="7143750" y="5000625"/>
          <p14:tracePt t="234883" x="7094538" y="5014913"/>
          <p14:tracePt t="234900" x="7065963" y="5037138"/>
          <p14:tracePt t="234916" x="7037388" y="5043488"/>
          <p14:tracePt t="234933" x="6994525" y="5051425"/>
          <p14:tracePt t="234951" x="6986588" y="5057775"/>
          <p14:tracePt t="234965" x="6965950" y="5057775"/>
          <p14:tracePt t="235574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54D632-5E6D-4E4B-82D9-30802C74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Number of Stored Bits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E8BF4F-63DF-415D-A92B-035698185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an (</a:t>
            </a:r>
            <a:r>
              <a:rPr lang="en-US" altLang="en-US" dirty="0" err="1"/>
              <a:t>m,n</a:t>
            </a:r>
            <a:r>
              <a:rPr lang="en-US" altLang="en-US" dirty="0"/>
              <a:t>) predictor:</a:t>
            </a:r>
          </a:p>
          <a:p>
            <a:pPr lvl="1"/>
            <a:r>
              <a:rPr lang="en-US" altLang="en-US" sz="2000" dirty="0"/>
              <a:t>2^m * n * Number of prediction entries</a:t>
            </a:r>
          </a:p>
          <a:p>
            <a:r>
              <a:rPr lang="en-US" altLang="en-US" dirty="0"/>
              <a:t>Example:</a:t>
            </a:r>
          </a:p>
          <a:p>
            <a:r>
              <a:rPr lang="en-US" altLang="en-US" dirty="0"/>
              <a:t>2-bit predictor with 4096 entries:</a:t>
            </a:r>
          </a:p>
          <a:p>
            <a:pPr lvl="1"/>
            <a:r>
              <a:rPr lang="en-US" altLang="en-US" sz="2000" dirty="0"/>
              <a:t>2^0 * 2 * 4k = 8k</a:t>
            </a:r>
          </a:p>
          <a:p>
            <a:r>
              <a:rPr lang="en-US" altLang="en-US" dirty="0"/>
              <a:t>(2,2) predictor, how many entries to be 8k:</a:t>
            </a:r>
          </a:p>
          <a:p>
            <a:pPr lvl="1"/>
            <a:r>
              <a:rPr lang="en-US" altLang="en-US" sz="2000" dirty="0"/>
              <a:t>2^2 * 2 * x = 8k </a:t>
            </a:r>
            <a:r>
              <a:rPr lang="en-US" altLang="en-US" sz="2000" dirty="0">
                <a:sym typeface="Wingdings" panose="05000000000000000000" pitchFamily="2" charset="2"/>
              </a:rPr>
              <a:t> x = 1k</a:t>
            </a:r>
          </a:p>
          <a:p>
            <a:pPr lvl="1"/>
            <a:endParaRPr lang="en-US" altLang="en-US" sz="200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CEC1437-E92C-434C-ADFE-B671783AB4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32"/>
    </mc:Choice>
    <mc:Fallback>
      <p:transition spd="slow" advTm="109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132" x="1871663" y="3386138"/>
          <p14:tracePt t="39188" x="1865313" y="3386138"/>
          <p14:tracePt t="39197" x="1851025" y="3386138"/>
          <p14:tracePt t="39204" x="1843088" y="3386138"/>
          <p14:tracePt t="39210" x="1814513" y="3408363"/>
          <p14:tracePt t="39224" x="1793875" y="3429000"/>
          <p14:tracePt t="39241" x="1779588" y="3451225"/>
          <p14:tracePt t="39258" x="1751013" y="3494088"/>
          <p14:tracePt t="39275" x="1751013" y="3529013"/>
          <p14:tracePt t="39291" x="1708150" y="3586163"/>
          <p14:tracePt t="39307" x="1679575" y="3636963"/>
          <p14:tracePt t="39325" x="1671638" y="3643313"/>
          <p14:tracePt t="39452" x="1679575" y="3636963"/>
          <p14:tracePt t="39461" x="1679575" y="3622675"/>
          <p14:tracePt t="39467" x="1679575" y="3579813"/>
          <p14:tracePt t="39474" x="1679575" y="3514725"/>
          <p14:tracePt t="39491" x="1657350" y="3457575"/>
          <p14:tracePt t="39508" x="1622425" y="3422650"/>
          <p14:tracePt t="39524" x="1614488" y="3414713"/>
          <p14:tracePt t="39637" x="1608138" y="3408363"/>
          <p14:tracePt t="39645" x="1608138" y="3400425"/>
          <p14:tracePt t="39660" x="1608138" y="3394075"/>
          <p14:tracePt t="39677" x="1608138" y="3386138"/>
          <p14:tracePt t="39773" x="1608138" y="3379788"/>
          <p14:tracePt t="39781" x="1622425" y="3357563"/>
          <p14:tracePt t="39789" x="1643063" y="3357563"/>
          <p14:tracePt t="39798" x="1665288" y="3357563"/>
          <p14:tracePt t="39807" x="1708150" y="3351213"/>
          <p14:tracePt t="39824" x="1743075" y="3351213"/>
          <p14:tracePt t="39840" x="1757363" y="3351213"/>
          <p14:tracePt t="39857" x="1779588" y="3351213"/>
          <p14:tracePt t="39873" x="1822450" y="3351213"/>
          <p14:tracePt t="39891" x="1879600" y="3343275"/>
          <p14:tracePt t="39908" x="1922463" y="3328988"/>
          <p14:tracePt t="39908" x="1965325" y="3308350"/>
          <p14:tracePt t="39926" x="2000250" y="3300413"/>
          <p14:tracePt t="39941" x="2100263" y="3294063"/>
          <p14:tracePt t="39958" x="2171700" y="3257550"/>
          <p14:tracePt t="39974" x="2243138" y="3251200"/>
          <p14:tracePt t="39991" x="2293938" y="3251200"/>
          <p14:tracePt t="40007" x="2314575" y="3243263"/>
          <p14:tracePt t="40024" x="2336800" y="3243263"/>
          <p14:tracePt t="40040" x="2379663" y="3243263"/>
          <p14:tracePt t="40057" x="2436813" y="3243263"/>
          <p14:tracePt t="40073" x="2471738" y="3243263"/>
          <p14:tracePt t="40090" x="2500313" y="3243263"/>
          <p14:tracePt t="40107" x="2551113" y="3243263"/>
          <p14:tracePt t="40123" x="2600325" y="3236913"/>
          <p14:tracePt t="40123" x="2643188" y="3214688"/>
          <p14:tracePt t="40141" x="2700338" y="3200400"/>
          <p14:tracePt t="40156" x="2757488" y="3200400"/>
          <p14:tracePt t="40174" x="2794000" y="3200400"/>
          <p14:tracePt t="40190" x="2851150" y="3194050"/>
          <p14:tracePt t="40207" x="2922588" y="3186113"/>
          <p14:tracePt t="40224" x="2971800" y="3186113"/>
          <p14:tracePt t="40240" x="3014663" y="3186113"/>
          <p14:tracePt t="40257" x="3071813" y="3186113"/>
          <p14:tracePt t="40273" x="3108325" y="3186113"/>
          <p14:tracePt t="40290" x="3122613" y="3186113"/>
          <p14:tracePt t="40306" x="3136900" y="3186113"/>
          <p14:tracePt t="40357" x="3143250" y="3186113"/>
          <p14:tracePt t="40365" x="3151188" y="3186113"/>
          <p14:tracePt t="40384" x="3157538" y="3186113"/>
          <p14:tracePt t="40390" x="3171825" y="3186113"/>
          <p14:tracePt t="40395" x="3179763" y="3186113"/>
          <p14:tracePt t="40445" x="3186113" y="3186113"/>
          <p14:tracePt t="41749" x="3194050" y="3186113"/>
          <p14:tracePt t="41757" x="3214688" y="3186113"/>
          <p14:tracePt t="41933" x="3222625" y="3186113"/>
          <p14:tracePt t="41949" x="3228975" y="3186113"/>
          <p14:tracePt t="41989" x="3236913" y="3186113"/>
          <p14:tracePt t="42045" x="3251200" y="3186113"/>
          <p14:tracePt t="42349" x="3257550" y="3186113"/>
          <p14:tracePt t="42357" x="3314700" y="3151188"/>
          <p14:tracePt t="42363" x="3343275" y="3143250"/>
          <p14:tracePt t="42371" x="3400425" y="3136900"/>
          <p14:tracePt t="42387" x="3514725" y="3086100"/>
          <p14:tracePt t="42405" x="3651250" y="3036888"/>
          <p14:tracePt t="42420" x="3886200" y="2971800"/>
          <p14:tracePt t="42438" x="4029075" y="2922588"/>
          <p14:tracePt t="42453" x="4143375" y="2900363"/>
          <p14:tracePt t="42470" x="4243388" y="2871788"/>
          <p14:tracePt t="42487" x="4265613" y="2871788"/>
          <p14:tracePt t="42503" x="4308475" y="2871788"/>
          <p14:tracePt t="42521" x="4365625" y="2871788"/>
          <p14:tracePt t="42537" x="4451350" y="2928938"/>
          <p14:tracePt t="42554" x="4529138" y="2951163"/>
          <p14:tracePt t="42570" x="4629150" y="2971800"/>
          <p14:tracePt t="42587" x="4679950" y="2971800"/>
          <p14:tracePt t="42603" x="4737100" y="2971800"/>
          <p14:tracePt t="42620" x="4808538" y="2965450"/>
          <p14:tracePt t="42638" x="4837113" y="2965450"/>
          <p14:tracePt t="42653" x="4879975" y="2957513"/>
          <p14:tracePt t="42669" x="4937125" y="2957513"/>
          <p14:tracePt t="42686" x="4994275" y="2957513"/>
          <p14:tracePt t="42703" x="5037138" y="2957513"/>
          <p14:tracePt t="42719" x="5065713" y="2957513"/>
          <p14:tracePt t="42736" x="5100638" y="2957513"/>
          <p14:tracePt t="42752" x="5108575" y="2957513"/>
          <p14:tracePt t="42769" x="5122863" y="2957513"/>
          <p14:tracePt t="42786" x="5151438" y="2957513"/>
          <p14:tracePt t="42803" x="5157788" y="2957513"/>
          <p14:tracePt t="42820" x="5165725" y="2957513"/>
          <p14:tracePt t="42861" x="5180013" y="2957513"/>
          <p14:tracePt t="42877" x="5186363" y="2957513"/>
          <p14:tracePt t="42880" x="5194300" y="2957513"/>
          <p14:tracePt t="42886" x="5214938" y="2957513"/>
          <p14:tracePt t="42902" x="5229225" y="2965450"/>
          <p14:tracePt t="42973" x="5237163" y="2971800"/>
          <p14:tracePt t="43052" x="5243513" y="2979738"/>
          <p14:tracePt t="43068" x="5186363" y="3028950"/>
          <p14:tracePt t="43077" x="5137150" y="3057525"/>
          <p14:tracePt t="43085" x="5080000" y="3079750"/>
          <p14:tracePt t="43102" x="5057775" y="3086100"/>
          <p14:tracePt t="43118" x="5014913" y="3108325"/>
          <p14:tracePt t="43135" x="4994275" y="3114675"/>
          <p14:tracePt t="43153" x="4943475" y="3122613"/>
          <p14:tracePt t="43169" x="4914900" y="3128963"/>
          <p14:tracePt t="43186" x="4872038" y="3151188"/>
          <p14:tracePt t="43201" x="4822825" y="3157538"/>
          <p14:tracePt t="43219" x="4808538" y="3165475"/>
          <p14:tracePt t="43236" x="4772025" y="3179763"/>
          <p14:tracePt t="43253" x="4737100" y="3179763"/>
          <p14:tracePt t="43270" x="4665663" y="3200400"/>
          <p14:tracePt t="43286" x="4622800" y="3200400"/>
          <p14:tracePt t="43302" x="4537075" y="3200400"/>
          <p14:tracePt t="43318" x="4422775" y="3200400"/>
          <p14:tracePt t="43336" x="4300538" y="3194050"/>
          <p14:tracePt t="43352" x="4194175" y="3179763"/>
          <p14:tracePt t="43369" x="4100513" y="3171825"/>
          <p14:tracePt t="43386" x="4043363" y="3143250"/>
          <p14:tracePt t="43402" x="4008438" y="3136900"/>
          <p14:tracePt t="43419" x="3979863" y="3100388"/>
          <p14:tracePt t="43435" x="3943350" y="3071813"/>
          <p14:tracePt t="43435" x="3914775" y="3036888"/>
          <p14:tracePt t="43454" x="3865563" y="2994025"/>
          <p14:tracePt t="43469" x="3829050" y="2957513"/>
          <p14:tracePt t="43486" x="3800475" y="2922588"/>
          <p14:tracePt t="43502" x="3779838" y="2908300"/>
          <p14:tracePt t="43518" x="3757613" y="2871788"/>
          <p14:tracePt t="43535" x="3751263" y="2851150"/>
          <p14:tracePt t="43551" x="3751263" y="2836863"/>
          <p14:tracePt t="43569" x="3751263" y="2794000"/>
          <p14:tracePt t="43585" x="3751263" y="2771775"/>
          <p14:tracePt t="43602" x="3779838" y="2722563"/>
          <p14:tracePt t="43618" x="3851275" y="2686050"/>
          <p14:tracePt t="43635" x="3908425" y="2643188"/>
          <p14:tracePt t="43651" x="3994150" y="2600325"/>
          <p14:tracePt t="43669" x="4051300" y="2571750"/>
          <p14:tracePt t="43685" x="4086225" y="2551113"/>
          <p14:tracePt t="43701" x="4129088" y="2536825"/>
          <p14:tracePt t="43718" x="4157663" y="2528888"/>
          <p14:tracePt t="43735" x="4171950" y="2522538"/>
          <p14:tracePt t="43752" x="4208463" y="2508250"/>
          <p14:tracePt t="43768" x="4265613" y="2486025"/>
          <p14:tracePt t="43785" x="4322763" y="2486025"/>
          <p14:tracePt t="43801" x="4400550" y="2486025"/>
          <p14:tracePt t="43818" x="4465638" y="2486025"/>
          <p14:tracePt t="43835" x="4508500" y="2486025"/>
          <p14:tracePt t="43851" x="4551363" y="2486025"/>
          <p14:tracePt t="43851" x="4579938" y="2486025"/>
          <p14:tracePt t="43870" x="4614863" y="2486025"/>
          <p14:tracePt t="43886" x="4657725" y="2493963"/>
          <p14:tracePt t="43902" x="4700588" y="2493963"/>
          <p14:tracePt t="43918" x="4729163" y="2500313"/>
          <p14:tracePt t="43935" x="4757738" y="2500313"/>
          <p14:tracePt t="43951" x="4779963" y="2500313"/>
          <p14:tracePt t="43969" x="4794250" y="2508250"/>
          <p14:tracePt t="43985" x="4837113" y="2508250"/>
          <p14:tracePt t="44001" x="4872038" y="2508250"/>
          <p14:tracePt t="44018" x="4900613" y="2508250"/>
          <p14:tracePt t="44034" x="4929188" y="2514600"/>
          <p14:tracePt t="44052" x="4943475" y="2522538"/>
          <p14:tracePt t="44068" x="4972050" y="2528888"/>
          <p14:tracePt t="44085" x="5008563" y="2551113"/>
          <p14:tracePt t="44101" x="5051425" y="2579688"/>
          <p14:tracePt t="44118" x="5080000" y="2586038"/>
          <p14:tracePt t="44135" x="5086350" y="2586038"/>
          <p14:tracePt t="44151" x="5100638" y="2600325"/>
          <p14:tracePt t="44168" x="5114925" y="2614613"/>
          <p14:tracePt t="44184" x="5137150" y="2643188"/>
          <p14:tracePt t="44202" x="5157788" y="2679700"/>
          <p14:tracePt t="44217" x="5157788" y="2700338"/>
          <p14:tracePt t="44235" x="5172075" y="2728913"/>
          <p14:tracePt t="44251" x="5172075" y="2743200"/>
          <p14:tracePt t="44268" x="5172075" y="2771775"/>
          <p14:tracePt t="44284" x="5172075" y="2800350"/>
          <p14:tracePt t="44301" x="5151438" y="2843213"/>
          <p14:tracePt t="44318" x="5137150" y="2879725"/>
          <p14:tracePt t="44334" x="5108575" y="2908300"/>
          <p14:tracePt t="44351" x="5080000" y="2943225"/>
          <p14:tracePt t="44367" x="5072063" y="2951163"/>
          <p14:tracePt t="44384" x="5043488" y="2965450"/>
          <p14:tracePt t="44400" x="5008563" y="2994025"/>
          <p14:tracePt t="44418" x="4979988" y="3008313"/>
          <p14:tracePt t="44434" x="4937125" y="3028950"/>
          <p14:tracePt t="44451" x="4894263" y="3043238"/>
          <p14:tracePt t="44467" x="4865688" y="3051175"/>
          <p14:tracePt t="44484" x="4751388" y="3086100"/>
          <p14:tracePt t="44501" x="4694238" y="3100388"/>
          <p14:tracePt t="44517" x="4672013" y="3100388"/>
          <p14:tracePt t="44534" x="4651375" y="3122613"/>
          <p14:tracePt t="44550" x="4622800" y="3128963"/>
          <p14:tracePt t="44566" x="4572000" y="3136900"/>
          <p14:tracePt t="44584" x="4551363" y="3136900"/>
          <p14:tracePt t="44600" x="4514850" y="3136900"/>
          <p14:tracePt t="44618" x="4500563" y="3136900"/>
          <p14:tracePt t="44634" x="4457700" y="3136900"/>
          <p14:tracePt t="44651" x="4414838" y="3136900"/>
          <p14:tracePt t="44667" x="4351338" y="3136900"/>
          <p14:tracePt t="44684" x="4294188" y="3136900"/>
          <p14:tracePt t="44700" x="4208463" y="3114675"/>
          <p14:tracePt t="44717" x="4165600" y="3108325"/>
          <p14:tracePt t="44734" x="4129088" y="3079750"/>
          <p14:tracePt t="44750" x="4108450" y="3065463"/>
          <p14:tracePt t="44766" x="4071938" y="3028950"/>
          <p14:tracePt t="44784" x="4043363" y="3000375"/>
          <p14:tracePt t="44801" x="4022725" y="2979738"/>
          <p14:tracePt t="44817" x="4014788" y="2971800"/>
          <p14:tracePt t="44834" x="4008438" y="2965450"/>
          <p14:tracePt t="44850" x="4000500" y="2936875"/>
          <p14:tracePt t="44867" x="3994150" y="2914650"/>
          <p14:tracePt t="44884" x="3979863" y="2879725"/>
          <p14:tracePt t="44900" x="3979863" y="2836863"/>
          <p14:tracePt t="44918" x="3971925" y="2828925"/>
          <p14:tracePt t="44933" x="3971925" y="2822575"/>
          <p14:tracePt t="44973" x="3971925" y="2800350"/>
          <p14:tracePt t="44989" x="3971925" y="2786063"/>
          <p14:tracePt t="45000" x="3971925" y="2779713"/>
          <p14:tracePt t="45017" x="3971925" y="2757488"/>
          <p14:tracePt t="45017" x="3994150" y="2736850"/>
          <p14:tracePt t="45033" x="4029075" y="2714625"/>
          <p14:tracePt t="45050" x="4094163" y="2693988"/>
          <p14:tracePt t="45067" x="4165600" y="2686050"/>
          <p14:tracePt t="45083" x="4243388" y="2657475"/>
          <p14:tracePt t="45100" x="4286250" y="2657475"/>
          <p14:tracePt t="45116" x="4357688" y="2651125"/>
          <p14:tracePt t="45134" x="4400550" y="2628900"/>
          <p14:tracePt t="45150" x="4414838" y="2622550"/>
          <p14:tracePt t="45167" x="4451350" y="2614613"/>
          <p14:tracePt t="45183" x="4479925" y="2608263"/>
          <p14:tracePt t="45229" x="4486275" y="2608263"/>
          <p14:tracePt t="45237" x="4514850" y="2608263"/>
          <p14:tracePt t="45239" x="4522788" y="2608263"/>
          <p14:tracePt t="45249" x="4551363" y="2608263"/>
          <p14:tracePt t="45266" x="4579938" y="2608263"/>
          <p14:tracePt t="45284" x="4614863" y="2608263"/>
          <p14:tracePt t="45299" x="4643438" y="2608263"/>
          <p14:tracePt t="45316" x="4686300" y="2608263"/>
          <p14:tracePt t="45333" x="4737100" y="2608263"/>
          <p14:tracePt t="45350" x="4765675" y="2608263"/>
          <p14:tracePt t="45366" x="4814888" y="2628900"/>
          <p14:tracePt t="45383" x="4857750" y="2643188"/>
          <p14:tracePt t="45399" x="4922838" y="2679700"/>
          <p14:tracePt t="45416" x="4943475" y="2693988"/>
          <p14:tracePt t="45433" x="4972050" y="2728913"/>
          <p14:tracePt t="45449" x="4979988" y="2757488"/>
          <p14:tracePt t="45466" x="4994275" y="2800350"/>
          <p14:tracePt t="45482" x="4994275" y="2857500"/>
          <p14:tracePt t="45499" x="4994275" y="2936875"/>
          <p14:tracePt t="45516" x="4994275" y="2986088"/>
          <p14:tracePt t="45532" x="4872038" y="3086100"/>
          <p14:tracePt t="45549" x="4772025" y="3157538"/>
          <p14:tracePt t="45565" x="4714875" y="3186113"/>
          <p14:tracePt t="45582" x="4629150" y="3222625"/>
          <p14:tracePt t="45598" x="4572000" y="3265488"/>
          <p14:tracePt t="45616" x="4471988" y="3286125"/>
          <p14:tracePt t="45632" x="4329113" y="3336925"/>
          <p14:tracePt t="45649" x="4165600" y="3371850"/>
          <p14:tracePt t="45665" x="4051300" y="3400425"/>
          <p14:tracePt t="45682" x="3957638" y="3429000"/>
          <p14:tracePt t="45699" x="3879850" y="3443288"/>
          <p14:tracePt t="45716" x="3771900" y="3451225"/>
          <p14:tracePt t="45733" x="3629025" y="3465513"/>
          <p14:tracePt t="45749" x="3494088" y="3500438"/>
          <p14:tracePt t="45766" x="3336925" y="3500438"/>
          <p14:tracePt t="45782" x="3143250" y="3522663"/>
          <p14:tracePt t="45799" x="2971800" y="3551238"/>
          <p14:tracePt t="45815" x="2871788" y="3565525"/>
          <p14:tracePt t="45832" x="2808288" y="3565525"/>
          <p14:tracePt t="45850" x="2757488" y="3565525"/>
          <p14:tracePt t="45865" x="2679700" y="3565525"/>
          <p14:tracePt t="45883" x="2571750" y="3565525"/>
          <p14:tracePt t="45898" x="2486025" y="3565525"/>
          <p14:tracePt t="45915" x="2408238" y="3565525"/>
          <p14:tracePt t="45931" x="2314575" y="3565525"/>
          <p14:tracePt t="45949" x="2200275" y="3565525"/>
          <p14:tracePt t="45964" x="2122488" y="3565525"/>
          <p14:tracePt t="45981" x="2093913" y="3565525"/>
          <p14:tracePt t="45998" x="2065338" y="3565525"/>
          <p14:tracePt t="46014" x="2043113" y="3565525"/>
          <p14:tracePt t="46032" x="2028825" y="3565525"/>
          <p14:tracePt t="46049" x="2014538" y="3565525"/>
          <p14:tracePt t="46065" x="2000250" y="3565525"/>
          <p14:tracePt t="46081" x="1957388" y="3565525"/>
          <p14:tracePt t="46099" x="1914525" y="3551238"/>
          <p14:tracePt t="46115" x="1865313" y="3543300"/>
          <p14:tracePt t="46131" x="1843088" y="3543300"/>
          <p14:tracePt t="46131" x="1836738" y="3543300"/>
          <p14:tracePt t="46165" x="1828800" y="3543300"/>
          <p14:tracePt t="46165" x="1800225" y="3543300"/>
          <p14:tracePt t="46181" x="1765300" y="3536950"/>
          <p14:tracePt t="46198" x="1743075" y="3536950"/>
          <p14:tracePt t="46215" x="1700213" y="3514725"/>
          <p14:tracePt t="46231" x="1671638" y="3514725"/>
          <p14:tracePt t="46248" x="1665288" y="3514725"/>
          <p14:tracePt t="46293" x="1636713" y="3508375"/>
          <p14:tracePt t="46301" x="1622425" y="3508375"/>
          <p14:tracePt t="46309" x="1614488" y="3500438"/>
          <p14:tracePt t="46317" x="1593850" y="3500438"/>
          <p14:tracePt t="46331" x="1579563" y="3494088"/>
          <p14:tracePt t="46364" x="1557338" y="3494088"/>
          <p14:tracePt t="46365" x="1543050" y="3486150"/>
          <p14:tracePt t="46382" x="1536700" y="3479800"/>
          <p14:tracePt t="46421" x="1514475" y="3471863"/>
          <p14:tracePt t="46461" x="1508125" y="3465513"/>
          <p14:tracePt t="46517" x="1500188" y="3457575"/>
          <p14:tracePt t="46525" x="1493838" y="3451225"/>
          <p14:tracePt t="46542" x="1479550" y="3429000"/>
          <p14:tracePt t="46557" x="1471613" y="3422650"/>
          <p14:tracePt t="46569" x="1471613" y="3408363"/>
          <p14:tracePt t="46597" x="1471613" y="3394075"/>
          <p14:tracePt t="46612" x="1471613" y="3386138"/>
          <p14:tracePt t="46621" x="1465263" y="3357563"/>
          <p14:tracePt t="46653" x="1465263" y="3351213"/>
          <p14:tracePt t="46772" x="1465263" y="3343275"/>
          <p14:tracePt t="46774" x="1465263" y="3328988"/>
          <p14:tracePt t="46783" x="1465263" y="3314700"/>
          <p14:tracePt t="46797" x="1465263" y="3294063"/>
          <p14:tracePt t="46814" x="1465263" y="3286125"/>
          <p14:tracePt t="46830" x="1465263" y="3271838"/>
          <p14:tracePt t="46846" x="1465263" y="3257550"/>
          <p14:tracePt t="46863" x="1465263" y="3251200"/>
          <p14:tracePt t="46901" x="1465263" y="3243263"/>
          <p14:tracePt t="46917" x="1465263" y="3222625"/>
          <p14:tracePt t="46949" x="1471613" y="3214688"/>
          <p14:tracePt t="46957" x="1471613" y="3208338"/>
          <p14:tracePt t="46989" x="1479550" y="3200400"/>
          <p14:tracePt t="47036" x="1500188" y="3200400"/>
          <p14:tracePt t="47044" x="1508125" y="3200400"/>
          <p14:tracePt t="47052" x="1514475" y="3194050"/>
          <p14:tracePt t="47075" x="1528763" y="3186113"/>
          <p14:tracePt t="47076" x="1536700" y="3186113"/>
          <p14:tracePt t="47081" x="1543050" y="3186113"/>
          <p14:tracePt t="47097" x="1585913" y="3179763"/>
          <p14:tracePt t="47113" x="1608138" y="3165475"/>
          <p14:tracePt t="47130" x="1643063" y="3165475"/>
          <p14:tracePt t="47147" x="1671638" y="3151188"/>
          <p14:tracePt t="47162" x="1714500" y="3143250"/>
          <p14:tracePt t="47180" x="1836738" y="3143250"/>
          <p14:tracePt t="47198" x="1936750" y="3143250"/>
          <p14:tracePt t="47213" x="2036763" y="3122613"/>
          <p14:tracePt t="47230" x="2085975" y="3122613"/>
          <p14:tracePt t="47247" x="2136775" y="3114675"/>
          <p14:tracePt t="47263" x="2165350" y="3114675"/>
          <p14:tracePt t="47280" x="2200275" y="3114675"/>
          <p14:tracePt t="47297" x="2243138" y="3128963"/>
          <p14:tracePt t="47313" x="2300288" y="3136900"/>
          <p14:tracePt t="47330" x="2379663" y="3143250"/>
          <p14:tracePt t="47346" x="2451100" y="3165475"/>
          <p14:tracePt t="47363" x="2493963" y="3179763"/>
          <p14:tracePt t="47363" x="2500313" y="3179763"/>
          <p14:tracePt t="47397" x="2528888" y="3186113"/>
          <p14:tracePt t="47397" x="2536825" y="3186113"/>
          <p14:tracePt t="47413" x="2557463" y="3194050"/>
          <p14:tracePt t="47469" x="2565400" y="3194050"/>
          <p14:tracePt t="47477" x="2586038" y="3208338"/>
          <p14:tracePt t="47509" x="2600325" y="3208338"/>
          <p14:tracePt t="47517" x="2614613" y="3208338"/>
          <p14:tracePt t="47520" x="2622550" y="3208338"/>
          <p14:tracePt t="47529" x="2686050" y="3208338"/>
          <p14:tracePt t="47581" x="2693988" y="3208338"/>
          <p14:tracePt t="47589" x="2700338" y="3208338"/>
          <p14:tracePt t="47597" x="2722563" y="3208338"/>
          <p14:tracePt t="47758" x="2700338" y="3208338"/>
          <p14:tracePt t="47765" x="2636838" y="3194050"/>
          <p14:tracePt t="47773" x="2593975" y="3186113"/>
          <p14:tracePt t="47781" x="2514600" y="3165475"/>
          <p14:tracePt t="47796" x="2443163" y="3143250"/>
          <p14:tracePt t="47812" x="2386013" y="3143250"/>
          <p14:tracePt t="47830" x="2357438" y="3136900"/>
          <p14:tracePt t="47846" x="2336800" y="3136900"/>
          <p14:tracePt t="47863" x="2293938" y="3122613"/>
          <p14:tracePt t="47879" x="2271713" y="3114675"/>
          <p14:tracePt t="47896" x="2236788" y="3108325"/>
          <p14:tracePt t="47912" x="2228850" y="3108325"/>
          <p14:tracePt t="47929" x="2214563" y="3108325"/>
          <p14:tracePt t="47946" x="2185988" y="3108325"/>
          <p14:tracePt t="47961" x="2157413" y="3094038"/>
          <p14:tracePt t="47979" x="2143125" y="3094038"/>
          <p14:tracePt t="47995" x="2114550" y="3094038"/>
          <p14:tracePt t="48013" x="2100263" y="3094038"/>
          <p14:tracePt t="48029" x="2085975" y="3094038"/>
          <p14:tracePt t="48046" x="2079625" y="3094038"/>
          <p14:tracePt t="48062" x="2071688" y="3094038"/>
          <p14:tracePt t="48172" x="2065338" y="3094038"/>
          <p14:tracePt t="48181" x="2065338" y="3122613"/>
          <p14:tracePt t="48188" x="2065338" y="3128963"/>
          <p14:tracePt t="48194" x="2065338" y="3157538"/>
          <p14:tracePt t="48212" x="2065338" y="3194050"/>
          <p14:tracePt t="48229" x="2065338" y="3200400"/>
          <p14:tracePt t="48245" x="2079625" y="3222625"/>
          <p14:tracePt t="48262" x="2093913" y="3236913"/>
          <p14:tracePt t="48278" x="2108200" y="3243263"/>
          <p14:tracePt t="48317" x="2128838" y="3251200"/>
          <p14:tracePt t="48325" x="2136775" y="3271838"/>
          <p14:tracePt t="48338" x="2157413" y="3279775"/>
          <p14:tracePt t="48381" x="2171700" y="3286125"/>
          <p14:tracePt t="48389" x="2185988" y="3286125"/>
          <p14:tracePt t="48397" x="2208213" y="3300413"/>
          <p14:tracePt t="48411" x="2222500" y="3314700"/>
          <p14:tracePt t="48411" x="2243138" y="3336925"/>
          <p14:tracePt t="48461" x="2257425" y="3351213"/>
          <p14:tracePt t="48469" x="2265363" y="3357563"/>
          <p14:tracePt t="48477" x="2279650" y="3357563"/>
          <p14:tracePt t="48492" x="2286000" y="3365500"/>
          <p14:tracePt t="48525" x="2293938" y="3371850"/>
          <p14:tracePt t="48533" x="2322513" y="3371850"/>
          <p14:tracePt t="48549" x="2328863" y="3371850"/>
          <p14:tracePt t="48557" x="2357438" y="3371850"/>
          <p14:tracePt t="48565" x="2371725" y="3371850"/>
          <p14:tracePt t="48578" x="2393950" y="3371850"/>
          <p14:tracePt t="48594" x="2408238" y="3371850"/>
          <p14:tracePt t="48610" x="2436813" y="3371850"/>
          <p14:tracePt t="48628" x="2443163" y="3365500"/>
          <p14:tracePt t="48644" x="2465388" y="3343275"/>
          <p14:tracePt t="48662" x="2486025" y="3322638"/>
          <p14:tracePt t="48677" x="2493963" y="3300413"/>
          <p14:tracePt t="48695" x="2493963" y="3279775"/>
          <p14:tracePt t="48710" x="2493963" y="3271838"/>
          <p14:tracePt t="48727" x="2493963" y="3251200"/>
          <p14:tracePt t="48744" x="2493963" y="3222625"/>
          <p14:tracePt t="48761" x="2471738" y="3194050"/>
          <p14:tracePt t="48778" x="2457450" y="3171825"/>
          <p14:tracePt t="48794" x="2422525" y="3143250"/>
          <p14:tracePt t="48811" x="2393950" y="3128963"/>
          <p14:tracePt t="48827" x="2379663" y="3114675"/>
          <p14:tracePt t="48827" x="2365375" y="3114675"/>
          <p14:tracePt t="48845" x="2336800" y="3094038"/>
          <p14:tracePt t="48861" x="2322513" y="3079750"/>
          <p14:tracePt t="48877" x="2300288" y="3071813"/>
          <p14:tracePt t="48895" x="2265363" y="3065463"/>
          <p14:tracePt t="48911" x="2243138" y="3051175"/>
          <p14:tracePt t="48927" x="2228850" y="3051175"/>
          <p14:tracePt t="48944" x="2208213" y="3051175"/>
          <p14:tracePt t="48960" x="2200275" y="3043238"/>
          <p14:tracePt t="48977" x="2193925" y="3043238"/>
          <p14:tracePt t="48994" x="2185988" y="3043238"/>
          <p14:tracePt t="49010" x="2151063" y="3043238"/>
          <p14:tracePt t="49027" x="2143125" y="3043238"/>
          <p14:tracePt t="49043" x="2122488" y="3051175"/>
          <p14:tracePt t="49093" x="2114550" y="3057525"/>
          <p14:tracePt t="49095" x="2100263" y="3071813"/>
          <p14:tracePt t="49117" x="2079625" y="3094038"/>
          <p14:tracePt t="49125" x="2079625" y="3100388"/>
          <p14:tracePt t="49130" x="2079625" y="3128963"/>
          <p14:tracePt t="49144" x="2079625" y="3151188"/>
          <p14:tracePt t="49161" x="2071688" y="3179763"/>
          <p14:tracePt t="49178" x="2071688" y="3200400"/>
          <p14:tracePt t="49194" x="2071688" y="3236913"/>
          <p14:tracePt t="49211" x="2071688" y="3279775"/>
          <p14:tracePt t="49226" x="2079625" y="3300413"/>
          <p14:tracePt t="49244" x="2108200" y="3343275"/>
          <p14:tracePt t="49261" x="2128838" y="3357563"/>
          <p14:tracePt t="49277" x="2143125" y="3365500"/>
          <p14:tracePt t="49293" x="2165350" y="3371850"/>
          <p14:tracePt t="49310" x="2193925" y="3379788"/>
          <p14:tracePt t="49327" x="2222500" y="3386138"/>
          <p14:tracePt t="49343" x="2265363" y="3386138"/>
          <p14:tracePt t="49360" x="2293938" y="3408363"/>
          <p14:tracePt t="49376" x="2322513" y="3408363"/>
          <p14:tracePt t="49394" x="2357438" y="3408363"/>
          <p14:tracePt t="49410" x="2400300" y="3400425"/>
          <p14:tracePt t="49426" x="2436813" y="3394075"/>
          <p14:tracePt t="49443" x="2479675" y="3365500"/>
          <p14:tracePt t="49460" x="2508250" y="3351213"/>
          <p14:tracePt t="49478" x="2514600" y="3328988"/>
          <p14:tracePt t="49493" x="2514600" y="3314700"/>
          <p14:tracePt t="49510" x="2514600" y="3294063"/>
          <p14:tracePt t="49526" x="2514600" y="3243263"/>
          <p14:tracePt t="49543" x="2514600" y="3200400"/>
          <p14:tracePt t="49560" x="2508250" y="3157538"/>
          <p14:tracePt t="49576" x="2479675" y="3122613"/>
          <p14:tracePt t="49593" x="2451100" y="3100388"/>
          <p14:tracePt t="49609" x="2436813" y="3094038"/>
          <p14:tracePt t="49645" x="2422525" y="3071813"/>
          <p14:tracePt t="49660" x="2351088" y="3065463"/>
          <p14:tracePt t="49661" x="2336800" y="3057525"/>
          <p14:tracePt t="49676" x="2271713" y="3057525"/>
          <p14:tracePt t="49693" x="2257425" y="3057525"/>
          <p14:tracePt t="49710" x="2228850" y="3057525"/>
          <p14:tracePt t="49726" x="2200275" y="3057525"/>
          <p14:tracePt t="49743" x="2185988" y="3057525"/>
          <p14:tracePt t="49759" x="2165350" y="3057525"/>
          <p14:tracePt t="49777" x="2136775" y="3065463"/>
          <p14:tracePt t="49793" x="2122488" y="3071813"/>
          <p14:tracePt t="49809" x="2114550" y="3079750"/>
          <p14:tracePt t="49852" x="2108200" y="3086100"/>
          <p14:tracePt t="49869" x="2100263" y="3094038"/>
          <p14:tracePt t="49877" x="2100263" y="3108325"/>
          <p14:tracePt t="49881" x="2100263" y="3128963"/>
          <p14:tracePt t="49894" x="2100263" y="3157538"/>
          <p14:tracePt t="49909" x="2100263" y="3179763"/>
          <p14:tracePt t="49926" x="2100263" y="3186113"/>
          <p14:tracePt t="49942" x="2100263" y="3208338"/>
          <p14:tracePt t="49960" x="2100263" y="3228975"/>
          <p14:tracePt t="49976" x="2100263" y="3265488"/>
          <p14:tracePt t="49993" x="2108200" y="3271838"/>
          <p14:tracePt t="50009" x="2108200" y="3294063"/>
          <p14:tracePt t="50026" x="2114550" y="3300413"/>
          <p14:tracePt t="50043" x="2122488" y="3336925"/>
          <p14:tracePt t="50059" x="2128838" y="3343275"/>
          <p14:tracePt t="50076" x="2143125" y="3351213"/>
          <p14:tracePt t="50092" x="2151063" y="3351213"/>
          <p14:tracePt t="50110" x="2185988" y="3351213"/>
          <p14:tracePt t="50126" x="2200275" y="3351213"/>
          <p14:tracePt t="50143" x="2236788" y="3357563"/>
          <p14:tracePt t="50159" x="2279650" y="3357563"/>
          <p14:tracePt t="50176" x="2308225" y="3357563"/>
          <p14:tracePt t="50192" x="2322513" y="3357563"/>
          <p14:tracePt t="50209" x="2343150" y="3357563"/>
          <p14:tracePt t="50245" x="2351088" y="3357563"/>
          <p14:tracePt t="50253" x="2357438" y="3357563"/>
          <p14:tracePt t="50292" x="2365375" y="3357563"/>
          <p14:tracePt t="50300" x="2379663" y="3357563"/>
          <p14:tracePt t="50309" x="2386013" y="3351213"/>
          <p14:tracePt t="50317" x="2393950" y="3336925"/>
          <p14:tracePt t="50328" x="2393950" y="3328988"/>
          <p14:tracePt t="50342" x="2400300" y="3308350"/>
          <p14:tracePt t="50358" x="2400300" y="3294063"/>
          <p14:tracePt t="50375" x="2400300" y="3265488"/>
          <p14:tracePt t="50392" x="2400300" y="3222625"/>
          <p14:tracePt t="50408" x="2400300" y="3194050"/>
          <p14:tracePt t="50425" x="2400300" y="3171825"/>
          <p14:tracePt t="50441" x="2400300" y="3136900"/>
          <p14:tracePt t="50458" x="2400300" y="3114675"/>
          <p14:tracePt t="50475" x="2400300" y="3100388"/>
          <p14:tracePt t="50492" x="2393950" y="3086100"/>
          <p14:tracePt t="50508" x="2386013" y="3071813"/>
          <p14:tracePt t="50525" x="2379663" y="3065463"/>
          <p14:tracePt t="50542" x="2371725" y="3057525"/>
          <p14:tracePt t="50559" x="2357438" y="3057525"/>
          <p14:tracePt t="50575" x="2343150" y="3057525"/>
          <p14:tracePt t="50591" x="2322513" y="3043238"/>
          <p14:tracePt t="50609" x="2314575" y="3043238"/>
          <p14:tracePt t="50625" x="2286000" y="3043238"/>
          <p14:tracePt t="50642" x="2271713" y="3043238"/>
          <p14:tracePt t="50658" x="2265363" y="3043238"/>
          <p14:tracePt t="50675" x="2251075" y="3043238"/>
          <p14:tracePt t="50692" x="2243138" y="3043238"/>
          <p14:tracePt t="50733" x="2236788" y="3043238"/>
          <p14:tracePt t="50765" x="2228850" y="3043238"/>
          <p14:tracePt t="50773" x="2222500" y="3051175"/>
          <p14:tracePt t="50786" x="2222500" y="3057525"/>
          <p14:tracePt t="50793" x="2208213" y="3071813"/>
          <p14:tracePt t="50808" x="2208213" y="3079750"/>
          <p14:tracePt t="50825" x="2200275" y="3100388"/>
          <p14:tracePt t="50841" x="2200275" y="3114675"/>
          <p14:tracePt t="50857" x="2200275" y="3143250"/>
          <p14:tracePt t="50874" x="2200275" y="3179763"/>
          <p14:tracePt t="50892" x="2200275" y="3194050"/>
          <p14:tracePt t="50892" x="2200275" y="3222625"/>
          <p14:tracePt t="50910" x="2200275" y="3251200"/>
          <p14:tracePt t="50924" x="2200275" y="3265488"/>
          <p14:tracePt t="50942" x="2200275" y="3271838"/>
          <p14:tracePt t="50957" x="2200275" y="3294063"/>
          <p14:tracePt t="50974" x="2200275" y="3300413"/>
          <p14:tracePt t="50991" x="2208213" y="3308350"/>
          <p14:tracePt t="51008" x="2214563" y="3314700"/>
          <p14:tracePt t="51053" x="2222500" y="3322638"/>
          <p14:tracePt t="51061" x="2222500" y="3328988"/>
          <p14:tracePt t="51074" x="2236788" y="3343275"/>
          <p14:tracePt t="51083" x="2243138" y="3351213"/>
          <p14:tracePt t="51090" x="2251075" y="3357563"/>
          <p14:tracePt t="51107" x="2265363" y="3371850"/>
          <p14:tracePt t="51107" x="2271713" y="3371850"/>
          <p14:tracePt t="51125" x="2279650" y="3371850"/>
          <p14:tracePt t="51140" x="2314575" y="3371850"/>
          <p14:tracePt t="51158" x="2343150" y="3371850"/>
          <p14:tracePt t="51173" x="2357438" y="3371850"/>
          <p14:tracePt t="51190" x="2393950" y="3371850"/>
          <p14:tracePt t="51207" x="2422525" y="3371850"/>
          <p14:tracePt t="51223" x="2443163" y="3371850"/>
          <p14:tracePt t="51241" x="2479675" y="3371850"/>
          <p14:tracePt t="51258" x="2522538" y="3351213"/>
          <p14:tracePt t="51275" x="2551113" y="3351213"/>
          <p14:tracePt t="51291" x="2557463" y="3351213"/>
          <p14:tracePt t="51308" x="2579688" y="3336925"/>
          <p14:tracePt t="51324" x="2593975" y="3336925"/>
          <p14:tracePt t="51341" x="2608263" y="3328988"/>
          <p14:tracePt t="51397" x="2622550" y="3328988"/>
          <p14:tracePt t="51404" x="2628900" y="3328988"/>
          <p14:tracePt t="51412" x="2643188" y="3328988"/>
          <p14:tracePt t="51436" x="2657475" y="3328988"/>
          <p14:tracePt t="51445" x="2665413" y="3328988"/>
          <p14:tracePt t="51453" x="2671763" y="3328988"/>
          <p14:tracePt t="51459" x="2679700" y="3328988"/>
          <p14:tracePt t="51473" x="2714625" y="3328988"/>
          <p14:tracePt t="51491" x="2736850" y="3328988"/>
          <p14:tracePt t="51557" x="2743200" y="3328988"/>
          <p14:tracePt t="51589" x="2751138" y="3328988"/>
          <p14:tracePt t="51677" x="2714625" y="3328988"/>
          <p14:tracePt t="51684" x="2686050" y="3343275"/>
          <p14:tracePt t="51692" x="2657475" y="3343275"/>
          <p14:tracePt t="51700" x="2636838" y="3351213"/>
          <p14:tracePt t="51708" x="2579688" y="3351213"/>
          <p14:tracePt t="51724" x="2536825" y="3357563"/>
          <p14:tracePt t="51740" x="2514600" y="3357563"/>
          <p14:tracePt t="51757" x="2486025" y="3357563"/>
          <p14:tracePt t="51773" x="2471738" y="3357563"/>
          <p14:tracePt t="51790" x="2451100" y="3336925"/>
          <p14:tracePt t="51807" x="2436813" y="3322638"/>
          <p14:tracePt t="51823" x="2422525" y="3300413"/>
          <p14:tracePt t="51839" x="2408238" y="3271838"/>
          <p14:tracePt t="51856" x="2400300" y="3257550"/>
          <p14:tracePt t="51874" x="2400300" y="3228975"/>
          <p14:tracePt t="51889" x="2400300" y="3194050"/>
          <p14:tracePt t="51908" x="2400300" y="3151188"/>
          <p14:tracePt t="51923" x="2400300" y="3108325"/>
          <p14:tracePt t="51940" x="2400300" y="3086100"/>
          <p14:tracePt t="51956" x="2408238" y="3036888"/>
          <p14:tracePt t="51972" x="2408238" y="3022600"/>
          <p14:tracePt t="51990" x="2414588" y="3014663"/>
          <p14:tracePt t="52006" x="2422525" y="3008313"/>
          <p14:tracePt t="52022" x="2443163" y="2979738"/>
          <p14:tracePt t="52039" x="2486025" y="2979738"/>
          <p14:tracePt t="52056" x="2536825" y="2965450"/>
          <p14:tracePt t="52073" x="2579688" y="2951163"/>
          <p14:tracePt t="52090" x="2608263" y="2951163"/>
          <p14:tracePt t="52107" x="2636838" y="2951163"/>
          <p14:tracePt t="52124" x="2657475" y="2951163"/>
          <p14:tracePt t="52139" x="2679700" y="2928938"/>
          <p14:tracePt t="52156" x="2728913" y="2928938"/>
          <p14:tracePt t="52173" x="2771775" y="2928938"/>
          <p14:tracePt t="52189" x="2814638" y="2928938"/>
          <p14:tracePt t="52206" x="2843213" y="2928938"/>
          <p14:tracePt t="52222" x="2857500" y="2928938"/>
          <p14:tracePt t="52239" x="2865438" y="2928938"/>
          <p14:tracePt t="52257" x="2871788" y="2928938"/>
          <p14:tracePt t="52273" x="2894013" y="2936875"/>
          <p14:tracePt t="52289" x="2914650" y="2951163"/>
          <p14:tracePt t="52305" x="2928938" y="2965450"/>
          <p14:tracePt t="52322" x="2943225" y="2986088"/>
          <p14:tracePt t="52339" x="2965450" y="3008313"/>
          <p14:tracePt t="52356" x="3000375" y="3043238"/>
          <p14:tracePt t="52373" x="3008313" y="3065463"/>
          <p14:tracePt t="52390" x="3014663" y="3094038"/>
          <p14:tracePt t="52405" x="3036888" y="3136900"/>
          <p14:tracePt t="52423" x="3036888" y="3171825"/>
          <p14:tracePt t="52438" x="3036888" y="3194050"/>
          <p14:tracePt t="52456" x="3036888" y="3228975"/>
          <p14:tracePt t="52472" x="3036888" y="3257550"/>
          <p14:tracePt t="52489" x="3028950" y="3271838"/>
          <p14:tracePt t="52506" x="3028950" y="3294063"/>
          <p14:tracePt t="52522" x="3014663" y="3322638"/>
          <p14:tracePt t="52538" x="2979738" y="3351213"/>
          <p14:tracePt t="52555" x="2936875" y="3365500"/>
          <p14:tracePt t="52555" x="2922588" y="3386138"/>
          <p14:tracePt t="52573" x="2894013" y="3400425"/>
          <p14:tracePt t="52709" x="2908300" y="3400425"/>
          <p14:tracePt t="52716" x="2957513" y="3400425"/>
          <p14:tracePt t="52725" x="2986088" y="3400425"/>
          <p14:tracePt t="52733" x="3000375" y="3400425"/>
          <p14:tracePt t="52741" x="3043238" y="3400425"/>
          <p14:tracePt t="52756" x="3086100" y="3400425"/>
          <p14:tracePt t="52772" x="3128963" y="3400425"/>
          <p14:tracePt t="52789" x="3151188" y="3400425"/>
          <p14:tracePt t="52805" x="3179763" y="3400425"/>
          <p14:tracePt t="52822" x="3200400" y="3408363"/>
          <p14:tracePt t="52838" x="3214688" y="3408363"/>
          <p14:tracePt t="52855" x="3236913" y="3408363"/>
          <p14:tracePt t="52872" x="3251200" y="3408363"/>
          <p14:tracePt t="52889" x="3265488" y="3408363"/>
          <p14:tracePt t="52924" x="3271838" y="3408363"/>
          <p14:tracePt t="52932" x="3279775" y="3408363"/>
          <p14:tracePt t="52939" x="3308350" y="3408363"/>
          <p14:tracePt t="52954" x="3322638" y="3400425"/>
          <p14:tracePt t="52972" x="3328988" y="3379788"/>
          <p14:tracePt t="52972" x="3336925" y="3371850"/>
          <p14:tracePt t="52989" x="3351213" y="3343275"/>
          <p14:tracePt t="53005" x="3371850" y="3300413"/>
          <p14:tracePt t="53022" x="3371850" y="3294063"/>
          <p14:tracePt t="53038" x="3371850" y="3271838"/>
          <p14:tracePt t="53056" x="3371850" y="3265488"/>
          <p14:tracePt t="53071" x="3371850" y="3236913"/>
          <p14:tracePt t="53089" x="3371850" y="3214688"/>
          <p14:tracePt t="53105" x="3357563" y="3171825"/>
          <p14:tracePt t="53121" x="3343275" y="3136900"/>
          <p14:tracePt t="53138" x="3322638" y="3100388"/>
          <p14:tracePt t="53154" x="3308350" y="3086100"/>
          <p14:tracePt t="53172" x="3286125" y="3079750"/>
          <p14:tracePt t="53188" x="3265488" y="3057525"/>
          <p14:tracePt t="53205" x="3228975" y="3057525"/>
          <p14:tracePt t="53221" x="3208338" y="3057525"/>
          <p14:tracePt t="53239" x="3186113" y="3057525"/>
          <p14:tracePt t="53255" x="3157538" y="3057525"/>
          <p14:tracePt t="53272" x="3128963" y="3057525"/>
          <p14:tracePt t="53288" x="3114675" y="3057525"/>
          <p14:tracePt t="53304" x="3100388" y="3065463"/>
          <p14:tracePt t="53322" x="3086100" y="3071813"/>
          <p14:tracePt t="53338" x="3071813" y="3079750"/>
          <p14:tracePt t="53354" x="3071813" y="3086100"/>
          <p14:tracePt t="53370" x="3071813" y="3100388"/>
          <p14:tracePt t="53388" x="3071813" y="3128963"/>
          <p14:tracePt t="53404" x="3071813" y="3171825"/>
          <p14:tracePt t="53421" x="3079750" y="3194050"/>
          <p14:tracePt t="53438" x="3086100" y="3214688"/>
          <p14:tracePt t="53454" x="3094038" y="3236913"/>
          <p14:tracePt t="53470" x="3108325" y="3257550"/>
          <p14:tracePt t="53488" x="3122613" y="3271838"/>
          <p14:tracePt t="53505" x="3128963" y="3286125"/>
          <p14:tracePt t="53549" x="3136900" y="3294063"/>
          <p14:tracePt t="53557" x="3157538" y="3300413"/>
          <p14:tracePt t="53565" x="3165475" y="3300413"/>
          <p14:tracePt t="53570" x="3186113" y="3300413"/>
          <p14:tracePt t="53587" x="3200400" y="3300413"/>
          <p14:tracePt t="53604" x="3222625" y="3300413"/>
          <p14:tracePt t="53621" x="3228975" y="3300413"/>
          <p14:tracePt t="53637" x="3243263" y="3300413"/>
          <p14:tracePt t="53653" x="3271838" y="3300413"/>
          <p14:tracePt t="53670" x="3279775" y="3300413"/>
          <p14:tracePt t="53687" x="3300413" y="3300413"/>
          <p14:tracePt t="53704" x="3322638" y="3300413"/>
          <p14:tracePt t="53721" x="3328988" y="3300413"/>
          <p14:tracePt t="53737" x="3343275" y="3300413"/>
          <p14:tracePt t="53754" x="3351213" y="3300413"/>
          <p14:tracePt t="53797" x="3357563" y="3300413"/>
          <p14:tracePt t="53813" x="3365500" y="3300413"/>
          <p14:tracePt t="53829" x="3379788" y="3300413"/>
          <p14:tracePt t="53830" x="3386138" y="3300413"/>
          <p14:tracePt t="53837" x="3394075" y="3300413"/>
          <p14:tracePt t="53854" x="3400425" y="3300413"/>
          <p14:tracePt t="53870" x="3414713" y="3294063"/>
          <p14:tracePt t="53887" x="3422650" y="3294063"/>
          <p14:tracePt t="53905" x="3429000" y="3286125"/>
          <p14:tracePt t="53920" x="3436938" y="3286125"/>
          <p14:tracePt t="53937" x="3465513" y="3279775"/>
          <p14:tracePt t="54453" x="3465513" y="3286125"/>
          <p14:tracePt t="54492" x="3465513" y="3300413"/>
          <p14:tracePt t="54500" x="3457575" y="3308350"/>
          <p14:tracePt t="54509" x="3451225" y="3328988"/>
          <p14:tracePt t="54517" x="3429000" y="3336925"/>
          <p14:tracePt t="54525" x="3422650" y="3343275"/>
          <p14:tracePt t="54536" x="3400425" y="3351213"/>
          <p14:tracePt t="54581" x="3394075" y="3351213"/>
          <p14:tracePt t="54597" x="3386138" y="3351213"/>
          <p14:tracePt t="54606" x="3379788" y="3351213"/>
          <p14:tracePt t="54609" x="3351213" y="3357563"/>
          <p14:tracePt t="54619" x="3343275" y="3365500"/>
          <p14:tracePt t="54636" x="3336925" y="3365500"/>
          <p14:tracePt t="54636" x="3322638" y="3365500"/>
          <p14:tracePt t="54654" x="3314700" y="3365500"/>
          <p14:tracePt t="54669" x="3308350" y="3365500"/>
          <p14:tracePt t="54686" x="3300413" y="3365500"/>
          <p14:tracePt t="54702" x="3279775" y="3365500"/>
          <p14:tracePt t="54719" x="3265488" y="3365500"/>
          <p14:tracePt t="54735" x="3243263" y="3365500"/>
          <p14:tracePt t="54781" x="3222625" y="3365500"/>
          <p14:tracePt t="54789" x="3208338" y="3357563"/>
          <p14:tracePt t="54794" x="3200400" y="3357563"/>
          <p14:tracePt t="54802" x="3194050" y="3351213"/>
          <p14:tracePt t="54818" x="3186113" y="3343275"/>
          <p14:tracePt t="54836" x="3171825" y="3328988"/>
          <p14:tracePt t="54852" x="3157538" y="3322638"/>
          <p14:tracePt t="54893" x="3151188" y="3314700"/>
          <p14:tracePt t="54901" x="3143250" y="3294063"/>
          <p14:tracePt t="54902" x="3122613" y="3279775"/>
          <p14:tracePt t="54919" x="3114675" y="3271838"/>
          <p14:tracePt t="54965" x="3114675" y="3265488"/>
          <p14:tracePt t="54997" x="3108325" y="3257550"/>
          <p14:tracePt t="55013" x="3108325" y="3251200"/>
          <p14:tracePt t="55021" x="3100388" y="3243263"/>
          <p14:tracePt t="55053" x="3100388" y="3228975"/>
          <p14:tracePt t="55061" x="3100388" y="3222625"/>
          <p14:tracePt t="55076" x="3100388" y="3208338"/>
          <p14:tracePt t="55093" x="3100388" y="3200400"/>
          <p14:tracePt t="55108" x="3100388" y="3186113"/>
          <p14:tracePt t="55117" x="3100388" y="3179763"/>
          <p14:tracePt t="55157" x="3100388" y="3171825"/>
          <p14:tracePt t="55173" x="3100388" y="3165475"/>
          <p14:tracePt t="55193" x="3100388" y="3143250"/>
          <p14:tracePt t="55229" x="3108325" y="3136900"/>
          <p14:tracePt t="55268" x="3114675" y="3136900"/>
          <p14:tracePt t="55301" x="3122613" y="3128963"/>
          <p14:tracePt t="55317" x="3136900" y="3122613"/>
          <p14:tracePt t="55317" x="3143250" y="3122613"/>
          <p14:tracePt t="55327" x="3165475" y="3108325"/>
          <p14:tracePt t="55334" x="3171825" y="3100388"/>
          <p14:tracePt t="55352" x="3194050" y="3094038"/>
          <p14:tracePt t="55368" x="3251200" y="3086100"/>
          <p14:tracePt t="55385" x="3279775" y="3086100"/>
          <p14:tracePt t="55402" x="3294063" y="3079750"/>
          <p14:tracePt t="55418" x="3300413" y="3079750"/>
          <p14:tracePt t="55434" x="3314700" y="3065463"/>
          <p14:tracePt t="55451" x="3322638" y="3065463"/>
          <p14:tracePt t="55468" x="3328988" y="3065463"/>
          <p14:tracePt t="55509" x="3336925" y="3065463"/>
          <p14:tracePt t="55516" x="3351213" y="3065463"/>
          <p14:tracePt t="55525" x="3365500" y="3065463"/>
          <p14:tracePt t="55565" x="3386138" y="3071813"/>
          <p14:tracePt t="55579" x="3394075" y="3071813"/>
          <p14:tracePt t="55580" x="3408363" y="3079750"/>
          <p14:tracePt t="55613" x="3422650" y="3100388"/>
          <p14:tracePt t="55645" x="3429000" y="3108325"/>
          <p14:tracePt t="55653" x="3436938" y="3114675"/>
          <p14:tracePt t="55661" x="3443288" y="3122613"/>
          <p14:tracePt t="55677" x="3465513" y="3136900"/>
          <p14:tracePt t="55686" x="3486150" y="3165475"/>
          <p14:tracePt t="55700" x="3494088" y="3179763"/>
          <p14:tracePt t="55718" x="3494088" y="3186113"/>
          <p14:tracePt t="55735" x="3500438" y="3194050"/>
          <p14:tracePt t="55773" x="3522663" y="3228975"/>
          <p14:tracePt t="55781" x="3522663" y="3251200"/>
          <p14:tracePt t="55796" x="3522663" y="3257550"/>
          <p14:tracePt t="55800" x="3522663" y="3265488"/>
          <p14:tracePt t="55817" x="3522663" y="3271838"/>
          <p14:tracePt t="55860" x="3522663" y="3286125"/>
          <p14:tracePt t="55869" x="3522663" y="3294063"/>
          <p14:tracePt t="55871" x="3522663" y="3300413"/>
          <p14:tracePt t="55884" x="3522663" y="3328988"/>
          <p14:tracePt t="55901" x="3522663" y="3336925"/>
          <p14:tracePt t="55918" x="3514725" y="3365500"/>
          <p14:tracePt t="55934" x="3508375" y="3371850"/>
          <p14:tracePt t="55951" x="3494088" y="3386138"/>
          <p14:tracePt t="55967" x="3471863" y="3394075"/>
          <p14:tracePt t="55984" x="3451225" y="3400425"/>
          <p14:tracePt t="56000" x="3436938" y="3408363"/>
          <p14:tracePt t="56017" x="3414713" y="3414713"/>
          <p14:tracePt t="56034" x="3408363" y="3414713"/>
          <p14:tracePt t="56051" x="3400425" y="3414713"/>
          <p14:tracePt t="56067" x="3386138" y="3414713"/>
          <p14:tracePt t="56083" x="3357563" y="3414713"/>
          <p14:tracePt t="56101" x="3336925" y="3414713"/>
          <p14:tracePt t="56117" x="3328988" y="3414713"/>
          <p14:tracePt t="56134" x="3322638" y="3414713"/>
          <p14:tracePt t="56150" x="3294063" y="3414713"/>
          <p14:tracePt t="56167" x="3265488" y="3414713"/>
          <p14:tracePt t="56183" x="3257550" y="3414713"/>
          <p14:tracePt t="56200" x="3236913" y="3408363"/>
          <p14:tracePt t="56216" x="3208338" y="3400425"/>
          <p14:tracePt t="56233" x="3186113" y="3394075"/>
          <p14:tracePt t="56251" x="3165475" y="3379788"/>
          <p14:tracePt t="56266" x="3151188" y="3365500"/>
          <p14:tracePt t="56283" x="3143250" y="3357563"/>
          <p14:tracePt t="56299" x="3114675" y="3351213"/>
          <p14:tracePt t="56317" x="3094038" y="3336925"/>
          <p14:tracePt t="56334" x="3079750" y="3336925"/>
          <p14:tracePt t="56350" x="3051175" y="3336925"/>
          <p14:tracePt t="56367" x="3036888" y="3328988"/>
          <p14:tracePt t="56405" x="3028950" y="3322638"/>
          <p14:tracePt t="56408" x="3022600" y="3322638"/>
          <p14:tracePt t="56445" x="3008313" y="3308350"/>
          <p14:tracePt t="56485" x="3008313" y="3300413"/>
          <p14:tracePt t="56517" x="3008313" y="3294063"/>
          <p14:tracePt t="56525" x="3008313" y="3286125"/>
          <p14:tracePt t="56533" x="3008313" y="3279775"/>
          <p14:tracePt t="56565" x="3008313" y="3265488"/>
          <p14:tracePt t="56573" x="3008313" y="3251200"/>
          <p14:tracePt t="56589" x="3008313" y="3222625"/>
          <p14:tracePt t="56597" x="3008313" y="3214688"/>
          <p14:tracePt t="56605" x="3008313" y="3208338"/>
          <p14:tracePt t="56616" x="3008313" y="3186113"/>
          <p14:tracePt t="56633" x="3000375" y="3171825"/>
          <p14:tracePt t="56650" x="3000375" y="3165475"/>
          <p14:tracePt t="56666" x="3000375" y="3136900"/>
          <p14:tracePt t="56682" x="3000375" y="3128963"/>
          <p14:tracePt t="56700" x="3000375" y="3108325"/>
          <p14:tracePt t="56715" x="3000375" y="3086100"/>
          <p14:tracePt t="56734" x="3000375" y="3065463"/>
          <p14:tracePt t="56750" x="3000375" y="3051175"/>
          <p14:tracePt t="56767" x="3000375" y="3036888"/>
          <p14:tracePt t="56805" x="3000375" y="3028950"/>
          <p14:tracePt t="56837" x="3000375" y="3022600"/>
          <p14:tracePt t="56845" x="3008313" y="3014663"/>
          <p14:tracePt t="56853" x="3014663" y="3014663"/>
          <p14:tracePt t="56861" x="3022600" y="3014663"/>
          <p14:tracePt t="56868" x="3043238" y="3014663"/>
          <p14:tracePt t="56883" x="3051175" y="3014663"/>
          <p14:tracePt t="56899" x="3071813" y="3014663"/>
          <p14:tracePt t="56940" x="3079750" y="3008313"/>
          <p14:tracePt t="56957" x="3086100" y="3008313"/>
          <p14:tracePt t="56964" x="3094038" y="3008313"/>
          <p14:tracePt t="56972" x="3122613" y="3008313"/>
          <p14:tracePt t="56983" x="3136900" y="3008313"/>
          <p14:tracePt t="57061" x="3151188" y="3008313"/>
          <p14:tracePt t="57070" x="3157538" y="3008313"/>
          <p14:tracePt t="57077" x="3186113" y="3008313"/>
          <p14:tracePt t="57101" x="3194050" y="3008313"/>
          <p14:tracePt t="57101" x="3200400" y="3008313"/>
          <p14:tracePt t="57116" x="3208338" y="3008313"/>
          <p14:tracePt t="57132" x="3243263" y="3008313"/>
          <p14:tracePt t="57149" x="3286125" y="3008313"/>
          <p14:tracePt t="57165" x="3328988" y="3014663"/>
          <p14:tracePt t="57182" x="3343275" y="3022600"/>
          <p14:tracePt t="57199" x="3365500" y="3028950"/>
          <p14:tracePt t="57216" x="3394075" y="3028950"/>
          <p14:tracePt t="57232" x="3414713" y="3051175"/>
          <p14:tracePt t="57250" x="3451225" y="3051175"/>
          <p14:tracePt t="57265" x="3465513" y="3065463"/>
          <p14:tracePt t="57282" x="3479800" y="3071813"/>
          <p14:tracePt t="57299" x="3486150" y="3079750"/>
          <p14:tracePt t="57332" x="3494088" y="3094038"/>
          <p14:tracePt t="57333" x="3522663" y="3136900"/>
          <p14:tracePt t="57349" x="3522663" y="3157538"/>
          <p14:tracePt t="57366" x="3529013" y="3186113"/>
          <p14:tracePt t="57382" x="3529013" y="3200400"/>
          <p14:tracePt t="57399" x="3529013" y="3214688"/>
          <p14:tracePt t="57415" x="3536950" y="3243263"/>
          <p14:tracePt t="57432" x="3536950" y="3257550"/>
          <p14:tracePt t="57448" x="3536950" y="3271838"/>
          <p14:tracePt t="57465" x="3536950" y="3294063"/>
          <p14:tracePt t="57482" x="3536950" y="3308350"/>
          <p14:tracePt t="57525" x="3536950" y="3314700"/>
          <p14:tracePt t="57533" x="3536950" y="3328988"/>
          <p14:tracePt t="57540" x="3536950" y="3336925"/>
          <p14:tracePt t="57548" x="3529013" y="3343275"/>
          <p14:tracePt t="57564" x="3514725" y="3357563"/>
          <p14:tracePt t="57582" x="3494088" y="3357563"/>
          <p14:tracePt t="57598" x="3451225" y="3379788"/>
          <p14:tracePt t="57614" x="3400425" y="3386138"/>
          <p14:tracePt t="57632" x="3371850" y="3400425"/>
          <p14:tracePt t="57648" x="3343275" y="3408363"/>
          <p14:tracePt t="57664" x="3328988" y="3408363"/>
          <p14:tracePt t="57681" x="3314700" y="3408363"/>
          <p14:tracePt t="57698" x="3286125" y="3422650"/>
          <p14:tracePt t="57714" x="3279775" y="3422650"/>
          <p14:tracePt t="57731" x="3271838" y="3422650"/>
          <p14:tracePt t="57747" x="3251200" y="3422650"/>
          <p14:tracePt t="57765" x="3236913" y="3422650"/>
          <p14:tracePt t="57781" x="3228975" y="3422650"/>
          <p14:tracePt t="57828" x="3214688" y="3422650"/>
          <p14:tracePt t="57828" x="3208338" y="3422650"/>
          <p14:tracePt t="57844" x="3200400" y="3422650"/>
          <p14:tracePt t="57853" x="3194050" y="3422650"/>
          <p14:tracePt t="57901" x="3171825" y="3414713"/>
          <p14:tracePt t="57909" x="3157538" y="3408363"/>
          <p14:tracePt t="57916" x="3151188" y="3400425"/>
          <p14:tracePt t="57924" x="3143250" y="3394075"/>
          <p14:tracePt t="57933" x="3128963" y="3379788"/>
          <p14:tracePt t="57948" x="3122613" y="3365500"/>
          <p14:tracePt t="57964" x="3114675" y="3351213"/>
          <p14:tracePt t="57981" x="3108325" y="3336925"/>
          <p14:tracePt t="57998" x="3100388" y="3314700"/>
          <p14:tracePt t="58014" x="3094038" y="3308350"/>
          <p14:tracePt t="58032" x="3086100" y="3286125"/>
          <p14:tracePt t="58048" x="3086100" y="3279775"/>
          <p14:tracePt t="58064" x="3086100" y="3271838"/>
          <p14:tracePt t="58081" x="3079750" y="3265488"/>
          <p14:tracePt t="58116" x="3079750" y="3243263"/>
          <p14:tracePt t="58125" x="3065463" y="3228975"/>
          <p14:tracePt t="58133" x="3065463" y="3208338"/>
          <p14:tracePt t="58147" x="3065463" y="3194050"/>
          <p14:tracePt t="58164" x="3051175" y="3165475"/>
          <p14:tracePt t="58181" x="3051175" y="3157538"/>
          <p14:tracePt t="58221" x="3051175" y="3151188"/>
          <p14:tracePt t="58269" x="3051175" y="3143250"/>
          <p14:tracePt t="58277" x="3051175" y="3128963"/>
          <p14:tracePt t="58293" x="3051175" y="3122613"/>
          <p14:tracePt t="58310" x="3051175" y="3108325"/>
          <p14:tracePt t="58319" x="3057525" y="3100388"/>
          <p14:tracePt t="58341" x="3065463" y="3094038"/>
          <p14:tracePt t="58349" x="3071813" y="3086100"/>
          <p14:tracePt t="58349" x="3079750" y="3086100"/>
          <p14:tracePt t="58364" x="3086100" y="3079750"/>
          <p14:tracePt t="58397" x="3094038" y="3079750"/>
          <p14:tracePt t="58405" x="3114675" y="3079750"/>
          <p14:tracePt t="58421" x="3122613" y="3079750"/>
          <p14:tracePt t="58431" x="3128963" y="3071813"/>
          <p14:tracePt t="58432" x="3136900" y="3071813"/>
          <p14:tracePt t="58447" x="3151188" y="3071813"/>
          <p14:tracePt t="58463" x="3165475" y="3057525"/>
          <p14:tracePt t="58480" x="3186113" y="3057525"/>
          <p14:tracePt t="58497" x="3208338" y="3043238"/>
          <p14:tracePt t="58514" x="3214688" y="3043238"/>
          <p14:tracePt t="58530" x="3236913" y="3043238"/>
          <p14:tracePt t="58547" x="3251200" y="3043238"/>
          <p14:tracePt t="58563" x="3271838" y="3043238"/>
          <p14:tracePt t="58581" x="3279775" y="3043238"/>
          <p14:tracePt t="58597" x="3294063" y="3043238"/>
          <p14:tracePt t="58613" x="3314700" y="3043238"/>
          <p14:tracePt t="58631" x="3328988" y="3043238"/>
          <p14:tracePt t="58646" x="3343275" y="3043238"/>
          <p14:tracePt t="58717" x="3351213" y="3043238"/>
          <p14:tracePt t="58733" x="3357563" y="3043238"/>
          <p14:tracePt t="58772" x="3365500" y="3051175"/>
          <p14:tracePt t="58781" x="3371850" y="3057525"/>
          <p14:tracePt t="58797" x="3386138" y="3065463"/>
          <p14:tracePt t="58802" x="3394075" y="3079750"/>
          <p14:tracePt t="58813" x="3414713" y="3114675"/>
          <p14:tracePt t="58830" x="3414713" y="3122613"/>
          <p14:tracePt t="58846" x="3414713" y="3143250"/>
          <p14:tracePt t="58863" x="3429000" y="3157538"/>
          <p14:tracePt t="58881" x="3429000" y="3186113"/>
          <p14:tracePt t="58896" x="3436938" y="3200400"/>
          <p14:tracePt t="58914" x="3443288" y="3208338"/>
          <p14:tracePt t="58929" x="3451225" y="3236913"/>
          <p14:tracePt t="58946" x="3465513" y="3251200"/>
          <p14:tracePt t="58963" x="3465513" y="3257550"/>
          <p14:tracePt t="59012" x="3471863" y="3265488"/>
          <p14:tracePt t="59117" x="3471863" y="3286125"/>
          <p14:tracePt t="59125" x="3457575" y="3294063"/>
          <p14:tracePt t="59137" x="3429000" y="3294063"/>
          <p14:tracePt t="59138" x="3414713" y="3308350"/>
          <p14:tracePt t="59145" x="3379788" y="3322638"/>
          <p14:tracePt t="59163" x="3357563" y="3322638"/>
          <p14:tracePt t="59179" x="3336925" y="3322638"/>
          <p14:tracePt t="59196" x="3314700" y="3328988"/>
          <p14:tracePt t="59213" x="3308350" y="3336925"/>
          <p14:tracePt t="59252" x="3300413" y="3336925"/>
          <p14:tracePt t="59263" x="3294063" y="3336925"/>
          <p14:tracePt t="59269" x="3279775" y="3351213"/>
          <p14:tracePt t="59269" x="3271838" y="3351213"/>
          <p14:tracePt t="59341" x="3265488" y="3351213"/>
          <p14:tracePt t="59349" x="3257550" y="3351213"/>
          <p14:tracePt t="59357" x="3251200" y="3357563"/>
          <p14:tracePt t="59363" x="3236913" y="3357563"/>
          <p14:tracePt t="59378" x="3222625" y="3357563"/>
          <p14:tracePt t="59378" x="3208338" y="3357563"/>
          <p14:tracePt t="59413" x="3200400" y="3357563"/>
          <p14:tracePt t="59444" x="3194050" y="3357563"/>
          <p14:tracePt t="59452" x="3186113" y="3357563"/>
          <p14:tracePt t="59509" x="3165475" y="3357563"/>
          <p14:tracePt t="59517" x="3157538" y="3357563"/>
          <p14:tracePt t="59613" x="3151188" y="3351213"/>
          <p14:tracePt t="59645" x="3151188" y="3343275"/>
          <p14:tracePt t="59657" x="3143250" y="3328988"/>
          <p14:tracePt t="59668" x="3143250" y="3322638"/>
          <p14:tracePt t="59677" x="3143250" y="3314700"/>
          <p14:tracePt t="59685" x="3136900" y="3279775"/>
          <p14:tracePt t="59695" x="3128963" y="3265488"/>
          <p14:tracePt t="59711" x="3122613" y="3257550"/>
          <p14:tracePt t="59728" x="3122613" y="3236913"/>
          <p14:tracePt t="59744" x="3114675" y="3214688"/>
          <p14:tracePt t="59761" x="3114675" y="3200400"/>
          <p14:tracePt t="59779" x="3114675" y="3194050"/>
          <p14:tracePt t="59795" x="3114675" y="3186113"/>
          <p14:tracePt t="59812" x="3114675" y="3165475"/>
          <p14:tracePt t="59828" x="3114675" y="3157538"/>
          <p14:tracePt t="59845" x="3114675" y="3128963"/>
          <p14:tracePt t="59861" x="3114675" y="3122613"/>
          <p14:tracePt t="59878" x="3114675" y="3114675"/>
          <p14:tracePt t="59924" x="3114675" y="3108325"/>
          <p14:tracePt t="59932" x="3114675" y="3094038"/>
          <p14:tracePt t="59965" x="3136900" y="3071813"/>
          <p14:tracePt t="59972" x="3214688" y="3071813"/>
          <p14:tracePt t="59980" x="3294063" y="3071813"/>
          <p14:tracePt t="59995" x="3371850" y="3071813"/>
          <p14:tracePt t="60011" x="3414713" y="3071813"/>
          <p14:tracePt t="60028" x="3465513" y="3071813"/>
          <p14:tracePt t="60045" x="3508375" y="3071813"/>
          <p14:tracePt t="60061" x="3557588" y="3071813"/>
          <p14:tracePt t="60078" x="3608388" y="3071813"/>
          <p14:tracePt t="60094" x="3643313" y="3079750"/>
          <p14:tracePt t="60111" x="3651250" y="3086100"/>
          <p14:tracePt t="60149" x="3665538" y="3094038"/>
          <p14:tracePt t="60189" x="3671888" y="3100388"/>
          <p14:tracePt t="60229" x="3671888" y="3108325"/>
          <p14:tracePt t="60797" x="3671888" y="3122613"/>
          <p14:tracePt t="60804" x="3671888" y="3128963"/>
          <p14:tracePt t="60813" x="3657600" y="3165475"/>
          <p14:tracePt t="60826" x="3651250" y="3171825"/>
          <p14:tracePt t="60828" x="3614738" y="3236913"/>
          <p14:tracePt t="60844" x="3536950" y="3314700"/>
          <p14:tracePt t="60860" x="3386138" y="3429000"/>
          <p14:tracePt t="60878" x="3286125" y="3500438"/>
          <p14:tracePt t="60895" x="3208338" y="3551238"/>
          <p14:tracePt t="60910" x="3151188" y="3594100"/>
          <p14:tracePt t="60928" x="3114675" y="3622675"/>
          <p14:tracePt t="60943" x="3043238" y="3657600"/>
          <p14:tracePt t="60961" x="3000375" y="3700463"/>
          <p14:tracePt t="60976" x="2928938" y="3736975"/>
          <p14:tracePt t="60994" x="2886075" y="3765550"/>
          <p14:tracePt t="61010" x="2822575" y="3808413"/>
          <p14:tracePt t="61027" x="2757488" y="3843338"/>
          <p14:tracePt t="61043" x="2700338" y="3865563"/>
          <p14:tracePt t="61059" x="2643188" y="3900488"/>
          <p14:tracePt t="61077" x="2565400" y="3943350"/>
          <p14:tracePt t="61093" x="2351088" y="4043363"/>
          <p14:tracePt t="61110" x="2143125" y="4086225"/>
          <p14:tracePt t="61126" x="1965325" y="4108450"/>
          <p14:tracePt t="61143" x="1757363" y="4122738"/>
          <p14:tracePt t="61160" x="1628775" y="4122738"/>
          <p14:tracePt t="61176" x="1579563" y="4122738"/>
          <p14:tracePt t="61193" x="1550988" y="4129088"/>
          <p14:tracePt t="61209" x="1522413" y="4129088"/>
          <p14:tracePt t="61226" x="1471613" y="4143375"/>
          <p14:tracePt t="61242" x="1385888" y="4165600"/>
          <p14:tracePt t="61260" x="1308100" y="4165600"/>
          <p14:tracePt t="61276" x="1165225" y="4165600"/>
          <p14:tracePt t="61293" x="1085850" y="4165600"/>
          <p14:tracePt t="61309" x="1042988" y="4165600"/>
          <p14:tracePt t="61327" x="1014413" y="4165600"/>
          <p14:tracePt t="61380" x="1008063" y="4165600"/>
          <p14:tracePt t="61396" x="985838" y="4165600"/>
          <p14:tracePt t="61404" x="971550" y="4165600"/>
          <p14:tracePt t="61413" x="957263" y="4157663"/>
          <p14:tracePt t="61421" x="936625" y="4143375"/>
          <p14:tracePt t="61428" x="908050" y="4114800"/>
          <p14:tracePt t="61443" x="900113" y="4108450"/>
          <p14:tracePt t="61459" x="885825" y="4086225"/>
          <p14:tracePt t="61459" x="879475" y="4079875"/>
          <p14:tracePt t="61477" x="865188" y="4057650"/>
          <p14:tracePt t="61493" x="857250" y="4043363"/>
          <p14:tracePt t="61510" x="836613" y="4008438"/>
          <p14:tracePt t="61525" x="814388" y="3971925"/>
          <p14:tracePt t="61542" x="793750" y="3937000"/>
          <p14:tracePt t="61559" x="793750" y="3908425"/>
          <p14:tracePt t="61575" x="793750" y="3879850"/>
          <p14:tracePt t="61593" x="793750" y="3865563"/>
          <p14:tracePt t="61609" x="793750" y="3851275"/>
          <p14:tracePt t="61626" x="793750" y="3836988"/>
          <p14:tracePt t="61643" x="808038" y="3794125"/>
          <p14:tracePt t="61660" x="836613" y="3771900"/>
          <p14:tracePt t="61675" x="942975" y="3694113"/>
          <p14:tracePt t="61693" x="1014413" y="3651250"/>
          <p14:tracePt t="61709" x="1050925" y="3614738"/>
          <p14:tracePt t="61725" x="1065213" y="3600450"/>
          <p14:tracePt t="61742" x="1079500" y="3586163"/>
          <p14:tracePt t="61758" x="1100138" y="3571875"/>
          <p14:tracePt t="61776" x="1128713" y="3565525"/>
          <p14:tracePt t="61792" x="1171575" y="3543300"/>
          <p14:tracePt t="61809" x="1228725" y="3522663"/>
          <p14:tracePt t="61825" x="1271588" y="3514725"/>
          <p14:tracePt t="61842" x="1314450" y="3500438"/>
          <p14:tracePt t="61858" x="1350963" y="3486150"/>
          <p14:tracePt t="61875" x="1365250" y="3465513"/>
          <p14:tracePt t="61875" x="1379538" y="3465513"/>
          <p14:tracePt t="61925" x="1385888" y="3465513"/>
          <p14:tracePt t="61938" x="1393825" y="3457575"/>
          <p14:tracePt t="61941" x="1414463" y="3457575"/>
          <p14:tracePt t="61943" x="1465263" y="3429000"/>
          <p14:tracePt t="61959" x="1514475" y="3429000"/>
          <p14:tracePt t="61975" x="1571625" y="3422650"/>
          <p14:tracePt t="61991" x="1614488" y="3422650"/>
          <p14:tracePt t="62008" x="1643063" y="3414713"/>
          <p14:tracePt t="62025" x="1685925" y="3414713"/>
          <p14:tracePt t="62042" x="1700213" y="3414713"/>
          <p14:tracePt t="62058" x="1743075" y="3394075"/>
          <p14:tracePt t="62075" x="1751013" y="3394075"/>
          <p14:tracePt t="62091" x="1771650" y="3394075"/>
          <p14:tracePt t="62109" x="1800225" y="3394075"/>
          <p14:tracePt t="62125" x="1828800" y="3394075"/>
          <p14:tracePt t="62142" x="1851025" y="3394075"/>
          <p14:tracePt t="62158" x="1857375" y="3394075"/>
          <p14:tracePt t="62174" x="1865313" y="3400425"/>
          <p14:tracePt t="62191" x="1879600" y="3408363"/>
          <p14:tracePt t="62208" x="1893888" y="3429000"/>
          <p14:tracePt t="62225" x="1914525" y="3457575"/>
          <p14:tracePt t="62241" x="1914525" y="3471863"/>
          <p14:tracePt t="62258" x="1928813" y="3500438"/>
          <p14:tracePt t="62275" x="1936750" y="3522663"/>
          <p14:tracePt t="62292" x="1943100" y="3557588"/>
          <p14:tracePt t="62308" x="1943100" y="3586163"/>
          <p14:tracePt t="62324" x="1943100" y="3608388"/>
          <p14:tracePt t="62341" x="1943100" y="3629025"/>
          <p14:tracePt t="62358" x="1943100" y="3636963"/>
          <p14:tracePt t="62374" x="1943100" y="3665538"/>
          <p14:tracePt t="62391" x="1943100" y="3679825"/>
          <p14:tracePt t="62408" x="1943100" y="3686175"/>
          <p14:tracePt t="62424" x="1943100" y="3700463"/>
          <p14:tracePt t="62441" x="1943100" y="3714750"/>
          <p14:tracePt t="62485" x="1943100" y="3722688"/>
          <p14:tracePt t="62492" x="1943100" y="3736975"/>
          <p14:tracePt t="62509" x="1943100" y="3743325"/>
          <p14:tracePt t="62540" x="1943100" y="3751263"/>
          <p14:tracePt t="62549" x="1943100" y="3757613"/>
          <p14:tracePt t="62550" x="1936750" y="3771900"/>
          <p14:tracePt t="62558" x="1928813" y="3786188"/>
          <p14:tracePt t="62575" x="1922463" y="3794125"/>
          <p14:tracePt t="62591" x="1908175" y="3800475"/>
          <p14:tracePt t="62607" x="1900238" y="3800475"/>
          <p14:tracePt t="62625" x="1893888" y="3808413"/>
          <p14:tracePt t="62640" x="1885950" y="3808413"/>
          <p14:tracePt t="62658" x="1851025" y="3822700"/>
          <p14:tracePt t="62675" x="1822450" y="3829050"/>
          <p14:tracePt t="62690" x="1800225" y="3836988"/>
          <p14:tracePt t="62708" x="1771650" y="3843338"/>
          <p14:tracePt t="62723" x="1736725" y="3843338"/>
          <p14:tracePt t="62742" x="1708150" y="3857625"/>
          <p14:tracePt t="62757" x="1693863" y="3871913"/>
          <p14:tracePt t="62774" x="1671638" y="3879850"/>
          <p14:tracePt t="62790" x="1657350" y="3879850"/>
          <p14:tracePt t="62807" x="1636713" y="3879850"/>
          <p14:tracePt t="62824" x="1622425" y="3879850"/>
          <p14:tracePt t="62841" x="1614488" y="3879850"/>
          <p14:tracePt t="62858" x="1585913" y="3879850"/>
          <p14:tracePt t="62874" x="1571625" y="3879850"/>
          <p14:tracePt t="62892" x="1550988" y="3879850"/>
          <p14:tracePt t="62907" x="1543050" y="3879850"/>
          <p14:tracePt t="62907" x="1536700" y="3879850"/>
          <p14:tracePt t="62957" x="1514475" y="3879850"/>
          <p14:tracePt t="62964" x="1493838" y="3879850"/>
          <p14:tracePt t="62972" x="1465263" y="3879850"/>
          <p14:tracePt t="62980" x="1436688" y="3879850"/>
          <p14:tracePt t="62995" x="1400175" y="3857625"/>
          <p14:tracePt t="63007" x="1365250" y="3857625"/>
          <p14:tracePt t="63024" x="1328738" y="3857625"/>
          <p14:tracePt t="63041" x="1300163" y="3851275"/>
          <p14:tracePt t="63057" x="1265238" y="3851275"/>
          <p14:tracePt t="63074" x="1257300" y="3843338"/>
          <p14:tracePt t="63090" x="1243013" y="3843338"/>
          <p14:tracePt t="63107" x="1228725" y="3822700"/>
          <p14:tracePt t="63123" x="1208088" y="3814763"/>
          <p14:tracePt t="63140" x="1150938" y="3794125"/>
          <p14:tracePt t="63157" x="1136650" y="3786188"/>
          <p14:tracePt t="63173" x="1122363" y="3779838"/>
          <p14:tracePt t="63213" x="1093788" y="3765550"/>
          <p14:tracePt t="63245" x="1079500" y="3757613"/>
          <p14:tracePt t="63253" x="1065213" y="3751263"/>
          <p14:tracePt t="63256" x="1050925" y="3736975"/>
          <p14:tracePt t="63309" x="1042988" y="3729038"/>
          <p14:tracePt t="63317" x="1036638" y="3722688"/>
          <p14:tracePt t="63324" x="1036638" y="3714750"/>
          <p14:tracePt t="63357" x="1036638" y="3708400"/>
          <p14:tracePt t="63357" x="1036638" y="3700463"/>
          <p14:tracePt t="63396" x="1036638" y="3694113"/>
          <p14:tracePt t="63437" x="1036638" y="3679825"/>
          <p14:tracePt t="63445" x="1050925" y="3657600"/>
          <p14:tracePt t="63460" x="1065213" y="3651250"/>
          <p14:tracePt t="63477" x="1085850" y="3643313"/>
          <p14:tracePt t="63483" x="1093788" y="3636963"/>
          <p14:tracePt t="63489" x="1108075" y="3614738"/>
          <p14:tracePt t="63533" x="1114425" y="3608388"/>
          <p14:tracePt t="63551" x="1122363" y="3608388"/>
          <p14:tracePt t="63557" x="1128713" y="3600450"/>
          <p14:tracePt t="63573" x="1143000" y="3586163"/>
          <p14:tracePt t="63573" x="1165225" y="3571875"/>
          <p14:tracePt t="63590" x="1179513" y="3557588"/>
          <p14:tracePt t="63606" x="1193800" y="3536950"/>
          <p14:tracePt t="63623" x="1200150" y="3529013"/>
          <p14:tracePt t="63639" x="1214438" y="3522663"/>
          <p14:tracePt t="63656" x="1222375" y="3514725"/>
          <p14:tracePt t="63672" x="1228725" y="3508375"/>
          <p14:tracePt t="63689" x="1243013" y="3494088"/>
          <p14:tracePt t="63707" x="1257300" y="3486150"/>
          <p14:tracePt t="63723" x="1285875" y="3479800"/>
          <p14:tracePt t="63740" x="1300163" y="3465513"/>
          <p14:tracePt t="63756" x="1357313" y="3457575"/>
          <p14:tracePt t="63773" x="1400175" y="3451225"/>
          <p14:tracePt t="63789" x="1422400" y="3436938"/>
          <p14:tracePt t="63806" x="1457325" y="3422650"/>
          <p14:tracePt t="63822" x="1500188" y="3422650"/>
          <p14:tracePt t="63839" x="1536700" y="3414713"/>
          <p14:tracePt t="63857" x="1565275" y="3414713"/>
          <p14:tracePt t="63872" x="1585913" y="3414713"/>
          <p14:tracePt t="63890" x="1622425" y="3414713"/>
          <p14:tracePt t="63905" x="1643063" y="3414713"/>
          <p14:tracePt t="63923" x="1651000" y="3414713"/>
          <p14:tracePt t="63939" x="1657350" y="3414713"/>
          <p14:tracePt t="64085" x="1665288" y="3414713"/>
          <p14:tracePt t="64092" x="1693863" y="3422650"/>
          <p14:tracePt t="64106" x="1693863" y="3429000"/>
          <p14:tracePt t="64111" x="1700213" y="3436938"/>
          <p14:tracePt t="64122" x="1708150" y="3443288"/>
          <p14:tracePt t="64140" x="1714500" y="3451225"/>
          <p14:tracePt t="64156" x="1714500" y="3465513"/>
          <p14:tracePt t="64172" x="1736725" y="3486150"/>
          <p14:tracePt t="64189" x="1736725" y="3508375"/>
          <p14:tracePt t="64205" x="1743075" y="3514725"/>
          <p14:tracePt t="64277" x="1743075" y="3529013"/>
          <p14:tracePt t="64285" x="1743075" y="3536950"/>
          <p14:tracePt t="64292" x="1743075" y="3551238"/>
          <p14:tracePt t="64295" x="1743075" y="3571875"/>
          <p14:tracePt t="64305" x="1743075" y="3594100"/>
          <p14:tracePt t="64322" x="1743075" y="3614738"/>
          <p14:tracePt t="64338" x="1743075" y="3622675"/>
          <p14:tracePt t="64355" x="1743075" y="3643313"/>
          <p14:tracePt t="64372" x="1743075" y="3651250"/>
          <p14:tracePt t="64388" x="1743075" y="3665538"/>
          <p14:tracePt t="64428" x="1743075" y="3671888"/>
          <p14:tracePt t="64460" x="1743075" y="3686175"/>
          <p14:tracePt t="64476" x="1743075" y="3694113"/>
          <p14:tracePt t="64492" x="1743075" y="3700463"/>
          <p14:tracePt t="64540" x="1743075" y="3708400"/>
          <p14:tracePt t="64557" x="1743075" y="3722688"/>
          <p14:tracePt t="64576" x="1743075" y="3736975"/>
          <p14:tracePt t="64580" x="1722438" y="3751263"/>
          <p14:tracePt t="64591" x="1685925" y="3757613"/>
          <p14:tracePt t="64605" x="1657350" y="3771900"/>
          <p14:tracePt t="64621" x="1636713" y="3786188"/>
          <p14:tracePt t="64638" x="1608138" y="3786188"/>
          <p14:tracePt t="64654" x="1593850" y="3794125"/>
          <p14:tracePt t="64672" x="1571625" y="3794125"/>
          <p14:tracePt t="64688" x="1557338" y="3800475"/>
          <p14:tracePt t="64705" x="1514475" y="3822700"/>
          <p14:tracePt t="64721" x="1493838" y="3822700"/>
          <p14:tracePt t="64738" x="1471613" y="3822700"/>
          <p14:tracePt t="64755" x="1450975" y="3822700"/>
          <p14:tracePt t="64771" x="1428750" y="3829050"/>
          <p14:tracePt t="64787" x="1385888" y="3829050"/>
          <p14:tracePt t="64805" x="1350963" y="3829050"/>
          <p14:tracePt t="64822" x="1343025" y="3829050"/>
          <p14:tracePt t="64837" x="1322388" y="3829050"/>
          <p14:tracePt t="64855" x="1314450" y="3829050"/>
          <p14:tracePt t="64900" x="1308100" y="3829050"/>
          <p14:tracePt t="64909" x="1285875" y="3829050"/>
          <p14:tracePt t="64917" x="1271588" y="3829050"/>
          <p14:tracePt t="64964" x="1265238" y="3829050"/>
          <p14:tracePt t="64972" x="1257300" y="3829050"/>
          <p14:tracePt t="64980" x="1250950" y="3829050"/>
          <p14:tracePt t="65196" x="1243013" y="3822700"/>
          <p14:tracePt t="65228" x="1243013" y="3814763"/>
          <p14:tracePt t="65245" x="1243013" y="3808413"/>
          <p14:tracePt t="65261" x="1279525" y="3786188"/>
          <p14:tracePt t="65261" x="1300163" y="3786188"/>
          <p14:tracePt t="65271" x="1393825" y="3779838"/>
          <p14:tracePt t="65287" x="1500188" y="3779838"/>
          <p14:tracePt t="65304" x="1550988" y="3779838"/>
          <p14:tracePt t="65320" x="1593850" y="3779838"/>
          <p14:tracePt t="65338" x="1671638" y="3779838"/>
          <p14:tracePt t="65354" x="1793875" y="3779838"/>
          <p14:tracePt t="65371" x="2071688" y="3722688"/>
          <p14:tracePt t="65387" x="2314575" y="3694113"/>
          <p14:tracePt t="65404" x="2565400" y="3657600"/>
          <p14:tracePt t="65421" x="2608263" y="3651250"/>
          <p14:tracePt t="65436" x="2614613" y="3651250"/>
          <p14:tracePt t="65454" x="2622550" y="3651250"/>
          <p14:tracePt t="65470" x="2665413" y="3636963"/>
          <p14:tracePt t="65487" x="2722563" y="3636963"/>
          <p14:tracePt t="65503" x="2808288" y="3636963"/>
          <p14:tracePt t="65520" x="2857500" y="3629025"/>
          <p14:tracePt t="65536" x="2908300" y="3614738"/>
          <p14:tracePt t="65553" x="2928938" y="3614738"/>
          <p14:tracePt t="65570" x="2971800" y="3614738"/>
          <p14:tracePt t="65587" x="2986088" y="3608388"/>
          <p14:tracePt t="65604" x="3000375" y="3608388"/>
          <p14:tracePt t="65620" x="3014663" y="3600450"/>
          <p14:tracePt t="66245" x="3008313" y="3600450"/>
          <p14:tracePt t="66260" x="3000375" y="3600450"/>
          <p14:tracePt t="66269" x="2986088" y="3600450"/>
          <p14:tracePt t="66269" x="2971800" y="3600450"/>
          <p14:tracePt t="66285" x="2965450" y="3608388"/>
          <p14:tracePt t="66302" x="2922588" y="3614738"/>
          <p14:tracePt t="66320" x="2886075" y="3614738"/>
          <p14:tracePt t="66336" x="2851150" y="3629025"/>
          <p14:tracePt t="66352" x="2822575" y="3636963"/>
          <p14:tracePt t="66369" x="2771775" y="3651250"/>
          <p14:tracePt t="66386" x="2751138" y="3665538"/>
          <p14:tracePt t="66402" x="2679700" y="3679825"/>
          <p14:tracePt t="66419" x="2614613" y="3700463"/>
          <p14:tracePt t="66435" x="2571750" y="3722688"/>
          <p14:tracePt t="66435" x="2565400" y="3722688"/>
          <p14:tracePt t="66453" x="2522538" y="3729038"/>
          <p14:tracePt t="66468" x="2493963" y="3729038"/>
          <p14:tracePt t="66485" x="2465388" y="3729038"/>
          <p14:tracePt t="66501" x="2408238" y="3729038"/>
          <p14:tracePt t="66518" x="2365375" y="3729038"/>
          <p14:tracePt t="66535" x="2293938" y="3729038"/>
          <p14:tracePt t="66552" x="2208213" y="3729038"/>
          <p14:tracePt t="66569" x="2128838" y="3729038"/>
          <p14:tracePt t="66585" x="2051050" y="3729038"/>
          <p14:tracePt t="66602" x="1971675" y="3751263"/>
          <p14:tracePt t="66618" x="1879600" y="3757613"/>
          <p14:tracePt t="66636" x="1822450" y="3757613"/>
          <p14:tracePt t="66652" x="1765300" y="3757613"/>
          <p14:tracePt t="66669" x="1722438" y="3757613"/>
          <p14:tracePt t="66685" x="1679575" y="3757613"/>
          <p14:tracePt t="66702" x="1643063" y="3757613"/>
          <p14:tracePt t="66718" x="1608138" y="3757613"/>
          <p14:tracePt t="66735" x="1579563" y="3757613"/>
          <p14:tracePt t="66752" x="1550988" y="3751263"/>
          <p14:tracePt t="66768" x="1508125" y="3743325"/>
          <p14:tracePt t="66785" x="1471613" y="3729038"/>
          <p14:tracePt t="66801" x="1436688" y="3722688"/>
          <p14:tracePt t="66818" x="1400175" y="3714750"/>
          <p14:tracePt t="66835" x="1357313" y="3708400"/>
          <p14:tracePt t="66851" x="1343025" y="3708400"/>
          <p14:tracePt t="66869" x="1328738" y="3700463"/>
          <p14:tracePt t="66885" x="1300163" y="3694113"/>
          <p14:tracePt t="66902" x="1285875" y="3694113"/>
          <p14:tracePt t="66918" x="1271588" y="3679825"/>
          <p14:tracePt t="66935" x="1265238" y="3671888"/>
          <p14:tracePt t="66989" x="1243013" y="3671888"/>
          <p14:tracePt t="66996" x="1236663" y="3665538"/>
          <p14:tracePt t="67060" x="1265238" y="3671888"/>
          <p14:tracePt t="67068" x="1279525" y="3671888"/>
          <p14:tracePt t="67068" x="1322388" y="3679825"/>
          <p14:tracePt t="67085" x="1357313" y="3686175"/>
          <p14:tracePt t="67085" x="1443038" y="3700463"/>
          <p14:tracePt t="67101" x="1522413" y="3700463"/>
          <p14:tracePt t="67119" x="1543050" y="3714750"/>
          <p14:tracePt t="67134" x="1557338" y="3714750"/>
          <p14:tracePt t="67172" x="1565275" y="3722688"/>
          <p14:tracePt t="67388" x="1571625" y="3722688"/>
          <p14:tracePt t="67429" x="1593850" y="3722688"/>
          <p14:tracePt t="68548" x="1643063" y="3722688"/>
          <p14:tracePt t="68562" x="1714500" y="3722688"/>
          <p14:tracePt t="68562" x="1785938" y="3708400"/>
          <p14:tracePt t="68566" x="1979613" y="3679825"/>
          <p14:tracePt t="68582" x="2171700" y="3657600"/>
          <p14:tracePt t="68599" x="2451100" y="3614738"/>
          <p14:tracePt t="68615" x="2786063" y="3614738"/>
          <p14:tracePt t="68632" x="3094038" y="3614738"/>
          <p14:tracePt t="68648" x="3422650" y="3614738"/>
          <p14:tracePt t="68665" x="3708400" y="3614738"/>
          <p14:tracePt t="68683" x="3951288" y="3614738"/>
          <p14:tracePt t="68699" x="4157663" y="3614738"/>
          <p14:tracePt t="68716" x="4343400" y="3614738"/>
          <p14:tracePt t="68731" x="4537075" y="3614738"/>
          <p14:tracePt t="68750" x="4679950" y="3614738"/>
          <p14:tracePt t="68766" x="4814888" y="3614738"/>
          <p14:tracePt t="68781" x="4922838" y="3614738"/>
          <p14:tracePt t="68799" x="4957763" y="3614738"/>
          <p14:tracePt t="68852" x="4972050" y="3614738"/>
          <p14:tracePt t="68861" x="5051425" y="3614738"/>
          <p14:tracePt t="68869" x="5080000" y="3614738"/>
          <p14:tracePt t="68877" x="5157788" y="3614738"/>
          <p14:tracePt t="68885" x="5237163" y="3614738"/>
          <p14:tracePt t="68899" x="5300663" y="3614738"/>
          <p14:tracePt t="68915" x="5322888" y="3614738"/>
          <p14:tracePt t="68915" x="5351463" y="3614738"/>
          <p14:tracePt t="68933" x="5443538" y="3614738"/>
          <p14:tracePt t="68949" x="5586413" y="3643313"/>
          <p14:tracePt t="68965" x="5829300" y="3671888"/>
          <p14:tracePt t="68982" x="6072188" y="3714750"/>
          <p14:tracePt t="68998" x="6280150" y="3736975"/>
          <p14:tracePt t="69016" x="6351588" y="3751263"/>
          <p14:tracePt t="69031" x="6408738" y="3751263"/>
          <p14:tracePt t="69049" x="6443663" y="3765550"/>
          <p14:tracePt t="69065" x="6486525" y="3779838"/>
          <p14:tracePt t="69082" x="6543675" y="3779838"/>
          <p14:tracePt t="69098" x="6665913" y="3779838"/>
          <p14:tracePt t="69115" x="6786563" y="3779838"/>
          <p14:tracePt t="69132" x="6908800" y="3779838"/>
          <p14:tracePt t="69148" x="7058025" y="3808413"/>
          <p14:tracePt t="69165" x="7115175" y="3829050"/>
          <p14:tracePt t="69181" x="7129463" y="3836988"/>
          <p14:tracePt t="69198" x="7158038" y="3836988"/>
          <p14:tracePt t="69215" x="7172325" y="3836988"/>
          <p14:tracePt t="69232" x="7200900" y="3843338"/>
          <p14:tracePt t="69248" x="7243763" y="3843338"/>
          <p14:tracePt t="69265" x="7300913" y="3865563"/>
          <p14:tracePt t="69281" x="7351713" y="3865563"/>
          <p14:tracePt t="69298" x="7400925" y="3865563"/>
          <p14:tracePt t="69315" x="7429500" y="3865563"/>
          <p14:tracePt t="69331" x="7466013" y="3865563"/>
          <p14:tracePt t="69331" x="7472363" y="3865563"/>
          <p14:tracePt t="69349" x="7486650" y="3865563"/>
          <p14:tracePt t="69365" x="7529513" y="3865563"/>
          <p14:tracePt t="69382" x="7551738" y="3865563"/>
          <p14:tracePt t="69398" x="7594600" y="3857625"/>
          <p14:tracePt t="69414" x="7615238" y="3851275"/>
          <p14:tracePt t="69431" x="7651750" y="3843338"/>
          <p14:tracePt t="69447" x="7680325" y="3814763"/>
          <p14:tracePt t="69464" x="7700963" y="3808413"/>
          <p14:tracePt t="69481" x="7737475" y="3800475"/>
          <p14:tracePt t="69499" x="7751763" y="3786188"/>
          <p14:tracePt t="69514" x="7772400" y="3779838"/>
          <p14:tracePt t="69531" x="7780338" y="3771900"/>
          <p14:tracePt t="69547" x="7808913" y="3743325"/>
          <p14:tracePt t="69565" x="7815263" y="3729038"/>
          <p14:tracePt t="69580" x="7815263" y="3700463"/>
          <p14:tracePt t="69598" x="7815263" y="3665538"/>
          <p14:tracePt t="69614" x="7815263" y="3651250"/>
          <p14:tracePt t="69631" x="7800975" y="3614738"/>
          <p14:tracePt t="69647" x="7715250" y="3571875"/>
          <p14:tracePt t="69664" x="7566025" y="3508375"/>
          <p14:tracePt t="69681" x="7394575" y="3486150"/>
          <p14:tracePt t="69697" x="7158038" y="3414713"/>
          <p14:tracePt t="69714" x="6851650" y="3371850"/>
          <p14:tracePt t="69730" x="6580188" y="3357563"/>
          <p14:tracePt t="69730" x="6486525" y="3357563"/>
          <p14:tracePt t="69748" x="6423025" y="3357563"/>
          <p14:tracePt t="69764" x="6223000" y="3357563"/>
          <p14:tracePt t="69781" x="5994400" y="3379788"/>
          <p14:tracePt t="69797" x="5637213" y="3408363"/>
          <p14:tracePt t="69814" x="5143500" y="3479800"/>
          <p14:tracePt t="69831" x="4737100" y="3494088"/>
          <p14:tracePt t="69847" x="4414838" y="3494088"/>
          <p14:tracePt t="69864" x="4194175" y="3494088"/>
          <p14:tracePt t="69881" x="4008438" y="3451225"/>
          <p14:tracePt t="69898" x="3829050" y="3408363"/>
          <p14:tracePt t="69914" x="3686175" y="3386138"/>
          <p14:tracePt t="69930" x="3479800" y="3371850"/>
          <p14:tracePt t="69947" x="3308350" y="3357563"/>
          <p14:tracePt t="69964" x="3094038" y="3357563"/>
          <p14:tracePt t="69981" x="3028950" y="3343275"/>
          <p14:tracePt t="69997" x="2994025" y="3328988"/>
          <p14:tracePt t="70014" x="2986088" y="3328988"/>
          <p14:tracePt t="70092" x="2957513" y="3328988"/>
          <p14:tracePt t="70101" x="2951163" y="3322638"/>
          <p14:tracePt t="70108" x="2943225" y="3322638"/>
          <p14:tracePt t="70116" x="2928938" y="3314700"/>
          <p14:tracePt t="70172" x="2922588" y="3308350"/>
          <p14:tracePt t="70181" x="2922588" y="3300413"/>
          <p14:tracePt t="70189" x="2922588" y="3294063"/>
          <p14:tracePt t="70193" x="2922588" y="3286125"/>
          <p14:tracePt t="70200" x="2922588" y="3271838"/>
          <p14:tracePt t="70214" x="2928938" y="3243263"/>
          <p14:tracePt t="70230" x="2994025" y="3243263"/>
          <p14:tracePt t="70246" x="3051175" y="3208338"/>
          <p14:tracePt t="70263" x="3136900" y="3157538"/>
          <p14:tracePt t="70279" x="3186113" y="3108325"/>
          <p14:tracePt t="70296" x="3200400" y="3094038"/>
          <p14:tracePt t="70313" x="3208338" y="3086100"/>
          <p14:tracePt t="70329" x="3214688" y="3079750"/>
          <p14:tracePt t="70404" x="3186113" y="3079750"/>
          <p14:tracePt t="70415" x="3108325" y="3079750"/>
          <p14:tracePt t="70416" x="2951163" y="3057525"/>
          <p14:tracePt t="70429" x="2771775" y="3043238"/>
          <p14:tracePt t="70447" x="2593975" y="3000375"/>
          <p14:tracePt t="70464" x="2471738" y="2994025"/>
          <p14:tracePt t="70479" x="2393950" y="2979738"/>
          <p14:tracePt t="70497" x="2365375" y="2965450"/>
          <p14:tracePt t="70549" x="2351088" y="2965450"/>
          <p14:tracePt t="70557" x="2343150" y="2957513"/>
          <p14:tracePt t="70573" x="2328863" y="2951163"/>
          <p14:tracePt t="70581" x="2300288" y="2951163"/>
          <p14:tracePt t="70589" x="2286000" y="2951163"/>
          <p14:tracePt t="70597" x="2136775" y="2936875"/>
          <p14:tracePt t="70613" x="2028825" y="2908300"/>
          <p14:tracePt t="70629" x="1936750" y="2894013"/>
          <p14:tracePt t="70646" x="1843088" y="2886075"/>
          <p14:tracePt t="70662" x="1693863" y="2857500"/>
          <p14:tracePt t="70680" x="1536700" y="2836863"/>
          <p14:tracePt t="70696" x="1393825" y="2822575"/>
          <p14:tracePt t="70713" x="1308100" y="2800350"/>
          <p14:tracePt t="70729" x="1293813" y="2800350"/>
          <p14:tracePt t="70804" x="1350963" y="2800350"/>
          <p14:tracePt t="70813" x="1436688" y="2808288"/>
          <p14:tracePt t="70830" x="1700213" y="2828925"/>
          <p14:tracePt t="70831" x="1943100" y="2871788"/>
          <p14:tracePt t="70846" x="2171700" y="2900363"/>
          <p14:tracePt t="70863" x="2414588" y="2943225"/>
          <p14:tracePt t="70879" x="2657475" y="2994025"/>
          <p14:tracePt t="70895" x="2894013" y="3065463"/>
          <p14:tracePt t="70913" x="3114675" y="3100388"/>
          <p14:tracePt t="70929" x="3328988" y="3157538"/>
          <p14:tracePt t="70946" x="3529013" y="3200400"/>
          <p14:tracePt t="70962" x="3614738" y="3200400"/>
          <p14:tracePt t="70979" x="3643313" y="3200400"/>
          <p14:tracePt t="71052" x="3651250" y="3208338"/>
          <p14:tracePt t="71060" x="3657600" y="3214688"/>
          <p14:tracePt t="71069" x="3679825" y="3257550"/>
          <p14:tracePt t="71079" x="3708400" y="3300413"/>
          <p14:tracePt t="71096" x="3708400" y="3336925"/>
          <p14:tracePt t="71112" x="3714750" y="3365500"/>
          <p14:tracePt t="71129" x="3714750" y="3371850"/>
          <p14:tracePt t="71146" x="3751263" y="3379788"/>
          <p14:tracePt t="71162" x="3900488" y="3379788"/>
          <p14:tracePt t="71178" x="4157663" y="3379788"/>
          <p14:tracePt t="71195" x="4394200" y="3379788"/>
          <p14:tracePt t="71211" x="4843463" y="3357563"/>
          <p14:tracePt t="71229" x="5080000" y="3357563"/>
          <p14:tracePt t="71245" x="5351463" y="3357563"/>
          <p14:tracePt t="71261" x="5680075" y="3357563"/>
          <p14:tracePt t="71279" x="6157913" y="3436938"/>
          <p14:tracePt t="71294" x="6608763" y="3557588"/>
          <p14:tracePt t="71312" x="7043738" y="3708400"/>
          <p14:tracePt t="71328" x="7343775" y="3779838"/>
          <p14:tracePt t="71346" x="7608888" y="3865563"/>
          <p14:tracePt t="71361" x="7858125" y="3971925"/>
          <p14:tracePt t="71379" x="8072438" y="4057650"/>
          <p14:tracePt t="71396" x="8180388" y="4114800"/>
          <p14:tracePt t="71411" x="8251825" y="4137025"/>
          <p14:tracePt t="71429" x="8294688" y="4157663"/>
          <p14:tracePt t="71445" x="8372475" y="4157663"/>
          <p14:tracePt t="71462" x="8429625" y="4157663"/>
          <p14:tracePt t="71478" x="8494713" y="4157663"/>
          <p14:tracePt t="71495" x="8515350" y="4151313"/>
          <p14:tracePt t="71511" x="8529638" y="4151313"/>
          <p14:tracePt t="71589" x="8515350" y="4151313"/>
          <p14:tracePt t="71597" x="8458200" y="4151313"/>
          <p14:tracePt t="71604" x="8394700" y="4151313"/>
          <p14:tracePt t="71611" x="8186738" y="4143375"/>
          <p14:tracePt t="71628" x="7929563" y="4079875"/>
          <p14:tracePt t="71645" x="7837488" y="4057650"/>
          <p14:tracePt t="71661" x="7815263" y="4057650"/>
          <p14:tracePt t="71678" x="7786688" y="4051300"/>
          <p14:tracePt t="71733" x="7780338" y="4043363"/>
          <p14:tracePt t="71741" x="7751763" y="4043363"/>
          <p14:tracePt t="71748" x="7700963" y="4029075"/>
          <p14:tracePt t="71820" x="7686675" y="4029075"/>
          <p14:tracePt t="71828" x="7651750" y="4029075"/>
          <p14:tracePt t="71828" x="7594600" y="4014788"/>
          <p14:tracePt t="71845" x="7566025" y="3994150"/>
          <p14:tracePt t="71862" x="7558088" y="3986213"/>
          <p14:tracePt t="71877" x="7551738" y="3965575"/>
          <p14:tracePt t="71894" x="7523163" y="3922713"/>
          <p14:tracePt t="71911" x="7508875" y="3871913"/>
          <p14:tracePt t="71927" x="7466013" y="3829050"/>
          <p14:tracePt t="71945" x="7458075" y="3808413"/>
          <p14:tracePt t="71960" x="7451725" y="3794125"/>
          <p14:tracePt t="71997" x="7451725" y="3786188"/>
          <p14:tracePt t="72005" x="7437438" y="3765550"/>
          <p14:tracePt t="72037" x="7429500" y="3757613"/>
          <p14:tracePt t="72044" x="7429500" y="3736975"/>
          <p14:tracePt t="72049" x="7415213" y="3722688"/>
          <p14:tracePt t="72061" x="7408863" y="3714750"/>
          <p14:tracePt t="72077" x="7394575" y="3708400"/>
          <p14:tracePt t="72094" x="7386638" y="3679825"/>
          <p14:tracePt t="72110" x="7380288" y="3651250"/>
          <p14:tracePt t="72128" x="7372350" y="3643313"/>
          <p14:tracePt t="72143" x="7372350" y="3629025"/>
          <p14:tracePt t="72180" x="7358063" y="3608388"/>
          <p14:tracePt t="72199" x="7358063" y="3600450"/>
          <p14:tracePt t="72213" x="7358063" y="3586163"/>
          <p14:tracePt t="72221" x="7358063" y="3579813"/>
          <p14:tracePt t="72229" x="7366000" y="3565525"/>
          <p14:tracePt t="72244" x="7372350" y="3543300"/>
          <p14:tracePt t="72261" x="7372350" y="3536950"/>
          <p14:tracePt t="72278" x="7380288" y="3514725"/>
          <p14:tracePt t="72333" x="7386638" y="3514725"/>
          <p14:tracePt t="72341" x="7400925" y="3500438"/>
          <p14:tracePt t="72348" x="7429500" y="3494088"/>
          <p14:tracePt t="72360" x="7458075" y="3471863"/>
          <p14:tracePt t="72377" x="7480300" y="3465513"/>
          <p14:tracePt t="72394" x="7515225" y="3451225"/>
          <p14:tracePt t="72410" x="7529513" y="3451225"/>
          <p14:tracePt t="72427" x="7566025" y="3443288"/>
          <p14:tracePt t="72444" x="7594600" y="3443288"/>
          <p14:tracePt t="72460" x="7608888" y="3443288"/>
          <p14:tracePt t="72476" x="7623175" y="3443288"/>
          <p14:tracePt t="72493" x="7629525" y="3443288"/>
          <p14:tracePt t="72510" x="7637463" y="3443288"/>
          <p14:tracePt t="72526" x="7643813" y="3443288"/>
          <p14:tracePt t="72544" x="7658100" y="3443288"/>
          <p14:tracePt t="72560" x="7666038" y="3443288"/>
          <p14:tracePt t="72576" x="7672388" y="3443288"/>
          <p14:tracePt t="72612" x="7680325" y="3443288"/>
          <p14:tracePt t="72627" x="7715250" y="3451225"/>
          <p14:tracePt t="72629" x="7723188" y="3457575"/>
          <p14:tracePt t="72643" x="7758113" y="3471863"/>
          <p14:tracePt t="72659" x="7780338" y="3494088"/>
          <p14:tracePt t="72741" x="7794625" y="3500438"/>
          <p14:tracePt t="72780" x="7800975" y="3522663"/>
          <p14:tracePt t="72788" x="7800975" y="3529013"/>
          <p14:tracePt t="72804" x="7800975" y="3536950"/>
          <p14:tracePt t="72812" x="7800975" y="3543300"/>
          <p14:tracePt t="72826" x="7808913" y="3557588"/>
          <p14:tracePt t="72826" x="7808913" y="3565525"/>
          <p14:tracePt t="72829" x="7815263" y="3571875"/>
          <p14:tracePt t="72842" x="7815263" y="3586163"/>
          <p14:tracePt t="72859" x="7815263" y="3600450"/>
          <p14:tracePt t="72876" x="7815263" y="3614738"/>
          <p14:tracePt t="72893" x="7815263" y="3622675"/>
          <p14:tracePt t="72910" x="7837488" y="3657600"/>
          <p14:tracePt t="72926" x="7837488" y="3686175"/>
          <p14:tracePt t="72943" x="7837488" y="3700463"/>
          <p14:tracePt t="72959" x="7837488" y="3722688"/>
          <p14:tracePt t="72976" x="7837488" y="3729038"/>
          <p14:tracePt t="72993" x="7837488" y="3743325"/>
          <p14:tracePt t="73010" x="7837488" y="3765550"/>
          <p14:tracePt t="73026" x="7837488" y="3794125"/>
          <p14:tracePt t="73042" x="7829550" y="3808413"/>
          <p14:tracePt t="73059" x="7815263" y="3822700"/>
          <p14:tracePt t="73075" x="7766050" y="3851275"/>
          <p14:tracePt t="73093" x="7729538" y="3865563"/>
          <p14:tracePt t="73109" x="7686675" y="3894138"/>
          <p14:tracePt t="73126" x="7666038" y="3900488"/>
          <p14:tracePt t="73142" x="7615238" y="3914775"/>
          <p14:tracePt t="73159" x="7551738" y="3937000"/>
          <p14:tracePt t="73176" x="7494588" y="3943350"/>
          <p14:tracePt t="73192" x="7408863" y="3943350"/>
          <p14:tracePt t="73209" x="7315200" y="3943350"/>
          <p14:tracePt t="73225" x="7237413" y="3943350"/>
          <p14:tracePt t="73243" x="7194550" y="3914775"/>
          <p14:tracePt t="73259" x="7172325" y="3900488"/>
          <p14:tracePt t="73276" x="7158038" y="3886200"/>
          <p14:tracePt t="73292" x="7158038" y="3836988"/>
          <p14:tracePt t="73309" x="7158038" y="3794125"/>
          <p14:tracePt t="73325" x="7158038" y="3729038"/>
          <p14:tracePt t="73342" x="7165975" y="3665538"/>
          <p14:tracePt t="73358" x="7180263" y="3586163"/>
          <p14:tracePt t="73376" x="7200900" y="3529013"/>
          <p14:tracePt t="73394" x="7200900" y="3514725"/>
          <p14:tracePt t="73408" x="7208838" y="3486150"/>
          <p14:tracePt t="73445" x="7208838" y="3479800"/>
          <p14:tracePt t="73459" x="7215188" y="3471863"/>
          <p14:tracePt t="73477" x="7229475" y="3436938"/>
          <p14:tracePt t="73477" x="7237413" y="3429000"/>
          <p14:tracePt t="73491" x="7258050" y="3400425"/>
          <p14:tracePt t="73509" x="7300913" y="3351213"/>
          <p14:tracePt t="73525" x="7308850" y="3343275"/>
          <p14:tracePt t="73542" x="7315200" y="3336925"/>
          <p14:tracePt t="73558" x="7329488" y="3336925"/>
          <p14:tracePt t="73576" x="7343775" y="3328988"/>
          <p14:tracePt t="73591" x="7366000" y="3322638"/>
          <p14:tracePt t="73608" x="7380288" y="3322638"/>
          <p14:tracePt t="73625" x="7400925" y="3314700"/>
          <p14:tracePt t="73642" x="7429500" y="3314700"/>
          <p14:tracePt t="73659" x="7458075" y="3322638"/>
          <p14:tracePt t="73675" x="7537450" y="3365500"/>
          <p14:tracePt t="73675" x="7558088" y="3371850"/>
          <p14:tracePt t="73693" x="7629525" y="3414713"/>
          <p14:tracePt t="73709" x="7694613" y="3429000"/>
          <p14:tracePt t="73725" x="7729538" y="3436938"/>
          <p14:tracePt t="73741" x="7786688" y="3457575"/>
          <p14:tracePt t="73758" x="7851775" y="3471863"/>
          <p14:tracePt t="73775" x="7880350" y="3471863"/>
          <p14:tracePt t="73791" x="7951788" y="3500438"/>
          <p14:tracePt t="73808" x="7972425" y="3500438"/>
          <p14:tracePt t="73825" x="8001000" y="3514725"/>
          <p14:tracePt t="73841" x="8015288" y="3514725"/>
          <p14:tracePt t="73858" x="8037513" y="3514725"/>
          <p14:tracePt t="73875" x="8043863" y="3514725"/>
          <p14:tracePt t="73892" x="8051800" y="3514725"/>
          <p14:tracePt t="74044" x="8058150" y="3522663"/>
          <p14:tracePt t="74101" x="8058150" y="3536950"/>
          <p14:tracePt t="74108" x="8058150" y="3543300"/>
          <p14:tracePt t="74116" x="8058150" y="3551238"/>
          <p14:tracePt t="74124" x="8058150" y="3579813"/>
          <p14:tracePt t="74141" x="8058150" y="3586163"/>
          <p14:tracePt t="74157" x="8058150" y="3614738"/>
          <p14:tracePt t="74174" x="8058150" y="3629025"/>
          <p14:tracePt t="74191" x="8058150" y="3651250"/>
          <p14:tracePt t="74208" x="8058150" y="3665538"/>
          <p14:tracePt t="74224" x="8058150" y="3671888"/>
          <p14:tracePt t="74241" x="8058150" y="3694113"/>
          <p14:tracePt t="74258" x="8043863" y="3714750"/>
          <p14:tracePt t="74275" x="8037513" y="3736975"/>
          <p14:tracePt t="74290" x="8008938" y="3779838"/>
          <p14:tracePt t="74307" x="7994650" y="3794125"/>
          <p14:tracePt t="74307" x="7986713" y="3800475"/>
          <p14:tracePt t="74325" x="7980363" y="3814763"/>
          <p14:tracePt t="74340" x="7972425" y="3822700"/>
          <p14:tracePt t="74357" x="7951788" y="3829050"/>
          <p14:tracePt t="74374" x="7915275" y="3851275"/>
          <p14:tracePt t="74392" x="7880350" y="3865563"/>
          <p14:tracePt t="74407" x="7851775" y="3871913"/>
          <p14:tracePt t="74424" x="7815263" y="3894138"/>
          <p14:tracePt t="74440" x="7794625" y="3914775"/>
          <p14:tracePt t="74457" x="7780338" y="3922713"/>
          <p14:tracePt t="74474" x="7758113" y="3929063"/>
          <p14:tracePt t="74549" x="7751763" y="3937000"/>
          <p14:tracePt t="74588" x="7743825" y="3937000"/>
          <p14:tracePt t="74597" x="7729538" y="3937000"/>
          <p14:tracePt t="74604" x="7723188" y="3937000"/>
          <p14:tracePt t="74611" x="7708900" y="3937000"/>
          <p14:tracePt t="74623" x="7686675" y="3937000"/>
          <p14:tracePt t="74640" x="7680325" y="3937000"/>
          <p14:tracePt t="74656" x="7672388" y="3937000"/>
          <p14:tracePt t="74673" x="7643813" y="3922713"/>
          <p14:tracePt t="74690" x="7615238" y="3900488"/>
          <p14:tracePt t="74706" x="7580313" y="3886200"/>
          <p14:tracePt t="74724" x="7537450" y="3865563"/>
          <p14:tracePt t="74740" x="7480300" y="3836988"/>
          <p14:tracePt t="74804" x="7472363" y="3836988"/>
          <p14:tracePt t="74825" x="7466013" y="3836988"/>
          <p14:tracePt t="74829" x="7437438" y="3822700"/>
          <p14:tracePt t="74840" x="7429500" y="3814763"/>
          <p14:tracePt t="74856" x="7408863" y="3808413"/>
          <p14:tracePt t="74893" x="7400925" y="3808413"/>
          <p14:tracePt t="74908" x="7386638" y="3800475"/>
          <p14:tracePt t="74941" x="7380288" y="3794125"/>
          <p14:tracePt t="74972" x="7366000" y="3779838"/>
          <p14:tracePt t="74972" x="7343775" y="3757613"/>
          <p14:tracePt t="74997" x="7337425" y="3743325"/>
          <p14:tracePt t="75004" x="7286625" y="3700463"/>
          <p14:tracePt t="75017" x="7258050" y="3671888"/>
          <p14:tracePt t="75026" x="7237413" y="3657600"/>
          <p14:tracePt t="75039" x="7200900" y="3643313"/>
          <p14:tracePt t="75084" x="7194550" y="3622675"/>
          <p14:tracePt t="75205" x="7194550" y="3608388"/>
          <p14:tracePt t="75220" x="7194550" y="3600450"/>
          <p14:tracePt t="75229" x="7194550" y="3594100"/>
          <p14:tracePt t="75236" x="7194550" y="3586163"/>
          <p14:tracePt t="75240" x="7208838" y="3579813"/>
          <p14:tracePt t="75256" x="7223125" y="3565525"/>
          <p14:tracePt t="75272" x="7229475" y="3557588"/>
          <p14:tracePt t="75289" x="7237413" y="3557588"/>
          <p14:tracePt t="75305" x="7251700" y="3551238"/>
          <p14:tracePt t="75323" x="7280275" y="3551238"/>
          <p14:tracePt t="75339" x="7300913" y="3543300"/>
          <p14:tracePt t="75339" x="7315200" y="3522663"/>
          <p14:tracePt t="75357" x="7329488" y="3514725"/>
          <p14:tracePt t="75372" x="7358063" y="3514725"/>
          <p14:tracePt t="75390" x="7372350" y="3508375"/>
          <p14:tracePt t="75436" x="7400925" y="3500438"/>
          <p14:tracePt t="75444" x="7415213" y="3500438"/>
          <p14:tracePt t="75452" x="7423150" y="3500438"/>
          <p14:tracePt t="75461" x="7443788" y="3500438"/>
          <p14:tracePt t="75472" x="7451725" y="3500438"/>
          <p14:tracePt t="75489" x="7466013" y="3500438"/>
          <p14:tracePt t="75506" x="7494588" y="3500438"/>
          <p14:tracePt t="75522" x="7529513" y="3500438"/>
          <p14:tracePt t="75539" x="7572375" y="3500438"/>
          <p14:tracePt t="75555" x="7586663" y="3500438"/>
          <p14:tracePt t="75572" x="7600950" y="3500438"/>
          <p14:tracePt t="75588" x="7608888" y="3500438"/>
          <p14:tracePt t="75605" x="7623175" y="3500438"/>
          <p14:tracePt t="75622" x="7651750" y="3500438"/>
          <p14:tracePt t="75638" x="7680325" y="3514725"/>
          <p14:tracePt t="75655" x="7708900" y="3536950"/>
          <p14:tracePt t="75672" x="7729538" y="3543300"/>
          <p14:tracePt t="75689" x="7743825" y="3557588"/>
          <p14:tracePt t="75705" x="7751763" y="3565525"/>
          <p14:tracePt t="75722" x="7766050" y="3571875"/>
          <p14:tracePt t="75738" x="7786688" y="3579813"/>
          <p14:tracePt t="75755" x="7800975" y="3600450"/>
          <p14:tracePt t="76300" x="7694613" y="3594100"/>
          <p14:tracePt t="76309" x="7523163" y="3579813"/>
          <p14:tracePt t="76315" x="7343775" y="3522663"/>
          <p14:tracePt t="76321" x="6780213" y="3351213"/>
          <p14:tracePt t="76338" x="6194425" y="3200400"/>
          <p14:tracePt t="76354" x="5557838" y="3022600"/>
          <p14:tracePt t="76371" x="4937125" y="2865438"/>
          <p14:tracePt t="76388" x="4222750" y="2779713"/>
          <p14:tracePt t="76406" x="3829050" y="2765425"/>
          <p14:tracePt t="76421" x="3500438" y="2765425"/>
          <p14:tracePt t="76437" x="3214688" y="2765425"/>
          <p14:tracePt t="76454" x="2994025" y="2765425"/>
          <p14:tracePt t="76472" x="2786063" y="2765425"/>
          <p14:tracePt t="76487" x="2593975" y="2765425"/>
          <p14:tracePt t="76505" x="2386013" y="2786063"/>
          <p14:tracePt t="76520" x="2171700" y="2851150"/>
          <p14:tracePt t="76537" x="1971675" y="2922588"/>
          <p14:tracePt t="76554" x="1822450" y="2979738"/>
          <p14:tracePt t="76571" x="1700213" y="3036888"/>
          <p14:tracePt t="76571" x="1665288" y="3051175"/>
          <p14:tracePt t="76589" x="1651000" y="3057525"/>
          <p14:tracePt t="76604" x="1579563" y="3100388"/>
          <p14:tracePt t="76621" x="1485900" y="3143250"/>
          <p14:tracePt t="76637" x="1414463" y="3186113"/>
          <p14:tracePt t="76655" x="1357313" y="3200400"/>
          <p14:tracePt t="76670" x="1308100" y="3243263"/>
          <p14:tracePt t="76687" x="1257300" y="3279775"/>
          <p14:tracePt t="76703" x="1200150" y="3328988"/>
          <p14:tracePt t="76721" x="1128713" y="3379788"/>
          <p14:tracePt t="76738" x="1071563" y="3408363"/>
          <p14:tracePt t="76754" x="1036638" y="3436938"/>
          <p14:tracePt t="76771" x="1008063" y="3471863"/>
          <p14:tracePt t="76787" x="985838" y="3508375"/>
          <p14:tracePt t="76804" x="936625" y="3557588"/>
          <p14:tracePt t="76821" x="922338" y="3594100"/>
          <p14:tracePt t="76838" x="893763" y="3657600"/>
          <p14:tracePt t="76854" x="871538" y="3708400"/>
          <p14:tracePt t="76871" x="842963" y="3757613"/>
          <p14:tracePt t="76887" x="828675" y="3822700"/>
          <p14:tracePt t="76903" x="808038" y="3851275"/>
          <p14:tracePt t="76921" x="800100" y="3871913"/>
          <p14:tracePt t="76937" x="800100" y="3900488"/>
          <p14:tracePt t="76954" x="800100" y="3914775"/>
          <p14:tracePt t="76970" x="800100" y="3943350"/>
          <p14:tracePt t="76987" x="793750" y="3986213"/>
          <p14:tracePt t="77003" x="785813" y="4094163"/>
          <p14:tracePt t="77021" x="785813" y="4151313"/>
          <p14:tracePt t="77036" x="785813" y="4194175"/>
          <p14:tracePt t="77054" x="785813" y="4222750"/>
          <p14:tracePt t="77070" x="785813" y="4265613"/>
          <p14:tracePt t="77090" x="785813" y="4308475"/>
          <p14:tracePt t="77105" x="785813" y="4357688"/>
          <p14:tracePt t="77120" x="785813" y="4394200"/>
          <p14:tracePt t="77138" x="785813" y="4400550"/>
          <p14:tracePt t="77153" x="785813" y="4408488"/>
          <p14:tracePt t="77170" x="785813" y="4443413"/>
          <p14:tracePt t="77186" x="800100" y="4465638"/>
          <p14:tracePt t="77203" x="814388" y="4500563"/>
          <p14:tracePt t="77203" x="814388" y="4529138"/>
          <p14:tracePt t="77221" x="822325" y="4551363"/>
          <p14:tracePt t="77237" x="828675" y="4579938"/>
          <p14:tracePt t="77254" x="842963" y="4594225"/>
          <p14:tracePt t="77270" x="871538" y="4622800"/>
          <p14:tracePt t="77287" x="879475" y="4622800"/>
          <p14:tracePt t="77303" x="900113" y="4629150"/>
          <p14:tracePt t="77320" x="936625" y="4637088"/>
          <p14:tracePt t="77336" x="942975" y="4643438"/>
          <p14:tracePt t="77397" x="957263" y="4643438"/>
          <p14:tracePt t="77405" x="965200" y="4643438"/>
          <p14:tracePt t="77412" x="979488" y="4643438"/>
          <p14:tracePt t="77420" x="1022350" y="4643438"/>
          <p14:tracePt t="77428" x="1028700" y="4643438"/>
          <p14:tracePt t="77436" x="1108075" y="4643438"/>
          <p14:tracePt t="77453" x="1150938" y="4643438"/>
          <p14:tracePt t="77470" x="1222375" y="4643438"/>
          <p14:tracePt t="77486" x="1271588" y="4643438"/>
          <p14:tracePt t="77503" x="1314450" y="4629150"/>
          <p14:tracePt t="77520" x="1328738" y="4622800"/>
          <p14:tracePt t="77536" x="1371600" y="4600575"/>
          <p14:tracePt t="77553" x="1400175" y="4586288"/>
          <p14:tracePt t="77570" x="1428750" y="4572000"/>
          <p14:tracePt t="77587" x="1471613" y="4543425"/>
          <p14:tracePt t="77602" x="1528763" y="4508500"/>
          <p14:tracePt t="77619" x="1571625" y="4465638"/>
          <p14:tracePt t="77636" x="1585913" y="4457700"/>
          <p14:tracePt t="77677" x="1593850" y="4451350"/>
          <p14:tracePt t="77741" x="1608138" y="4443413"/>
          <p14:tracePt t="77756" x="1628775" y="4437063"/>
          <p14:tracePt t="77773" x="1636713" y="4422775"/>
          <p14:tracePt t="77788" x="1643063" y="4414838"/>
          <p14:tracePt t="77805" x="1651000" y="4408488"/>
          <p14:tracePt t="77824" x="1657350" y="4408488"/>
          <p14:tracePt t="78429" x="1665288" y="4400550"/>
          <p14:tracePt t="78432" x="1665288" y="4371975"/>
          <p14:tracePt t="78438" x="1665288" y="4343400"/>
          <p14:tracePt t="78452" x="1657350" y="4251325"/>
          <p14:tracePt t="78470" x="1643063" y="4194175"/>
          <p14:tracePt t="78484" x="1643063" y="4114800"/>
          <p14:tracePt t="78501" x="1643063" y="4051300"/>
          <p14:tracePt t="78518" x="1614488" y="4014788"/>
          <p14:tracePt t="78535" x="1571625" y="3971925"/>
          <p14:tracePt t="78551" x="1557338" y="3965575"/>
          <p14:tracePt t="78569" x="1536700" y="3951288"/>
          <p14:tracePt t="78585" x="1500188" y="3951288"/>
          <p14:tracePt t="78601" x="1479550" y="3943350"/>
          <p14:tracePt t="78618" x="1465263" y="3943350"/>
          <p14:tracePt t="78661" x="1457325" y="3943350"/>
          <p14:tracePt t="78668" x="1443038" y="3929063"/>
          <p14:tracePt t="78676" x="1414463" y="3922713"/>
          <p14:tracePt t="78684" x="1408113" y="3914775"/>
          <p14:tracePt t="78701" x="1379538" y="3886200"/>
          <p14:tracePt t="78718" x="1379538" y="3857625"/>
          <p14:tracePt t="78734" x="1379538" y="3794125"/>
          <p14:tracePt t="78751" x="1379538" y="3700463"/>
          <p14:tracePt t="78768" x="1393825" y="3608388"/>
          <p14:tracePt t="78784" x="1428750" y="3551238"/>
          <p14:tracePt t="78801" x="1450975" y="3500438"/>
          <p14:tracePt t="78818" x="1457325" y="3471863"/>
          <p14:tracePt t="78834" x="1471613" y="3443288"/>
          <p14:tracePt t="78851" x="1479550" y="3422650"/>
          <p14:tracePt t="78957" x="1479550" y="3414713"/>
          <p14:tracePt t="78964" x="1436688" y="3471863"/>
          <p14:tracePt t="78972" x="1379538" y="3529013"/>
          <p14:tracePt t="78988" x="1328738" y="3600450"/>
          <p14:tracePt t="79001" x="1322388" y="3636963"/>
          <p14:tracePt t="79017" x="1322388" y="3679825"/>
          <p14:tracePt t="79035" x="1322388" y="3700463"/>
          <p14:tracePt t="79076" x="1322388" y="3708400"/>
          <p14:tracePt t="79085" x="1322388" y="3714750"/>
          <p14:tracePt t="79092" x="1328738" y="3714750"/>
          <p14:tracePt t="79092" x="1336675" y="3714750"/>
          <p14:tracePt t="79101" x="1379538" y="3714750"/>
          <p14:tracePt t="79117" x="1436688" y="3694113"/>
          <p14:tracePt t="79134" x="1479550" y="3636963"/>
          <p14:tracePt t="79150" x="1479550" y="3586163"/>
          <p14:tracePt t="79167" x="1479550" y="3565525"/>
          <p14:tracePt t="79252" x="1479550" y="3579813"/>
          <p14:tracePt t="79261" x="1479550" y="3600450"/>
          <p14:tracePt t="79269" x="1479550" y="3614738"/>
          <p14:tracePt t="79283" x="1479550" y="3636963"/>
          <p14:tracePt t="79300" x="1479550" y="3643313"/>
          <p14:tracePt t="79364" x="1485900" y="3651250"/>
          <p14:tracePt t="79372" x="1493838" y="3651250"/>
          <p14:tracePt t="79404" x="1500188" y="3651250"/>
          <p14:tracePt t="79412" x="1500188" y="3643313"/>
          <p14:tracePt t="79428" x="1500188" y="3636963"/>
          <p14:tracePt t="79460" x="1500188" y="3629025"/>
          <p14:tracePt t="79468" x="1471613" y="3629025"/>
          <p14:tracePt t="79470" x="1443038" y="3629025"/>
          <p14:tracePt t="79483" x="1400175" y="3629025"/>
          <p14:tracePt t="79573" x="1379538" y="3636963"/>
          <p14:tracePt t="79709" x="1371600" y="3643313"/>
          <p14:tracePt t="79748" x="1365250" y="3643313"/>
          <p14:tracePt t="79892" x="1365250" y="3657600"/>
          <p14:tracePt t="79900" x="1379538" y="3694113"/>
          <p14:tracePt t="79903" x="1385888" y="3743325"/>
          <p14:tracePt t="79916" x="1400175" y="3851275"/>
          <p14:tracePt t="79932" x="1422400" y="4022725"/>
          <p14:tracePt t="79949" x="1443038" y="4151313"/>
          <p14:tracePt t="79965" x="1457325" y="4243388"/>
          <p14:tracePt t="79982" x="1485900" y="4343400"/>
          <p14:tracePt t="79999" x="1508125" y="4386263"/>
          <p14:tracePt t="80015" x="1536700" y="4443413"/>
          <p14:tracePt t="80033" x="1550988" y="4457700"/>
          <p14:tracePt t="80050" x="1565275" y="4500563"/>
          <p14:tracePt t="80066" x="1571625" y="4514850"/>
          <p14:tracePt t="80082" x="1579563" y="4522788"/>
          <p14:tracePt t="80124" x="1585913" y="4529138"/>
          <p14:tracePt t="80141" x="1608138" y="4529138"/>
          <p14:tracePt t="80141" x="1614488" y="4529138"/>
          <p14:tracePt t="80156" x="1628775" y="4529138"/>
          <p14:tracePt t="80173" x="1657350" y="4508500"/>
          <p14:tracePt t="80182" x="1665288" y="4451350"/>
          <p14:tracePt t="80198" x="1679575" y="4414838"/>
          <p14:tracePt t="80216" x="1679575" y="4357688"/>
          <p14:tracePt t="80232" x="1679575" y="4314825"/>
          <p14:tracePt t="80249" x="1679575" y="4271963"/>
          <p14:tracePt t="80265" x="1679575" y="4214813"/>
          <p14:tracePt t="80282" x="1679575" y="4157663"/>
          <p14:tracePt t="80300" x="1693863" y="4114800"/>
          <p14:tracePt t="80315" x="1693863" y="4079875"/>
          <p14:tracePt t="80315" x="1693863" y="4071938"/>
          <p14:tracePt t="80332" x="1693863" y="4051300"/>
          <p14:tracePt t="80348" x="1693863" y="4043363"/>
          <p14:tracePt t="80420" x="1693863" y="4037013"/>
          <p14:tracePt t="80429" x="1685925" y="4037013"/>
          <p14:tracePt t="80438" x="1671638" y="4037013"/>
          <p14:tracePt t="80448" x="1657350" y="4037013"/>
          <p14:tracePt t="80465" x="1622425" y="4037013"/>
          <p14:tracePt t="80482" x="1600200" y="4043363"/>
          <p14:tracePt t="80499" x="1571625" y="4071938"/>
          <p14:tracePt t="80515" x="1565275" y="4100513"/>
          <p14:tracePt t="80532" x="1557338" y="4186238"/>
          <p14:tracePt t="80549" x="1557338" y="4243388"/>
          <p14:tracePt t="80565" x="1600200" y="4329113"/>
          <p14:tracePt t="80582" x="1636713" y="4357688"/>
          <p14:tracePt t="80598" x="1651000" y="4371975"/>
          <p14:tracePt t="80615" x="1665288" y="4394200"/>
          <p14:tracePt t="80632" x="1700213" y="4394200"/>
          <p14:tracePt t="80648" x="1722438" y="4394200"/>
          <p14:tracePt t="80665" x="1765300" y="4394200"/>
          <p14:tracePt t="80681" x="1822450" y="4371975"/>
          <p14:tracePt t="80698" x="1871663" y="4343400"/>
          <p14:tracePt t="80714" x="1922463" y="4300538"/>
          <p14:tracePt t="80731" x="1985963" y="4251325"/>
          <p14:tracePt t="80749" x="2008188" y="4222750"/>
          <p14:tracePt t="80765" x="2028825" y="4179888"/>
          <p14:tracePt t="80781" x="2028825" y="4151313"/>
          <p14:tracePt t="80798" x="2028825" y="4129088"/>
          <p14:tracePt t="80815" x="2036763" y="4094163"/>
          <p14:tracePt t="80831" x="2036763" y="4071938"/>
          <p14:tracePt t="80848" x="2036763" y="4057650"/>
          <p14:tracePt t="80865" x="2036763" y="4051300"/>
          <p14:tracePt t="80882" x="2036763" y="4037013"/>
          <p14:tracePt t="80924" x="2036763" y="4014788"/>
          <p14:tracePt t="80933" x="2028825" y="4008438"/>
          <p14:tracePt t="80941" x="2022475" y="4008438"/>
          <p14:tracePt t="80949" x="1993900" y="4000500"/>
          <p14:tracePt t="80949" x="1979613" y="4000500"/>
          <p14:tracePt t="80965" x="1943100" y="3986213"/>
          <p14:tracePt t="80981" x="1922463" y="3979863"/>
          <p14:tracePt t="80998" x="1900238" y="3965575"/>
          <p14:tracePt t="81014" x="1871663" y="3965575"/>
          <p14:tracePt t="81031" x="1851025" y="3957638"/>
          <p14:tracePt t="81048" x="1836738" y="3957638"/>
          <p14:tracePt t="81064" x="1822450" y="3957638"/>
          <p14:tracePt t="81081" x="1814513" y="3951288"/>
          <p14:tracePt t="81097" x="1808163" y="3943350"/>
          <p14:tracePt t="81114" x="1800225" y="3943350"/>
          <p14:tracePt t="81131" x="1785938" y="3937000"/>
          <p14:tracePt t="81131" x="1779588" y="3937000"/>
          <p14:tracePt t="81148" x="1765300" y="3937000"/>
          <p14:tracePt t="81165" x="1743075" y="3937000"/>
          <p14:tracePt t="81182" x="1708150" y="3937000"/>
          <p14:tracePt t="81197" x="1700213" y="3937000"/>
          <p14:tracePt t="81215" x="1679575" y="3937000"/>
          <p14:tracePt t="81253" x="1671638" y="3937000"/>
          <p14:tracePt t="81253" x="1665288" y="3943350"/>
          <p14:tracePt t="81264" x="1643063" y="3951288"/>
          <p14:tracePt t="81281" x="1614488" y="3971925"/>
          <p14:tracePt t="81297" x="1593850" y="3994150"/>
          <p14:tracePt t="81314" x="1585913" y="4000500"/>
          <p14:tracePt t="81331" x="1565275" y="4022725"/>
          <p14:tracePt t="81347" x="1550988" y="4037013"/>
          <p14:tracePt t="81397" x="1550988" y="4051300"/>
          <p14:tracePt t="81405" x="1543050" y="4057650"/>
          <p14:tracePt t="81413" x="1536700" y="4065588"/>
          <p14:tracePt t="81420" x="1536700" y="4086225"/>
          <p14:tracePt t="81436" x="1514475" y="4122738"/>
          <p14:tracePt t="81447" x="1514475" y="4179888"/>
          <p14:tracePt t="81463" x="1514475" y="4200525"/>
          <p14:tracePt t="81481" x="1514475" y="4243388"/>
          <p14:tracePt t="81496" x="1536700" y="4286250"/>
          <p14:tracePt t="81513" x="1579563" y="4329113"/>
          <p14:tracePt t="81530" x="1600200" y="4329113"/>
          <p14:tracePt t="81547" x="1608138" y="4337050"/>
          <p14:tracePt t="81563" x="1643063" y="4337050"/>
          <p14:tracePt t="81581" x="1685925" y="4337050"/>
          <p14:tracePt t="81597" x="1736725" y="4337050"/>
          <p14:tracePt t="81614" x="1785938" y="4337050"/>
          <p14:tracePt t="81631" x="1836738" y="4308475"/>
          <p14:tracePt t="81646" x="1865313" y="4294188"/>
          <p14:tracePt t="81664" x="1908175" y="4257675"/>
          <p14:tracePt t="81680" x="1943100" y="4243388"/>
          <p14:tracePt t="81697" x="1957388" y="4229100"/>
          <p14:tracePt t="81713" x="1965325" y="4222750"/>
          <p14:tracePt t="81729" x="1965325" y="4186238"/>
          <p14:tracePt t="81747" x="1979613" y="4165600"/>
          <p14:tracePt t="81763" x="1979613" y="4151313"/>
          <p14:tracePt t="81763" x="1979613" y="4143375"/>
          <p14:tracePt t="81781" x="1979613" y="4108450"/>
          <p14:tracePt t="81796" x="1979613" y="4071938"/>
          <p14:tracePt t="81813" x="1979613" y="4043363"/>
          <p14:tracePt t="81829" x="1979613" y="4022725"/>
          <p14:tracePt t="81846" x="1979613" y="3994150"/>
          <p14:tracePt t="81863" x="1971675" y="3986213"/>
          <p14:tracePt t="81901" x="1965325" y="3979863"/>
          <p14:tracePt t="81909" x="1951038" y="3971925"/>
          <p14:tracePt t="81919" x="1943100" y="3971925"/>
          <p14:tracePt t="81930" x="1922463" y="3951288"/>
          <p14:tracePt t="81947" x="1885950" y="3937000"/>
          <p14:tracePt t="81964" x="1851025" y="3914775"/>
          <p14:tracePt t="81979" x="1808163" y="3908425"/>
          <p14:tracePt t="81997" x="1779588" y="3908425"/>
          <p14:tracePt t="82013" x="1757363" y="3908425"/>
          <p14:tracePt t="82030" x="1728788" y="3908425"/>
          <p14:tracePt t="82046" x="1700213" y="3908425"/>
          <p14:tracePt t="82063" x="1693863" y="3908425"/>
          <p14:tracePt t="82079" x="1679575" y="3908425"/>
          <p14:tracePt t="82096" x="1651000" y="3914775"/>
          <p14:tracePt t="82114" x="1622425" y="3929063"/>
          <p14:tracePt t="82129" x="1579563" y="3979863"/>
          <p14:tracePt t="82147" x="1557338" y="4000500"/>
          <p14:tracePt t="82163" x="1528763" y="4037013"/>
          <p14:tracePt t="82180" x="1528763" y="4043363"/>
          <p14:tracePt t="82260" x="1528763" y="4051300"/>
          <p14:tracePt t="82269" x="1528763" y="4071938"/>
          <p14:tracePt t="82284" x="1528763" y="4094163"/>
          <p14:tracePt t="82290" x="1528763" y="4108450"/>
          <p14:tracePt t="82295" x="1528763" y="4129088"/>
          <p14:tracePt t="82312" x="1528763" y="4151313"/>
          <p14:tracePt t="82329" x="1528763" y="4165600"/>
          <p14:tracePt t="82365" x="1528763" y="4171950"/>
          <p14:tracePt t="82645" x="1528763" y="4179888"/>
          <p14:tracePt t="82660" x="1536700" y="4186238"/>
          <p14:tracePt t="82676" x="1543050" y="4194175"/>
          <p14:tracePt t="82692" x="1550988" y="4200525"/>
          <p14:tracePt t="82699" x="1571625" y="4200525"/>
          <p14:tracePt t="82711" x="1614488" y="4200525"/>
          <p14:tracePt t="82729" x="1657350" y="4200525"/>
          <p14:tracePt t="82746" x="1693863" y="4200525"/>
          <p14:tracePt t="82762" x="1700213" y="4200525"/>
          <p14:tracePt t="82779" x="1708150" y="4200525"/>
          <p14:tracePt t="82795" x="1722438" y="4200525"/>
          <p14:tracePt t="82795" x="1728788" y="4200525"/>
          <p14:tracePt t="82812" x="1743075" y="4200525"/>
          <p14:tracePt t="82828" x="1779588" y="4208463"/>
          <p14:tracePt t="82845" x="1814513" y="4208463"/>
          <p14:tracePt t="82862" x="1843088" y="4208463"/>
          <p14:tracePt t="82909" x="1851025" y="4208463"/>
          <p14:tracePt t="82917" x="1857375" y="4214813"/>
          <p14:tracePt t="82922" x="1865313" y="4214813"/>
          <p14:tracePt t="82930" x="1893888" y="4229100"/>
          <p14:tracePt t="82944" x="1936750" y="4237038"/>
          <p14:tracePt t="82962" x="1979613" y="4251325"/>
          <p14:tracePt t="82978" x="2022475" y="4251325"/>
          <p14:tracePt t="82995" x="2028825" y="4257675"/>
          <p14:tracePt t="83149" x="2043113" y="4257675"/>
          <p14:tracePt t="83180" x="2065338" y="4271963"/>
          <p14:tracePt t="83188" x="2093913" y="4279900"/>
          <p14:tracePt t="83197" x="2108200" y="4279900"/>
          <p14:tracePt t="83204" x="2136775" y="4294188"/>
          <p14:tracePt t="83213" x="2179638" y="4300538"/>
          <p14:tracePt t="83228" x="2200275" y="4300538"/>
          <p14:tracePt t="83293" x="2214563" y="4314825"/>
          <p14:tracePt t="83300" x="2222500" y="4314825"/>
          <p14:tracePt t="83308" x="2265363" y="4329113"/>
          <p14:tracePt t="83317" x="2279650" y="4337050"/>
          <p14:tracePt t="83328" x="2314575" y="4337050"/>
          <p14:tracePt t="83344" x="2328863" y="4337050"/>
          <p14:tracePt t="83360" x="2357438" y="4337050"/>
          <p14:tracePt t="83378" x="2371725" y="4337050"/>
          <p14:tracePt t="83395" x="2386013" y="4337050"/>
          <p14:tracePt t="83412" x="2400300" y="4337050"/>
          <p14:tracePt t="83428" x="2436813" y="4337050"/>
          <p14:tracePt t="83445" x="2451100" y="4337050"/>
          <p14:tracePt t="83492" x="2465388" y="4337050"/>
          <p14:tracePt t="83532" x="2471738" y="4337050"/>
          <p14:tracePt t="83543" x="2479675" y="4337050"/>
          <p14:tracePt t="83548" x="2508250" y="4337050"/>
          <p14:tracePt t="83560" x="2522538" y="4337050"/>
          <p14:tracePt t="83577" x="2543175" y="4337050"/>
          <p14:tracePt t="83595" x="2551113" y="4337050"/>
          <p14:tracePt t="83660" x="2557463" y="4329113"/>
          <p14:tracePt t="83676" x="2565400" y="4322763"/>
          <p14:tracePt t="83692" x="2571750" y="4314825"/>
          <p14:tracePt t="83806" x="2557463" y="4314825"/>
          <p14:tracePt t="83820" x="2543175" y="4314825"/>
          <p14:tracePt t="83828" x="2536825" y="4314825"/>
          <p14:tracePt t="83837" x="2522538" y="4322763"/>
          <p14:tracePt t="83844" x="2500313" y="4329113"/>
          <p14:tracePt t="83884" x="2471738" y="4337050"/>
          <p14:tracePt t="83915" x="2465388" y="4337050"/>
          <p14:tracePt t="83933" x="2436813" y="4337050"/>
          <p14:tracePt t="83941" x="2428875" y="4337050"/>
          <p14:tracePt t="83949" x="2386013" y="4337050"/>
          <p14:tracePt t="83961" x="2343150" y="4337050"/>
          <p14:tracePt t="83976" x="2308225" y="4337050"/>
          <p14:tracePt t="83993" x="2293938" y="4337050"/>
          <p14:tracePt t="84011" x="2265363" y="4337050"/>
          <p14:tracePt t="84026" x="2228850" y="4337050"/>
          <p14:tracePt t="84043" x="2193925" y="4322763"/>
          <p14:tracePt t="84060" x="2165350" y="4322763"/>
          <p14:tracePt t="84077" x="2136775" y="4308475"/>
          <p14:tracePt t="84094" x="2108200" y="4286250"/>
          <p14:tracePt t="84110" x="2079625" y="4279900"/>
          <p14:tracePt t="84126" x="2065338" y="4279900"/>
          <p14:tracePt t="84164" x="2057400" y="4271963"/>
          <p14:tracePt t="84173" x="2051050" y="4251325"/>
          <p14:tracePt t="84181" x="2051050" y="4229100"/>
          <p14:tracePt t="84194" x="2043113" y="4200525"/>
          <p14:tracePt t="84210" x="2043113" y="4179888"/>
          <p14:tracePt t="84227" x="2043113" y="4157663"/>
          <p14:tracePt t="84243" x="2043113" y="4129088"/>
          <p14:tracePt t="84261" x="2043113" y="4114800"/>
          <p14:tracePt t="84277" x="2043113" y="4086225"/>
          <p14:tracePt t="84293" x="2043113" y="4065588"/>
          <p14:tracePt t="84310" x="2043113" y="4029075"/>
          <p14:tracePt t="84326" x="2071688" y="4000500"/>
          <p14:tracePt t="84343" x="2079625" y="3979863"/>
          <p14:tracePt t="84359" x="2093913" y="3965575"/>
          <p14:tracePt t="84376" x="2100263" y="3951288"/>
          <p14:tracePt t="84392" x="2108200" y="3943350"/>
          <p14:tracePt t="84410" x="2114550" y="3937000"/>
          <p14:tracePt t="84426" x="2143125" y="3908425"/>
          <p14:tracePt t="84442" x="2157413" y="3894138"/>
          <p14:tracePt t="84459" x="2165350" y="3894138"/>
          <p14:tracePt t="84476" x="2179638" y="3879850"/>
          <p14:tracePt t="84524" x="2185988" y="3879850"/>
          <p14:tracePt t="84533" x="2208213" y="3879850"/>
          <p14:tracePt t="84549" x="2214563" y="3879850"/>
          <p14:tracePt t="84555" x="2222500" y="3871913"/>
          <p14:tracePt t="85005" x="2243138" y="3871913"/>
          <p14:tracePt t="85012" x="2257425" y="3871913"/>
          <p14:tracePt t="85020" x="2265363" y="3871913"/>
          <p14:tracePt t="85028" x="2279650" y="3871913"/>
          <p14:tracePt t="85042" x="2300288" y="3879850"/>
          <p14:tracePt t="85058" x="2314575" y="3894138"/>
          <p14:tracePt t="85075" x="2336800" y="3914775"/>
          <p14:tracePt t="85092" x="2365375" y="3937000"/>
          <p14:tracePt t="85133" x="2371725" y="3943350"/>
          <p14:tracePt t="85133" x="2371725" y="3951288"/>
          <p14:tracePt t="85157" x="2386013" y="3957638"/>
          <p14:tracePt t="85172" x="2393950" y="3965575"/>
          <p14:tracePt t="85182" x="2408238" y="3994150"/>
          <p14:tracePt t="85186" x="2414588" y="4008438"/>
          <p14:tracePt t="85191" x="2422525" y="4029075"/>
          <p14:tracePt t="85208" x="2422525" y="4037013"/>
          <p14:tracePt t="85226" x="2422525" y="4043363"/>
          <p14:tracePt t="85241" x="2422525" y="4071938"/>
          <p14:tracePt t="85258" x="2428875" y="4100513"/>
          <p14:tracePt t="85275" x="2428875" y="4143375"/>
          <p14:tracePt t="85291" x="2428875" y="4186238"/>
          <p14:tracePt t="85309" x="2428875" y="4214813"/>
          <p14:tracePt t="85325" x="2428875" y="4237038"/>
          <p14:tracePt t="85342" x="2428875" y="4265613"/>
          <p14:tracePt t="85358" x="2428875" y="4286250"/>
          <p14:tracePt t="85375" x="2428875" y="4294188"/>
          <p14:tracePt t="85392" x="2422525" y="4329113"/>
          <p14:tracePt t="85409" x="2408238" y="4337050"/>
          <p14:tracePt t="85425" x="2371725" y="4343400"/>
          <p14:tracePt t="85441" x="2357438" y="4351338"/>
          <p14:tracePt t="85459" x="2314575" y="4371975"/>
          <p14:tracePt t="85475" x="2271713" y="4371975"/>
          <p14:tracePt t="85491" x="2236788" y="4371975"/>
          <p14:tracePt t="85507" x="2222500" y="4371975"/>
          <p14:tracePt t="85525" x="2208213" y="4371975"/>
          <p14:tracePt t="85541" x="2151063" y="4337050"/>
          <p14:tracePt t="85558" x="2079625" y="4279900"/>
          <p14:tracePt t="85574" x="2014538" y="4229100"/>
          <p14:tracePt t="85591" x="1979613" y="4214813"/>
          <p14:tracePt t="85607" x="1965325" y="4208463"/>
          <p14:tracePt t="85624" x="1957388" y="4194175"/>
          <p14:tracePt t="85641" x="1957388" y="4179888"/>
          <p14:tracePt t="85657" x="1957388" y="4151313"/>
          <p14:tracePt t="85675" x="1957388" y="4108450"/>
          <p14:tracePt t="85691" x="1957388" y="4086225"/>
          <p14:tracePt t="85691" x="1957388" y="4071938"/>
          <p14:tracePt t="85709" x="1957388" y="4057650"/>
          <p14:tracePt t="85725" x="1965325" y="4022725"/>
          <p14:tracePt t="85741" x="1979613" y="3994150"/>
          <p14:tracePt t="85758" x="2014538" y="3937000"/>
          <p14:tracePt t="85774" x="2057400" y="3886200"/>
          <p14:tracePt t="85790" x="2071688" y="3851275"/>
          <p14:tracePt t="85807" x="2085975" y="3829050"/>
          <p14:tracePt t="85825" x="2093913" y="3814763"/>
          <p14:tracePt t="85869" x="2100263" y="3808413"/>
          <p14:tracePt t="85877" x="2114550" y="3808413"/>
          <p14:tracePt t="85891" x="2143125" y="3794125"/>
          <p14:tracePt t="85891" x="2165350" y="3794125"/>
          <p14:tracePt t="85893" x="2179638" y="3794125"/>
          <p14:tracePt t="85907" x="2228850" y="3794125"/>
          <p14:tracePt t="85925" x="2271713" y="3794125"/>
          <p14:tracePt t="85941" x="2314575" y="3794125"/>
          <p14:tracePt t="85989" x="2328863" y="3794125"/>
          <p14:tracePt t="86036" x="2336800" y="3794125"/>
          <p14:tracePt t="86044" x="2336800" y="3808413"/>
          <p14:tracePt t="86084" x="2336800" y="3829050"/>
          <p14:tracePt t="86092" x="2336800" y="3843338"/>
          <p14:tracePt t="86100" x="2328863" y="3851275"/>
          <p14:tracePt t="86108" x="2328863" y="3857625"/>
          <p14:tracePt t="86124" x="2322513" y="3894138"/>
          <p14:tracePt t="86141" x="2322513" y="3900488"/>
          <p14:tracePt t="86157" x="2322513" y="3914775"/>
          <p14:tracePt t="86196" x="2322513" y="3922713"/>
          <p14:tracePt t="86260" x="2322513" y="3929063"/>
          <p14:tracePt t="86293" x="2322513" y="3937000"/>
          <p14:tracePt t="86309" x="2322513" y="3951288"/>
          <p14:tracePt t="86317" x="2322513" y="3957638"/>
          <p14:tracePt t="86324" x="2322513" y="3965575"/>
          <p14:tracePt t="86332" x="2322513" y="3971925"/>
          <p14:tracePt t="86340" x="2322513" y="4029075"/>
          <p14:tracePt t="86357" x="2328863" y="4065588"/>
          <p14:tracePt t="86374" x="2351088" y="4086225"/>
          <p14:tracePt t="86390" x="2351088" y="4122738"/>
          <p14:tracePt t="86407" x="2351088" y="4165600"/>
          <p14:tracePt t="86423" x="2357438" y="4222750"/>
          <p14:tracePt t="86439" x="2357438" y="4265613"/>
          <p14:tracePt t="86457" x="2357438" y="4322763"/>
          <p14:tracePt t="86473" x="2357438" y="4386263"/>
          <p14:tracePt t="86489" x="2357438" y="4429125"/>
          <p14:tracePt t="86506" x="2357438" y="4443413"/>
          <p14:tracePt t="86523" x="2357438" y="4471988"/>
          <p14:tracePt t="86539" x="2365375" y="4486275"/>
          <p14:tracePt t="86557" x="2386013" y="4508500"/>
          <p14:tracePt t="86574" x="2400300" y="4522788"/>
          <p14:tracePt t="86589" x="2422525" y="4529138"/>
          <p14:tracePt t="86606" x="2451100" y="4537075"/>
          <p14:tracePt t="86622" x="2514600" y="4537075"/>
          <p14:tracePt t="86640" x="2571750" y="4537075"/>
          <p14:tracePt t="86656" x="2593975" y="4537075"/>
          <p14:tracePt t="86673" x="2614613" y="4537075"/>
          <p14:tracePt t="86689" x="2657475" y="4508500"/>
          <p14:tracePt t="86706" x="2693988" y="4471988"/>
          <p14:tracePt t="86723" x="2714625" y="4451350"/>
          <p14:tracePt t="86739" x="2751138" y="4400550"/>
          <p14:tracePt t="86757" x="2779713" y="4371975"/>
          <p14:tracePt t="86772" x="2794000" y="4357688"/>
          <p14:tracePt t="86790" x="2808288" y="4322763"/>
          <p14:tracePt t="86806" x="2808288" y="4308475"/>
          <p14:tracePt t="86822" x="2808288" y="4271963"/>
          <p14:tracePt t="86839" x="2808288" y="4257675"/>
          <p14:tracePt t="86856" x="2808288" y="4229100"/>
          <p14:tracePt t="86872" x="2808288" y="4222750"/>
          <p14:tracePt t="86890" x="2808288" y="4186238"/>
          <p14:tracePt t="86906" x="2800350" y="4151313"/>
          <p14:tracePt t="86922" x="2771775" y="4108450"/>
          <p14:tracePt t="86939" x="2757488" y="4065588"/>
          <p14:tracePt t="86955" x="2714625" y="4000500"/>
          <p14:tracePt t="86974" x="2708275" y="3994150"/>
          <p14:tracePt t="86989" x="2693988" y="3957638"/>
          <p14:tracePt t="87007" x="2679700" y="3943350"/>
          <p14:tracePt t="87022" x="2657475" y="3929063"/>
          <p14:tracePt t="87039" x="2643188" y="3914775"/>
          <p14:tracePt t="87056" x="2614613" y="3908425"/>
          <p14:tracePt t="87072" x="2586038" y="3900488"/>
          <p14:tracePt t="87090" x="2571750" y="3900488"/>
          <p14:tracePt t="87105" x="2565400" y="3900488"/>
          <p14:tracePt t="87122" x="2557463" y="3900488"/>
          <p14:tracePt t="87196" x="2551113" y="3900488"/>
          <p14:tracePt t="87204" x="2522538" y="3900488"/>
          <p14:tracePt t="87212" x="2508250" y="3929063"/>
          <p14:tracePt t="87222" x="2500313" y="3951288"/>
          <p14:tracePt t="87239" x="2500313" y="3994150"/>
          <p14:tracePt t="87255" x="2500313" y="4037013"/>
          <p14:tracePt t="87272" x="2500313" y="4079875"/>
          <p14:tracePt t="87288" x="2500313" y="4129088"/>
          <p14:tracePt t="87305" x="2500313" y="4157663"/>
          <p14:tracePt t="87322" x="2500313" y="4194175"/>
          <p14:tracePt t="87339" x="2500313" y="4214813"/>
          <p14:tracePt t="87355" x="2500313" y="4243388"/>
          <p14:tracePt t="87372" x="2500313" y="4265613"/>
          <p14:tracePt t="87412" x="2514600" y="4279900"/>
          <p14:tracePt t="87413" x="2522538" y="4279900"/>
          <p14:tracePt t="87421" x="2536825" y="4279900"/>
          <p14:tracePt t="87438" x="2551113" y="4279900"/>
          <p14:tracePt t="87455" x="2579688" y="4294188"/>
          <p14:tracePt t="87471" x="2593975" y="4294188"/>
          <p14:tracePt t="87488" x="2600325" y="4294188"/>
          <p14:tracePt t="87506" x="2614613" y="4294188"/>
          <p14:tracePt t="87521" x="2643188" y="4294188"/>
          <p14:tracePt t="87538" x="2671763" y="4294188"/>
          <p14:tracePt t="87555" x="2693988" y="4294188"/>
          <p14:tracePt t="87555" x="2722563" y="4286250"/>
          <p14:tracePt t="87573" x="2757488" y="4279900"/>
          <p14:tracePt t="87589" x="2779713" y="4257675"/>
          <p14:tracePt t="87605" x="2786063" y="4251325"/>
          <p14:tracePt t="87621" x="2800350" y="4237038"/>
          <p14:tracePt t="87638" x="2808288" y="4237038"/>
          <p14:tracePt t="87654" x="2822575" y="4222750"/>
          <p14:tracePt t="87671" x="2822575" y="4214813"/>
          <p14:tracePt t="87688" x="2843213" y="4186238"/>
          <p14:tracePt t="87704" x="2843213" y="4171950"/>
          <p14:tracePt t="87722" x="2851150" y="4165600"/>
          <p14:tracePt t="87765" x="2851150" y="4151313"/>
          <p14:tracePt t="87772" x="2851150" y="4143375"/>
          <p14:tracePt t="87780" x="2851150" y="4137025"/>
          <p14:tracePt t="87788" x="2828925" y="4086225"/>
          <p14:tracePt t="87805" x="2800350" y="4065588"/>
          <p14:tracePt t="87822" x="2786063" y="4043363"/>
          <p14:tracePt t="87837" x="2751138" y="3986213"/>
          <p14:tracePt t="87855" x="2714625" y="3951288"/>
          <p14:tracePt t="87871" x="2679700" y="3929063"/>
          <p14:tracePt t="87888" x="2636838" y="3900488"/>
          <p14:tracePt t="87905" x="2608263" y="3871913"/>
          <p14:tracePt t="87921" x="2571750" y="3857625"/>
          <p14:tracePt t="87938" x="2543175" y="3836988"/>
          <p14:tracePt t="87954" x="2493963" y="3829050"/>
          <p14:tracePt t="87972" x="2479675" y="3822700"/>
          <p14:tracePt t="87987" x="2457450" y="3822700"/>
          <p14:tracePt t="88005" x="2451100" y="3822700"/>
          <p14:tracePt t="88021" x="2414588" y="3822700"/>
          <p14:tracePt t="88041" x="2400300" y="3822700"/>
          <p14:tracePt t="88054" x="2371725" y="3851275"/>
          <p14:tracePt t="88070" x="2343150" y="3894138"/>
          <p14:tracePt t="88088" x="2336800" y="3914775"/>
          <p14:tracePt t="88104" x="2328863" y="3922713"/>
          <p14:tracePt t="88121" x="2328863" y="3957638"/>
          <p14:tracePt t="88137" x="2328863" y="3986213"/>
          <p14:tracePt t="88154" x="2328863" y="4014788"/>
          <p14:tracePt t="88170" x="2336800" y="4043363"/>
          <p14:tracePt t="88187" x="2357438" y="4100513"/>
          <p14:tracePt t="88187" x="2357438" y="4122738"/>
          <p14:tracePt t="88206" x="2379663" y="4143375"/>
          <p14:tracePt t="88221" x="2386013" y="4186238"/>
          <p14:tracePt t="88237" x="2393950" y="4222750"/>
          <p14:tracePt t="88271" x="2400300" y="4251325"/>
          <p14:tracePt t="88272" x="2414588" y="4265613"/>
          <p14:tracePt t="88316" x="2422525" y="4265613"/>
          <p14:tracePt t="88333" x="2428875" y="4265613"/>
          <p14:tracePt t="88342" x="2443163" y="4265613"/>
          <p14:tracePt t="88354" x="2457450" y="4265613"/>
          <p14:tracePt t="88370" x="2493963" y="4265613"/>
          <p14:tracePt t="88370" x="2508250" y="4265613"/>
          <p14:tracePt t="88388" x="2522538" y="4265613"/>
          <p14:tracePt t="88403" x="2565400" y="4257675"/>
          <p14:tracePt t="88421" x="2586038" y="4243388"/>
          <p14:tracePt t="88437" x="2614613" y="4222750"/>
          <p14:tracePt t="88454" x="2628900" y="4200525"/>
          <p14:tracePt t="88470" x="2636838" y="4186238"/>
          <p14:tracePt t="88487" x="2651125" y="4171950"/>
          <p14:tracePt t="88524" x="2651125" y="4165600"/>
          <p14:tracePt t="88527" x="2657475" y="4151313"/>
          <p14:tracePt t="88537" x="2657475" y="4137025"/>
          <p14:tracePt t="88553" x="2657475" y="4100513"/>
          <p14:tracePt t="88570" x="2657475" y="4065588"/>
          <p14:tracePt t="88587" x="2657475" y="4051300"/>
          <p14:tracePt t="88604" x="2657475" y="4037013"/>
          <p14:tracePt t="88675" x="2651125" y="4037013"/>
          <p14:tracePt t="88684" x="2628900" y="4037013"/>
          <p14:tracePt t="88700" x="2608263" y="4037013"/>
          <p14:tracePt t="88709" x="2600325" y="4037013"/>
          <p14:tracePt t="88715" x="2586038" y="4037013"/>
          <p14:tracePt t="88720" x="2579688" y="4037013"/>
          <p14:tracePt t="88772" x="2571750" y="4037013"/>
          <p14:tracePt t="88844" x="2586038" y="4051300"/>
          <p14:tracePt t="88852" x="2593975" y="4057650"/>
          <p14:tracePt t="88860" x="2600325" y="4057650"/>
          <p14:tracePt t="88862" x="2608263" y="4057650"/>
          <p14:tracePt t="88869" x="2643188" y="4071938"/>
          <p14:tracePt t="88886" x="2686050" y="4079875"/>
          <p14:tracePt t="88904" x="2743200" y="4079875"/>
          <p14:tracePt t="88919" x="2786063" y="4079875"/>
          <p14:tracePt t="88937" x="2800350" y="4079875"/>
          <p14:tracePt t="88953" x="2822575" y="4079875"/>
          <p14:tracePt t="88969" x="2857500" y="4079875"/>
          <p14:tracePt t="88986" x="2879725" y="4079875"/>
          <p14:tracePt t="89003" x="2922588" y="4079875"/>
          <p14:tracePt t="89020" x="2957513" y="4079875"/>
          <p14:tracePt t="89036" x="3000375" y="4108450"/>
          <p14:tracePt t="89053" x="3028950" y="4114800"/>
          <p14:tracePt t="89069" x="3057525" y="4137025"/>
          <p14:tracePt t="89086" x="3086100" y="4157663"/>
          <p14:tracePt t="89102" x="3114675" y="4171950"/>
          <p14:tracePt t="89119" x="3128963" y="4186238"/>
          <p14:tracePt t="89136" x="3143250" y="4194175"/>
          <p14:tracePt t="89152" x="3165475" y="4208463"/>
          <p14:tracePt t="89170" x="3171825" y="4214813"/>
          <p14:tracePt t="89186" x="3179763" y="4222750"/>
          <p14:tracePt t="89202" x="3186113" y="4229100"/>
          <p14:tracePt t="89219" x="3194050" y="4237038"/>
          <p14:tracePt t="89219" x="3194050" y="4243388"/>
          <p14:tracePt t="89237" x="3194050" y="4251325"/>
          <p14:tracePt t="89316" x="3194050" y="4257675"/>
          <p14:tracePt t="89332" x="3194050" y="4265613"/>
          <p14:tracePt t="89349" x="3186113" y="4294188"/>
          <p14:tracePt t="89364" x="3179763" y="4300538"/>
          <p14:tracePt t="89372" x="3157538" y="4308475"/>
          <p14:tracePt t="89387" x="3143250" y="4314825"/>
          <p14:tracePt t="89402" x="3128963" y="4314825"/>
          <p14:tracePt t="89420" x="3114675" y="4329113"/>
          <p14:tracePt t="89461" x="3108325" y="4329113"/>
          <p14:tracePt t="89492" x="3086100" y="4329113"/>
          <p14:tracePt t="89502" x="3071813" y="4329113"/>
          <p14:tracePt t="89503" x="3036888" y="4329113"/>
          <p14:tracePt t="89518" x="3022600" y="4329113"/>
          <p14:tracePt t="89536" x="3000375" y="4329113"/>
          <p14:tracePt t="89552" x="2994025" y="4329113"/>
          <p14:tracePt t="89569" x="2979738" y="4314825"/>
          <p14:tracePt t="89585" x="2979738" y="4300538"/>
          <p14:tracePt t="89602" x="2971800" y="4286250"/>
          <p14:tracePt t="89618" x="2965450" y="4271963"/>
          <p14:tracePt t="89635" x="2957513" y="4257675"/>
          <p14:tracePt t="89676" x="2957513" y="4251325"/>
          <p14:tracePt t="89677" x="2957513" y="4237038"/>
          <p14:tracePt t="89686" x="2957513" y="4229100"/>
          <p14:tracePt t="89725" x="2957513" y="4214813"/>
          <p14:tracePt t="89741" x="2957513" y="4208463"/>
          <p14:tracePt t="89772" x="2957513" y="4194175"/>
          <p14:tracePt t="89780" x="2957513" y="4186238"/>
          <p14:tracePt t="89797" x="2957513" y="4171950"/>
          <p14:tracePt t="89812" x="2957513" y="4157663"/>
          <p14:tracePt t="89820" x="2957513" y="4151313"/>
          <p14:tracePt t="89826" x="2957513" y="4137025"/>
          <p14:tracePt t="89835" x="2957513" y="4108450"/>
          <p14:tracePt t="89851" x="2957513" y="4057650"/>
          <p14:tracePt t="89869" x="2957513" y="4037013"/>
          <p14:tracePt t="89886" x="2957513" y="4022725"/>
          <p14:tracePt t="89902" x="2957513" y="3994150"/>
          <p14:tracePt t="89918" x="2957513" y="3979863"/>
          <p14:tracePt t="89935" x="2957513" y="3943350"/>
          <p14:tracePt t="89951" x="2957513" y="3937000"/>
          <p14:tracePt t="89968" x="2957513" y="3922713"/>
          <p14:tracePt t="90053" x="2957513" y="3908425"/>
          <p14:tracePt t="90068" x="2965450" y="3900488"/>
          <p14:tracePt t="90109" x="2971800" y="3900488"/>
          <p14:tracePt t="90117" x="3000375" y="3900488"/>
          <p14:tracePt t="90123" x="3008313" y="3900488"/>
          <p14:tracePt t="90134" x="3028950" y="3900488"/>
          <p14:tracePt t="90151" x="3043238" y="3900488"/>
          <p14:tracePt t="90167" x="3071813" y="3900488"/>
          <p14:tracePt t="90185" x="3094038" y="3886200"/>
          <p14:tracePt t="90202" x="3128963" y="3886200"/>
          <p14:tracePt t="90218" x="3136900" y="3886200"/>
          <p14:tracePt t="90235" x="3143250" y="3886200"/>
          <p14:tracePt t="90251" x="3165475" y="3886200"/>
          <p14:tracePt t="90269" x="3179763" y="3886200"/>
          <p14:tracePt t="90316" x="3194050" y="3886200"/>
          <p14:tracePt t="90372" x="3200400" y="3886200"/>
          <p14:tracePt t="90382" x="3208338" y="3886200"/>
          <p14:tracePt t="90445" x="3214688" y="3886200"/>
          <p14:tracePt t="90452" x="3222625" y="3886200"/>
          <p14:tracePt t="90459" x="3222625" y="3894138"/>
          <p14:tracePt t="90467" x="3222625" y="3922713"/>
          <p14:tracePt t="90484" x="3243263" y="3943350"/>
          <p14:tracePt t="90501" x="3243263" y="3979863"/>
          <p14:tracePt t="90517" x="3243263" y="3994150"/>
          <p14:tracePt t="90534" x="3243263" y="4022725"/>
          <p14:tracePt t="90550" x="3243263" y="4029075"/>
          <p14:tracePt t="90568" x="3243263" y="4051300"/>
          <p14:tracePt t="90583" x="3243263" y="4057650"/>
          <p14:tracePt t="90601" x="3243263" y="4071938"/>
          <p14:tracePt t="90618" x="3243263" y="4079875"/>
          <p14:tracePt t="90634" x="3243263" y="4094163"/>
          <p14:tracePt t="90650" x="3243263" y="4100513"/>
          <p14:tracePt t="90667" x="3243263" y="4114800"/>
          <p14:tracePt t="90667" x="3243263" y="4129088"/>
          <p14:tracePt t="90684" x="3243263" y="4137025"/>
          <p14:tracePt t="90725" x="3243263" y="4143375"/>
          <p14:tracePt t="90756" x="3243263" y="4151313"/>
          <p14:tracePt t="90772" x="3236913" y="4165600"/>
          <p14:tracePt t="91444" x="3228975" y="4171950"/>
          <p14:tracePt t="91452" x="3200400" y="4179888"/>
          <p14:tracePt t="91469" x="3194050" y="4179888"/>
          <p14:tracePt t="91476" x="3171825" y="4194175"/>
          <p14:tracePt t="91484" x="3136900" y="4200525"/>
          <p14:tracePt t="91499" x="3108325" y="4208463"/>
          <p14:tracePt t="91516" x="3057525" y="4222750"/>
          <p14:tracePt t="91533" x="3043238" y="4222750"/>
          <p14:tracePt t="91549" x="3022600" y="4222750"/>
          <p14:tracePt t="91566" x="3000375" y="4222750"/>
          <p14:tracePt t="91583" x="2979738" y="4222750"/>
          <p14:tracePt t="91599" x="2943225" y="4214813"/>
          <p14:tracePt t="91616" x="2914650" y="4208463"/>
          <p14:tracePt t="91632" x="2886075" y="4200525"/>
          <p14:tracePt t="91650" x="2879725" y="4200525"/>
          <p14:tracePt t="91666" x="2871788" y="4186238"/>
          <p14:tracePt t="91682" x="2865438" y="4165600"/>
          <p14:tracePt t="91699" x="2851150" y="4143375"/>
          <p14:tracePt t="91715" x="2828925" y="4122738"/>
          <p14:tracePt t="91733" x="2822575" y="4114800"/>
          <p14:tracePt t="91788" x="2814638" y="4108450"/>
          <p14:tracePt t="91804" x="2808288" y="4108450"/>
          <p14:tracePt t="91812" x="2800350" y="4100513"/>
          <p14:tracePt t="91812" x="2779713" y="4100513"/>
          <p14:tracePt t="91836" x="2771775" y="4100513"/>
          <p14:tracePt t="91844" x="2765425" y="4100513"/>
          <p14:tracePt t="91852" x="2743200" y="4100513"/>
          <p14:tracePt t="91866" x="2728913" y="4100513"/>
          <p14:tracePt t="91882" x="2700338" y="4100513"/>
          <p14:tracePt t="91899" x="2686050" y="4100513"/>
          <p14:tracePt t="91899" x="2657475" y="4100513"/>
          <p14:tracePt t="91917" x="2614613" y="4100513"/>
          <p14:tracePt t="91932" x="2400300" y="4129088"/>
          <p14:tracePt t="91949" x="2257425" y="4137025"/>
          <p14:tracePt t="91965" x="2193925" y="4157663"/>
          <p14:tracePt t="91983" x="2157413" y="4165600"/>
          <p14:tracePt t="91999" x="2108200" y="4165600"/>
          <p14:tracePt t="92015" x="2071688" y="4171950"/>
          <p14:tracePt t="92032" x="2057400" y="4171950"/>
          <p14:tracePt t="92049" x="2036763" y="4171950"/>
          <p14:tracePt t="92065" x="2000250" y="4171950"/>
          <p14:tracePt t="92081" x="1957388" y="4171950"/>
          <p14:tracePt t="92099" x="1900238" y="4171950"/>
          <p14:tracePt t="92115" x="1851025" y="4171950"/>
          <p14:tracePt t="92115" x="1808163" y="4171950"/>
          <p14:tracePt t="92132" x="1765300" y="4171950"/>
          <p14:tracePt t="92148" x="1722438" y="4171950"/>
          <p14:tracePt t="92165" x="1693863" y="4186238"/>
          <p14:tracePt t="92181" x="1651000" y="4186238"/>
          <p14:tracePt t="92199" x="1600200" y="4186238"/>
          <p14:tracePt t="92214" x="1557338" y="4186238"/>
          <p14:tracePt t="92232" x="1508125" y="4186238"/>
          <p14:tracePt t="92248" x="1457325" y="4186238"/>
          <p14:tracePt t="92265" x="1408113" y="4186238"/>
          <p14:tracePt t="92282" x="1350963" y="4200525"/>
          <p14:tracePt t="92298" x="1314450" y="4200525"/>
          <p14:tracePt t="92404" x="1328738" y="4200525"/>
          <p14:tracePt t="92413" x="1436688" y="4194175"/>
          <p14:tracePt t="92421" x="1514475" y="4186238"/>
          <p14:tracePt t="92423" x="1600200" y="4186238"/>
          <p14:tracePt t="92431" x="1793875" y="4143375"/>
          <p14:tracePt t="92448" x="1928813" y="4143375"/>
          <p14:tracePt t="92465" x="2057400" y="4137025"/>
          <p14:tracePt t="92481" x="2122488" y="4137025"/>
          <p14:tracePt t="92498" x="2165350" y="4137025"/>
          <p14:tracePt t="92514" x="2193925" y="4137025"/>
          <p14:tracePt t="92531" x="2257425" y="4137025"/>
          <p14:tracePt t="92548" x="2328863" y="4137025"/>
          <p14:tracePt t="92565" x="2408238" y="4137025"/>
          <p14:tracePt t="92581" x="2465388" y="4137025"/>
          <p14:tracePt t="92597" x="2508250" y="4137025"/>
          <p14:tracePt t="92615" x="2557463" y="4137025"/>
          <p14:tracePt t="92631" x="2593975" y="4137025"/>
          <p14:tracePt t="92647" x="2628900" y="4137025"/>
          <p14:tracePt t="92664" x="2643188" y="4137025"/>
          <p14:tracePt t="92681" x="2665413" y="4137025"/>
          <p14:tracePt t="92725" x="2671763" y="4137025"/>
          <p14:tracePt t="92773" x="2679700" y="4137025"/>
          <p14:tracePt t="92780" x="2708275" y="4137025"/>
          <p14:tracePt t="92788" x="2728913" y="4143375"/>
          <p14:tracePt t="92798" x="2743200" y="4143375"/>
          <p14:tracePt t="94253" x="2736850" y="4151313"/>
          <p14:tracePt t="94292" x="2714625" y="4151313"/>
          <p14:tracePt t="94300" x="2708275" y="4151313"/>
          <p14:tracePt t="94313" x="2700338" y="4151313"/>
          <p14:tracePt t="94314" x="2693988" y="4151313"/>
          <p14:tracePt t="94328" x="2679700" y="4143375"/>
          <p14:tracePt t="94345" x="2671763" y="4143375"/>
          <p14:tracePt t="94362" x="2665413" y="4143375"/>
          <p14:tracePt t="94493" x="2679700" y="4143375"/>
          <p14:tracePt t="94501" x="2714625" y="4143375"/>
          <p14:tracePt t="94502" x="2743200" y="4143375"/>
          <p14:tracePt t="94511" x="2771775" y="4143375"/>
          <p14:tracePt t="94528" x="2822575" y="4143375"/>
          <p14:tracePt t="94545" x="2871788" y="4143375"/>
          <p14:tracePt t="94562" x="2928938" y="4143375"/>
          <p14:tracePt t="94579" x="2994025" y="4143375"/>
          <p14:tracePt t="94594" x="3043238" y="4143375"/>
          <p14:tracePt t="94611" x="3065463" y="4143375"/>
          <p14:tracePt t="94628" x="3071813" y="4137025"/>
          <p14:tracePt t="94676" x="3079750" y="4137025"/>
          <p14:tracePt t="94683" x="3094038" y="4137025"/>
          <p14:tracePt t="94685" x="3100388" y="4137025"/>
          <p14:tracePt t="94725" x="3108325" y="4137025"/>
          <p14:tracePt t="94852" x="3065463" y="4137025"/>
          <p14:tracePt t="94860" x="3043238" y="4143375"/>
          <p14:tracePt t="94868" x="3008313" y="4143375"/>
          <p14:tracePt t="94878" x="2979738" y="4151313"/>
          <p14:tracePt t="94895" x="2943225" y="4151313"/>
          <p14:tracePt t="94911" x="2928938" y="4151313"/>
          <p14:tracePt t="94928" x="2900363" y="4151313"/>
          <p14:tracePt t="94945" x="2865438" y="4151313"/>
          <p14:tracePt t="94961" x="2814638" y="4151313"/>
          <p14:tracePt t="94977" x="2779713" y="4151313"/>
          <p14:tracePt t="94994" x="2771775" y="4151313"/>
          <p14:tracePt t="95011" x="2765425" y="4151313"/>
          <p14:tracePt t="95028" x="2743200" y="4151313"/>
          <p14:tracePt t="95045" x="2736850" y="4151313"/>
          <p14:tracePt t="95062" x="2722563" y="4151313"/>
          <p14:tracePt t="95078" x="2686050" y="4151313"/>
          <p14:tracePt t="95095" x="2657475" y="4143375"/>
          <p14:tracePt t="95111" x="2643188" y="4137025"/>
          <p14:tracePt t="95127" x="2614613" y="4137025"/>
          <p14:tracePt t="95144" x="2608263" y="4129088"/>
          <p14:tracePt t="95180" x="2600325" y="4129088"/>
          <p14:tracePt t="95220" x="2586038" y="4122738"/>
          <p14:tracePt t="95332" x="2665413" y="4122738"/>
          <p14:tracePt t="95340" x="2722563" y="4122738"/>
          <p14:tracePt t="95348" x="2771775" y="4122738"/>
          <p14:tracePt t="95353" x="2828925" y="4122738"/>
          <p14:tracePt t="95360" x="2936875" y="4122738"/>
          <p14:tracePt t="95376" x="2979738" y="4122738"/>
          <p14:tracePt t="95395" x="3028950" y="4122738"/>
          <p14:tracePt t="95410" x="3171825" y="4122738"/>
          <p14:tracePt t="95427" x="3479800" y="4171950"/>
          <p14:tracePt t="95443" x="3757613" y="4171950"/>
          <p14:tracePt t="95460" x="3800475" y="4171950"/>
          <p14:tracePt t="95476" x="3829050" y="4171950"/>
          <p14:tracePt t="95533" x="3836988" y="4171950"/>
          <p14:tracePt t="95548" x="3857625" y="4171950"/>
          <p14:tracePt t="95556" x="3865563" y="4171950"/>
          <p14:tracePt t="95565" x="3879850" y="4171950"/>
          <p14:tracePt t="95576" x="3908425" y="4171950"/>
          <p14:tracePt t="95577" x="3951288" y="4171950"/>
          <p14:tracePt t="95593" x="4014788" y="4165600"/>
          <p14:tracePt t="95609" x="4051300" y="4157663"/>
          <p14:tracePt t="95626" x="4086225" y="4151313"/>
          <p14:tracePt t="95643" x="4143375" y="4151313"/>
          <p14:tracePt t="95660" x="4222750" y="4143375"/>
          <p14:tracePt t="95676" x="4279900" y="4143375"/>
          <p14:tracePt t="95694" x="4300538" y="4143375"/>
          <p14:tracePt t="95710" x="4343400" y="4143375"/>
          <p14:tracePt t="95727" x="4386263" y="4143375"/>
          <p14:tracePt t="95743" x="4429125" y="4143375"/>
          <p14:tracePt t="95760" x="4457700" y="4143375"/>
          <p14:tracePt t="95776" x="4479925" y="4143375"/>
          <p14:tracePt t="95812" x="4486275" y="4143375"/>
          <p14:tracePt t="95820" x="4494213" y="4143375"/>
          <p14:tracePt t="95829" x="4508500" y="4143375"/>
          <p14:tracePt t="95843" x="4514850" y="4143375"/>
          <p14:tracePt t="95859" x="4522788" y="4143375"/>
          <p14:tracePt t="95972" x="4529138" y="4151313"/>
          <p14:tracePt t="95980" x="4529138" y="4165600"/>
          <p14:tracePt t="95982" x="4529138" y="4171950"/>
          <p14:tracePt t="95992" x="4522788" y="4208463"/>
          <p14:tracePt t="96009" x="4500563" y="4243388"/>
          <p14:tracePt t="96027" x="4479925" y="4279900"/>
          <p14:tracePt t="96043" x="4457700" y="4300538"/>
          <p14:tracePt t="96060" x="4443413" y="4329113"/>
          <p14:tracePt t="96076" x="4437063" y="4337050"/>
          <p14:tracePt t="96837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16B692-5205-463A-B333-4FE9DFD00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29060"/>
            <a:ext cx="8281987" cy="701675"/>
          </a:xfrm>
        </p:spPr>
        <p:txBody>
          <a:bodyPr/>
          <a:lstStyle/>
          <a:p>
            <a:r>
              <a:rPr lang="en-US" altLang="en-US" dirty="0"/>
              <a:t>Accuracy of Different Schemes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F211E5D-C18B-477C-90EF-26EF56E7D3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graphicFrame>
        <p:nvGraphicFramePr>
          <p:cNvPr id="6" name="Object 2">
            <a:hlinkClick r:id="" action="ppaction://ole?verb=0"/>
            <a:extLst>
              <a:ext uri="{FF2B5EF4-FFF2-40B4-BE49-F238E27FC236}">
                <a16:creationId xmlns:a16="http://schemas.microsoft.com/office/drawing/2014/main" xmlns="" id="{3578AB9E-B973-4AFA-97BC-31D6F63313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8557137"/>
              </p:ext>
            </p:extLst>
          </p:nvPr>
        </p:nvGraphicFramePr>
        <p:xfrm>
          <a:off x="711200" y="904068"/>
          <a:ext cx="7721600" cy="511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Chart" r:id="rId5" imgW="5800680" imgH="4105080" progId="Excel.Chart.8">
                  <p:embed followColorScheme="full"/>
                </p:oleObj>
              </mc:Choice>
              <mc:Fallback>
                <p:oleObj name="Chart" r:id="rId5" imgW="5800680" imgH="4105080" progId="Excel.Chart.8">
                  <p:embed followColorScheme="full"/>
                  <p:pic>
                    <p:nvPicPr>
                      <p:cNvPr id="1026" name="Object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xmlns="" id="{7828B0F3-AF68-4D0A-B2F2-3F8169FE939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904068"/>
                        <a:ext cx="7721600" cy="5117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724"/>
    </mc:Choice>
    <mc:Fallback>
      <p:transition spd="slow" advTm="197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93" x="3508375" y="2400300"/>
          <p14:tracePt t="8752" x="3500438" y="2393950"/>
          <p14:tracePt t="8760" x="3494088" y="2393950"/>
          <p14:tracePt t="8768" x="3471863" y="2393950"/>
          <p14:tracePt t="8784" x="3465513" y="2400300"/>
          <p14:tracePt t="8825" x="3443288" y="2414588"/>
          <p14:tracePt t="8832" x="3400425" y="2451100"/>
          <p14:tracePt t="8840" x="3379788" y="2465388"/>
          <p14:tracePt t="8848" x="3351213" y="2528888"/>
          <p14:tracePt t="8859" x="3336925" y="2565400"/>
          <p14:tracePt t="8892" x="3314700" y="2614613"/>
          <p14:tracePt t="8896" x="3294063" y="2665413"/>
          <p14:tracePt t="8909" x="3286125" y="2757488"/>
          <p14:tracePt t="8925" x="3271838" y="2814638"/>
          <p14:tracePt t="8944" x="3265488" y="2879725"/>
          <p14:tracePt t="8960" x="3243263" y="2957513"/>
          <p14:tracePt t="8976" x="3236913" y="3051175"/>
          <p14:tracePt t="9000" x="3222625" y="3165475"/>
          <p14:tracePt t="9016" x="3214688" y="3228975"/>
          <p14:tracePt t="9032" x="3179763" y="3314700"/>
          <p14:tracePt t="9048" x="3165475" y="3408363"/>
          <p14:tracePt t="9065" x="3136900" y="3536950"/>
          <p14:tracePt t="9080" x="3100388" y="3651250"/>
          <p14:tracePt t="9092" x="3057525" y="3751263"/>
          <p14:tracePt t="9108" x="3028950" y="3829050"/>
          <p14:tracePt t="9125" x="2965450" y="3979863"/>
          <p14:tracePt t="9142" x="2886075" y="4137025"/>
          <p14:tracePt t="9159" x="2786063" y="4286250"/>
          <p14:tracePt t="9175" x="2628900" y="4508500"/>
          <p14:tracePt t="9192" x="2557463" y="4643438"/>
          <p14:tracePt t="9208" x="2508250" y="4786313"/>
          <p14:tracePt t="9224" x="2443163" y="4922838"/>
          <p14:tracePt t="9241" x="2371725" y="5072063"/>
          <p14:tracePt t="9259" x="2293938" y="5194300"/>
          <p14:tracePt t="9275" x="2193925" y="5329238"/>
          <p14:tracePt t="9291" x="2114550" y="5414963"/>
          <p14:tracePt t="9309" x="2036763" y="5486400"/>
          <p14:tracePt t="9325" x="2008188" y="5522913"/>
          <p14:tracePt t="9341" x="1965325" y="5572125"/>
          <p14:tracePt t="9358" x="1943100" y="5629275"/>
          <p14:tracePt t="9375" x="1928813" y="5672138"/>
          <p14:tracePt t="9375" x="1922463" y="5700713"/>
          <p14:tracePt t="9393" x="1908175" y="5722938"/>
          <p14:tracePt t="9408" x="1900238" y="5729288"/>
          <p14:tracePt t="9448" x="1900238" y="5743575"/>
          <p14:tracePt t="9455" x="1900238" y="5751513"/>
          <p14:tracePt t="9458" x="1893888" y="5757863"/>
          <p14:tracePt t="9584" x="1885950" y="5765800"/>
          <p14:tracePt t="9630" x="1871663" y="5765800"/>
          <p14:tracePt t="9649" x="1865313" y="5765800"/>
          <p14:tracePt t="9666" x="1857375" y="5765800"/>
          <p14:tracePt t="9672" x="1851025" y="5765800"/>
          <p14:tracePt t="9678" x="1822450" y="5772150"/>
          <p14:tracePt t="9691" x="1814513" y="5772150"/>
          <p14:tracePt t="9708" x="1779588" y="5772150"/>
          <p14:tracePt t="9724" x="1728788" y="5794375"/>
          <p14:tracePt t="9740" x="1693863" y="5794375"/>
          <p14:tracePt t="9758" x="1679575" y="5794375"/>
          <p14:tracePt t="9774" x="1651000" y="5794375"/>
          <p14:tracePt t="9791" x="1643063" y="5794375"/>
          <p14:tracePt t="9807" x="1628775" y="5794375"/>
          <p14:tracePt t="9824" x="1622425" y="5794375"/>
          <p14:tracePt t="9841" x="1608138" y="5794375"/>
          <p14:tracePt t="9857" x="1579563" y="5794375"/>
          <p14:tracePt t="9928" x="1565275" y="5794375"/>
          <p14:tracePt t="9936" x="1550988" y="5794375"/>
          <p14:tracePt t="9937" x="1528763" y="5794375"/>
          <p14:tracePt t="9944" x="1522413" y="5794375"/>
          <p14:tracePt t="9958" x="1500188" y="5794375"/>
          <p14:tracePt t="10032" x="1493838" y="5794375"/>
          <p14:tracePt t="10035" x="1485900" y="5794375"/>
          <p14:tracePt t="10064" x="1471613" y="5794375"/>
          <p14:tracePt t="10096" x="1465263" y="5794375"/>
          <p14:tracePt t="10112" x="1457325" y="5794375"/>
          <p14:tracePt t="10120" x="1450975" y="5794375"/>
          <p14:tracePt t="10123" x="1436688" y="5794375"/>
          <p14:tracePt t="10168" x="1428750" y="5794375"/>
          <p14:tracePt t="10176" x="1408113" y="5780088"/>
          <p14:tracePt t="10209" x="1400175" y="5772150"/>
          <p14:tracePt t="10216" x="1393825" y="5772150"/>
          <p14:tracePt t="10232" x="1385888" y="5772150"/>
          <p14:tracePt t="10280" x="1379538" y="5772150"/>
          <p14:tracePt t="10296" x="1365250" y="5757863"/>
          <p14:tracePt t="10329" x="1357313" y="5757863"/>
          <p14:tracePt t="10346" x="1350963" y="5757863"/>
          <p14:tracePt t="10347" x="1343025" y="5757863"/>
          <p14:tracePt t="10357" x="1336675" y="5751513"/>
          <p14:tracePt t="10374" x="1322388" y="5751513"/>
          <p14:tracePt t="10391" x="1314450" y="5751513"/>
          <p14:tracePt t="10407" x="1308100" y="5743575"/>
          <p14:tracePt t="10832" x="1300163" y="5737225"/>
          <p14:tracePt t="10863" x="1308100" y="5737225"/>
          <p14:tracePt t="10872" x="1322388" y="5737225"/>
          <p14:tracePt t="10888" x="1336675" y="5737225"/>
          <p14:tracePt t="10896" x="1357313" y="5737225"/>
          <p14:tracePt t="10897" x="1365250" y="5737225"/>
          <p14:tracePt t="10906" x="1379538" y="5737225"/>
          <p14:tracePt t="10923" x="1400175" y="5737225"/>
          <p14:tracePt t="10940" x="1436688" y="5737225"/>
          <p14:tracePt t="10956" x="1457325" y="5737225"/>
          <p14:tracePt t="10973" x="1500188" y="5737225"/>
          <p14:tracePt t="10989" x="1543050" y="5737225"/>
          <p14:tracePt t="11007" x="1608138" y="5737225"/>
          <p14:tracePt t="11023" x="1657350" y="5737225"/>
          <p14:tracePt t="11038" x="1736725" y="5737225"/>
          <p14:tracePt t="11056" x="1785938" y="5757863"/>
          <p14:tracePt t="11072" x="1800225" y="5757863"/>
          <p14:tracePt t="11090" x="1822450" y="5757863"/>
          <p14:tracePt t="11105" x="1843088" y="5765800"/>
          <p14:tracePt t="11122" x="1857375" y="5765800"/>
          <p14:tracePt t="11139" x="1871663" y="5765800"/>
          <p14:tracePt t="11155" x="1893888" y="5765800"/>
          <p14:tracePt t="11173" x="1914525" y="5772150"/>
          <p14:tracePt t="11188" x="1951038" y="5772150"/>
          <p14:tracePt t="11206" x="2008188" y="5800725"/>
          <p14:tracePt t="11222" x="2057400" y="5808663"/>
          <p14:tracePt t="11239" x="2085975" y="5808663"/>
          <p14:tracePt t="11255" x="2136775" y="5822950"/>
          <p14:tracePt t="11273" x="2151063" y="5822950"/>
          <p14:tracePt t="11289" x="2165350" y="5822950"/>
          <p14:tracePt t="11306" x="2185988" y="5822950"/>
          <p14:tracePt t="11322" x="2208213" y="5829300"/>
          <p14:tracePt t="11338" x="2222500" y="5829300"/>
          <p14:tracePt t="11355" x="2236788" y="5829300"/>
          <p14:tracePt t="11400" x="2243138" y="5829300"/>
          <p14:tracePt t="11416" x="2265363" y="5829300"/>
          <p14:tracePt t="11425" x="2279650" y="5843588"/>
          <p14:tracePt t="11472" x="2286000" y="5843588"/>
          <p14:tracePt t="11488" x="2300288" y="5843588"/>
          <p14:tracePt t="11495" x="2308225" y="5843588"/>
          <p14:tracePt t="11505" x="2314575" y="5843588"/>
          <p14:tracePt t="11522" x="2343150" y="5843588"/>
          <p14:tracePt t="11539" x="2357438" y="5843588"/>
          <p14:tracePt t="11554" x="2365375" y="5843588"/>
          <p14:tracePt t="11616" x="2379663" y="5843588"/>
          <p14:tracePt t="11648" x="2386013" y="5843588"/>
          <p14:tracePt t="11664" x="2393950" y="5843588"/>
          <p14:tracePt t="11672" x="2400300" y="5843588"/>
          <p14:tracePt t="11672" x="2408238" y="5843588"/>
          <p14:tracePt t="11689" x="2414588" y="5843588"/>
          <p14:tracePt t="11689" x="2422525" y="5843588"/>
          <p14:tracePt t="11728" x="2428875" y="5843588"/>
          <p14:tracePt t="11736" x="2436813" y="5837238"/>
          <p14:tracePt t="11768" x="2451100" y="5837238"/>
          <p14:tracePt t="11800" x="2457450" y="5837238"/>
          <p14:tracePt t="11817" x="2479675" y="5829300"/>
          <p14:tracePt t="12544" x="2493963" y="5829300"/>
          <p14:tracePt t="12552" x="2500313" y="5829300"/>
          <p14:tracePt t="12568" x="2508250" y="5829300"/>
          <p14:tracePt t="12572" x="2514600" y="5829300"/>
          <p14:tracePt t="12587" x="2536825" y="5829300"/>
          <p14:tracePt t="12604" x="2543175" y="5829300"/>
          <p14:tracePt t="12621" x="2565400" y="5829300"/>
          <p14:tracePt t="12637" x="2579688" y="5829300"/>
          <p14:tracePt t="12654" x="2586038" y="5829300"/>
          <p14:tracePt t="12670" x="2608263" y="5829300"/>
          <p14:tracePt t="12687" x="2614613" y="5829300"/>
          <p14:tracePt t="12703" x="2643188" y="5829300"/>
          <p14:tracePt t="12720" x="2686050" y="5829300"/>
          <p14:tracePt t="12737" x="2708275" y="5829300"/>
          <p14:tracePt t="12753" x="2743200" y="5829300"/>
          <p14:tracePt t="12770" x="2786063" y="5829300"/>
          <p14:tracePt t="12786" x="2808288" y="5829300"/>
          <p14:tracePt t="12803" x="2822575" y="5829300"/>
          <p14:tracePt t="12820" x="2828925" y="5829300"/>
          <p14:tracePt t="12837" x="2857500" y="5829300"/>
          <p14:tracePt t="12853" x="2871788" y="5829300"/>
          <p14:tracePt t="12870" x="2894013" y="5829300"/>
          <p14:tracePt t="12886" x="2900363" y="5829300"/>
          <p14:tracePt t="12928" x="2928938" y="5829300"/>
          <p14:tracePt t="12936" x="2943225" y="5829300"/>
          <p14:tracePt t="12945" x="2951163" y="5829300"/>
          <p14:tracePt t="12953" x="2965450" y="5829300"/>
          <p14:tracePt t="12970" x="2979738" y="5822950"/>
          <p14:tracePt t="13024" x="2986088" y="5815013"/>
          <p14:tracePt t="13153" x="2979738" y="5815013"/>
          <p14:tracePt t="13168" x="2971800" y="5815013"/>
          <p14:tracePt t="13176" x="2965450" y="5815013"/>
          <p14:tracePt t="13192" x="2951163" y="5815013"/>
          <p14:tracePt t="13203" x="2928938" y="5815013"/>
          <p14:tracePt t="13219" x="2879725" y="5815013"/>
          <p14:tracePt t="13236" x="2808288" y="5815013"/>
          <p14:tracePt t="13253" x="2757488" y="5815013"/>
          <p14:tracePt t="13269" x="2636838" y="5815013"/>
          <p14:tracePt t="13286" x="2408238" y="5815013"/>
          <p14:tracePt t="13302" x="2257425" y="5815013"/>
          <p14:tracePt t="13302" x="2165350" y="5815013"/>
          <p14:tracePt t="13321" x="2043113" y="5815013"/>
          <p14:tracePt t="13336" x="1979613" y="5815013"/>
          <p14:tracePt t="13353" x="1900238" y="5815013"/>
          <p14:tracePt t="13368" x="1857375" y="5815013"/>
          <p14:tracePt t="13387" x="1828800" y="5815013"/>
          <p14:tracePt t="13403" x="1800225" y="5815013"/>
          <p14:tracePt t="13419" x="1728788" y="5815013"/>
          <p14:tracePt t="13436" x="1608138" y="5815013"/>
          <p14:tracePt t="13452" x="1471613" y="5815013"/>
          <p14:tracePt t="13469" x="1379538" y="5815013"/>
          <p14:tracePt t="13485" x="1300163" y="5815013"/>
          <p14:tracePt t="13502" x="1236663" y="5815013"/>
          <p14:tracePt t="13519" x="1200150" y="5815013"/>
          <p14:tracePt t="13535" x="1179513" y="5822950"/>
          <p14:tracePt t="13553" x="1165225" y="5822950"/>
          <p14:tracePt t="13569" x="1143000" y="5822950"/>
          <p14:tracePt t="13586" x="1122363" y="5822950"/>
          <p14:tracePt t="13602" x="1057275" y="5822950"/>
          <p14:tracePt t="13619" x="1014413" y="5822950"/>
          <p14:tracePt t="13636" x="957263" y="5822950"/>
          <p14:tracePt t="13652" x="914400" y="5822950"/>
          <p14:tracePt t="13668" x="908050" y="5822950"/>
          <p14:tracePt t="13685" x="900113" y="5822950"/>
          <p14:tracePt t="13816" x="893763" y="5822950"/>
          <p14:tracePt t="13824" x="893763" y="5808663"/>
          <p14:tracePt t="13831" x="893763" y="5780088"/>
          <p14:tracePt t="13839" x="893763" y="5722938"/>
          <p14:tracePt t="13852" x="914400" y="5651500"/>
          <p14:tracePt t="13869" x="928688" y="5586413"/>
          <p14:tracePt t="13885" x="928688" y="5565775"/>
          <p14:tracePt t="13902" x="928688" y="5551488"/>
          <p14:tracePt t="13919" x="928688" y="5543550"/>
          <p14:tracePt t="13935" x="928688" y="5529263"/>
          <p14:tracePt t="13969" x="928688" y="5508625"/>
          <p14:tracePt t="13969" x="928688" y="5494338"/>
          <p14:tracePt t="13986" x="928688" y="5465763"/>
          <p14:tracePt t="14002" x="928688" y="5457825"/>
          <p14:tracePt t="14040" x="928688" y="5451475"/>
          <p14:tracePt t="14112" x="928688" y="5437188"/>
          <p14:tracePt t="14112" x="936625" y="5429250"/>
          <p14:tracePt t="14144" x="957263" y="5414963"/>
          <p14:tracePt t="14152" x="971550" y="5414963"/>
          <p14:tracePt t="14161" x="1014413" y="5414963"/>
          <p14:tracePt t="14161" x="1050925" y="5414963"/>
          <p14:tracePt t="14168" x="1143000" y="5400675"/>
          <p14:tracePt t="14185" x="1257300" y="5372100"/>
          <p14:tracePt t="14202" x="1379538" y="5365750"/>
          <p14:tracePt t="14218" x="1493838" y="5351463"/>
          <p14:tracePt t="14235" x="1543050" y="5351463"/>
          <p14:tracePt t="14251" x="1600200" y="5351463"/>
          <p14:tracePt t="14268" x="1636713" y="5351463"/>
          <p14:tracePt t="14285" x="1685925" y="5351463"/>
          <p14:tracePt t="14301" x="1765300" y="5351463"/>
          <p14:tracePt t="14318" x="1828800" y="5351463"/>
          <p14:tracePt t="14334" x="1908175" y="5351463"/>
          <p14:tracePt t="14351" x="1971675" y="5351463"/>
          <p14:tracePt t="14368" x="2136775" y="5351463"/>
          <p14:tracePt t="14384" x="2257425" y="5351463"/>
          <p14:tracePt t="14401" x="2336800" y="5351463"/>
          <p14:tracePt t="14418" x="2386013" y="5351463"/>
          <p14:tracePt t="14435" x="2479675" y="5351463"/>
          <p14:tracePt t="14451" x="2565400" y="5351463"/>
          <p14:tracePt t="14468" x="2671763" y="5351463"/>
          <p14:tracePt t="14484" x="2794000" y="5351463"/>
          <p14:tracePt t="14501" x="2871788" y="5351463"/>
          <p14:tracePt t="14517" x="2914650" y="5351463"/>
          <p14:tracePt t="14534" x="2928938" y="5351463"/>
          <p14:tracePt t="14551" x="2936875" y="5351463"/>
          <p14:tracePt t="14567" x="2965450" y="5351463"/>
          <p14:tracePt t="14584" x="2994025" y="5351463"/>
          <p14:tracePt t="14600" x="3014663" y="5351463"/>
          <p14:tracePt t="14618" x="3036888" y="5351463"/>
          <p14:tracePt t="14705" x="3043238" y="5351463"/>
          <p14:tracePt t="14712" x="3057525" y="5351463"/>
          <p14:tracePt t="14720" x="3086100" y="5380038"/>
          <p14:tracePt t="14734" x="3094038" y="5414963"/>
          <p14:tracePt t="14751" x="3100388" y="5437188"/>
          <p14:tracePt t="14768" x="3114675" y="5465763"/>
          <p14:tracePt t="14784" x="3136900" y="5508625"/>
          <p14:tracePt t="14801" x="3143250" y="5522913"/>
          <p14:tracePt t="14817" x="3157538" y="5543550"/>
          <p14:tracePt t="14834" x="3179763" y="5565775"/>
          <p14:tracePt t="14850" x="3186113" y="5572125"/>
          <p14:tracePt t="14867" x="3186113" y="5594350"/>
          <p14:tracePt t="14883" x="3186113" y="5600700"/>
          <p14:tracePt t="14900" x="3186113" y="5614988"/>
          <p14:tracePt t="14917" x="3186113" y="5622925"/>
          <p14:tracePt t="14933" x="3186113" y="5637213"/>
          <p14:tracePt t="14968" x="3186113" y="5643563"/>
          <p14:tracePt t="14969" x="3186113" y="5657850"/>
          <p14:tracePt t="14985" x="3179763" y="5680075"/>
          <p14:tracePt t="15000" x="3165475" y="5686425"/>
          <p14:tracePt t="15019" x="3128963" y="5694363"/>
          <p14:tracePt t="15033" x="3100388" y="5700713"/>
          <p14:tracePt t="15050" x="3051175" y="5700713"/>
          <p14:tracePt t="15067" x="3008313" y="5700713"/>
          <p14:tracePt t="15084" x="2965450" y="5700713"/>
          <p14:tracePt t="15100" x="2922588" y="5700713"/>
          <p14:tracePt t="15116" x="2857500" y="5700713"/>
          <p14:tracePt t="15133" x="2800350" y="5700713"/>
          <p14:tracePt t="15149" x="2693988" y="5729288"/>
          <p14:tracePt t="15167" x="2579688" y="5751513"/>
          <p14:tracePt t="15183" x="2471738" y="5757863"/>
          <p14:tracePt t="15200" x="2436813" y="5757863"/>
          <p14:tracePt t="15216" x="2393950" y="5780088"/>
          <p14:tracePt t="15232" x="2351088" y="5786438"/>
          <p14:tracePt t="15250" x="2322513" y="5786438"/>
          <p14:tracePt t="15266" x="2293938" y="5786438"/>
          <p14:tracePt t="15284" x="2243138" y="5794375"/>
          <p14:tracePt t="15299" x="2165350" y="5794375"/>
          <p14:tracePt t="15317" x="2028825" y="5808663"/>
          <p14:tracePt t="15333" x="1900238" y="5808663"/>
          <p14:tracePt t="15349" x="1800225" y="5808663"/>
          <p14:tracePt t="15366" x="1708150" y="5808663"/>
          <p14:tracePt t="15383" x="1628775" y="5808663"/>
          <p14:tracePt t="15383" x="1600200" y="5808663"/>
          <p14:tracePt t="15400" x="1557338" y="5808663"/>
          <p14:tracePt t="15417" x="1522413" y="5808663"/>
          <p14:tracePt t="15434" x="1471613" y="5808663"/>
          <p14:tracePt t="15450" x="1414463" y="5829300"/>
          <p14:tracePt t="15467" x="1357313" y="5829300"/>
          <p14:tracePt t="15482" x="1322388" y="5829300"/>
          <p14:tracePt t="15499" x="1279525" y="5829300"/>
          <p14:tracePt t="15516" x="1236663" y="5829300"/>
          <p14:tracePt t="15533" x="1193800" y="5822950"/>
          <p14:tracePt t="15550" x="1171575" y="5822950"/>
          <p14:tracePt t="15566" x="1165225" y="5822950"/>
          <p14:tracePt t="15582" x="1150938" y="5822950"/>
          <p14:tracePt t="15599" x="1114425" y="5822950"/>
          <p14:tracePt t="15616" x="1085850" y="5822950"/>
          <p14:tracePt t="15633" x="1079500" y="5815013"/>
          <p14:tracePt t="15673" x="1071563" y="5815013"/>
          <p14:tracePt t="15712" x="1065213" y="5808663"/>
          <p14:tracePt t="15720" x="1065213" y="5800725"/>
          <p14:tracePt t="15723" x="1057275" y="5794375"/>
          <p14:tracePt t="15732" x="1050925" y="5786438"/>
          <p14:tracePt t="15749" x="1050925" y="5765800"/>
          <p14:tracePt t="15766" x="1050925" y="5751513"/>
          <p14:tracePt t="15782" x="1050925" y="5722938"/>
          <p14:tracePt t="15782" x="1042988" y="5700713"/>
          <p14:tracePt t="15800" x="1042988" y="5694363"/>
          <p14:tracePt t="15815" x="1022350" y="5657850"/>
          <p14:tracePt t="15833" x="1008063" y="5614988"/>
          <p14:tracePt t="15880" x="1008063" y="5594350"/>
          <p14:tracePt t="15888" x="1000125" y="5572125"/>
          <p14:tracePt t="15944" x="1000125" y="5557838"/>
          <p14:tracePt t="16000" x="1000125" y="5551488"/>
          <p14:tracePt t="16056" x="1000125" y="5543550"/>
          <p14:tracePt t="16137" x="1000125" y="5537200"/>
          <p14:tracePt t="16161" x="1008063" y="5529263"/>
          <p14:tracePt t="16232" x="1014413" y="5522913"/>
          <p14:tracePt t="16248" x="1022350" y="5514975"/>
          <p14:tracePt t="16296" x="1028700" y="5514975"/>
          <p14:tracePt t="16344" x="1036638" y="5508625"/>
          <p14:tracePt t="16952" x="1042988" y="5508625"/>
          <p14:tracePt t="16960" x="1050925" y="5508625"/>
          <p14:tracePt t="17000" x="1079500" y="5494338"/>
          <p14:tracePt t="17328" x="1085850" y="5494338"/>
          <p14:tracePt t="17344" x="1093788" y="5486400"/>
          <p14:tracePt t="17352" x="1108075" y="5486400"/>
          <p14:tracePt t="17384" x="1114425" y="5486400"/>
          <p14:tracePt t="17424" x="1122363" y="5486400"/>
          <p14:tracePt t="17440" x="1128713" y="5486400"/>
          <p14:tracePt t="17456" x="1143000" y="5486400"/>
          <p14:tracePt t="17465" x="1157288" y="5486400"/>
          <p14:tracePt t="17480" x="1193800" y="5486400"/>
          <p14:tracePt t="17496" x="1208088" y="5486400"/>
          <p14:tracePt t="17514" x="1265238" y="5486400"/>
          <p14:tracePt t="17529" x="1343025" y="5486400"/>
          <p14:tracePt t="17547" x="1414463" y="5486400"/>
          <p14:tracePt t="17562" x="1457325" y="5486400"/>
          <p14:tracePt t="17579" x="1508125" y="5486400"/>
          <p14:tracePt t="17597" x="1522413" y="5486400"/>
          <p14:tracePt t="17613" x="1557338" y="5486400"/>
          <p14:tracePt t="17631" x="1579563" y="5486400"/>
          <p14:tracePt t="17646" x="1585913" y="5486400"/>
          <p14:tracePt t="17663" x="1636713" y="5486400"/>
          <p14:tracePt t="17679" x="1728788" y="5486400"/>
          <p14:tracePt t="17696" x="1808163" y="5486400"/>
          <p14:tracePt t="17712" x="1865313" y="5486400"/>
          <p14:tracePt t="17730" x="1908175" y="5486400"/>
          <p14:tracePt t="17745" x="1951038" y="5486400"/>
          <p14:tracePt t="17762" x="2008188" y="5486400"/>
          <p14:tracePt t="17779" x="2093913" y="5486400"/>
          <p14:tracePt t="17796" x="2157413" y="5486400"/>
          <p14:tracePt t="17813" x="2236788" y="5486400"/>
          <p14:tracePt t="17830" x="2300288" y="5486400"/>
          <p14:tracePt t="17847" x="2379663" y="5486400"/>
          <p14:tracePt t="17863" x="2443163" y="5486400"/>
          <p14:tracePt t="17863" x="2486025" y="5486400"/>
          <p14:tracePt t="17881" x="2522538" y="5486400"/>
          <p14:tracePt t="17896" x="2586038" y="5486400"/>
          <p14:tracePt t="17913" x="2600325" y="5486400"/>
          <p14:tracePt t="17929" x="2622550" y="5486400"/>
          <p14:tracePt t="17946" x="2651125" y="5486400"/>
          <p14:tracePt t="17963" x="2665413" y="5486400"/>
          <p14:tracePt t="17979" x="2693988" y="5486400"/>
          <p14:tracePt t="17996" x="2700338" y="5486400"/>
          <p14:tracePt t="18013" x="2722563" y="5486400"/>
          <p14:tracePt t="18030" x="2728913" y="5486400"/>
          <p14:tracePt t="18046" x="2757488" y="5486400"/>
          <p14:tracePt t="18063" x="2779713" y="5486400"/>
          <p14:tracePt t="18079" x="2822575" y="5486400"/>
          <p14:tracePt t="18096" x="2879725" y="5486400"/>
          <p14:tracePt t="18112" x="2908300" y="5486400"/>
          <p14:tracePt t="18129" x="2936875" y="5486400"/>
          <p14:tracePt t="18145" x="2943225" y="5486400"/>
          <p14:tracePt t="18162" x="2957513" y="5486400"/>
          <p14:tracePt t="18179" x="2965450" y="5486400"/>
          <p14:tracePt t="18224" x="2971800" y="5486400"/>
          <p14:tracePt t="18232" x="2994025" y="5500688"/>
          <p14:tracePt t="18240" x="3000375" y="5514975"/>
          <p14:tracePt t="18246" x="3014663" y="5529263"/>
          <p14:tracePt t="18262" x="3028950" y="5565775"/>
          <p14:tracePt t="18278" x="3028950" y="5600700"/>
          <p14:tracePt t="18278" x="3028950" y="5622925"/>
          <p14:tracePt t="18297" x="3051175" y="5672138"/>
          <p14:tracePt t="18312" x="3065463" y="5737225"/>
          <p14:tracePt t="18329" x="3065463" y="5743575"/>
          <p14:tracePt t="18346" x="3079750" y="5765800"/>
          <p14:tracePt t="18497" x="3079750" y="5772150"/>
          <p14:tracePt t="18512" x="3079750" y="5780088"/>
          <p14:tracePt t="18520" x="3051175" y="5786438"/>
          <p14:tracePt t="18528" x="3014663" y="5786438"/>
          <p14:tracePt t="18536" x="2957513" y="5794375"/>
          <p14:tracePt t="18546" x="2871788" y="5815013"/>
          <p14:tracePt t="18561" x="2808288" y="5837238"/>
          <p14:tracePt t="18578" x="2751138" y="5837238"/>
          <p14:tracePt t="18595" x="2708275" y="5843588"/>
          <p14:tracePt t="18611" x="2636838" y="5843588"/>
          <p14:tracePt t="18630" x="2586038" y="5865813"/>
          <p14:tracePt t="18645" x="2514600" y="5872163"/>
          <p14:tracePt t="18662" x="2436813" y="5880100"/>
          <p14:tracePt t="18677" x="2343150" y="5894388"/>
          <p14:tracePt t="18695" x="2279650" y="5915025"/>
          <p14:tracePt t="18711" x="2179638" y="5922963"/>
          <p14:tracePt t="18729" x="2057400" y="5937250"/>
          <p14:tracePt t="18744" x="1979613" y="5943600"/>
          <p14:tracePt t="18761" x="1922463" y="5943600"/>
          <p14:tracePt t="18778" x="1871663" y="5943600"/>
          <p14:tracePt t="18797" x="1808163" y="5943600"/>
          <p14:tracePt t="18811" x="1757363" y="5943600"/>
          <p14:tracePt t="18827" x="1714500" y="5965825"/>
          <p14:tracePt t="18844" x="1700213" y="5965825"/>
          <p14:tracePt t="18861" x="1657350" y="5965825"/>
          <p14:tracePt t="18879" x="1614488" y="5965825"/>
          <p14:tracePt t="18894" x="1536700" y="5965825"/>
          <p14:tracePt t="18911" x="1443038" y="5965825"/>
          <p14:tracePt t="18928" x="1422400" y="5965825"/>
          <p14:tracePt t="18945" x="1385888" y="5957888"/>
          <p14:tracePt t="18961" x="1343025" y="5957888"/>
          <p14:tracePt t="18978" x="1322388" y="5951538"/>
          <p14:tracePt t="18995" x="1293813" y="5951538"/>
          <p14:tracePt t="19013" x="1257300" y="5929313"/>
          <p14:tracePt t="19048" x="1250950" y="5929313"/>
          <p14:tracePt t="19064" x="1214438" y="5929313"/>
          <p14:tracePt t="19065" x="1185863" y="5922963"/>
          <p14:tracePt t="19077" x="1165225" y="5922963"/>
          <p14:tracePt t="19094" x="1128713" y="5915025"/>
          <p14:tracePt t="19111" x="1100138" y="5908675"/>
          <p14:tracePt t="19127" x="1071563" y="5908675"/>
          <p14:tracePt t="19144" x="1057275" y="5900738"/>
          <p14:tracePt t="19200" x="1050925" y="5894388"/>
          <p14:tracePt t="19264" x="1050925" y="5886450"/>
          <p14:tracePt t="19272" x="1050925" y="5857875"/>
          <p14:tracePt t="19281" x="1050925" y="5851525"/>
          <p14:tracePt t="19284" x="1050925" y="5837238"/>
          <p14:tracePt t="19293" x="1050925" y="5815013"/>
          <p14:tracePt t="19310" x="1050925" y="5800725"/>
          <p14:tracePt t="19327" x="1050925" y="5780088"/>
          <p14:tracePt t="19344" x="1042988" y="5743575"/>
          <p14:tracePt t="19361" x="1042988" y="5722938"/>
          <p14:tracePt t="19377" x="1022350" y="5686425"/>
          <p14:tracePt t="19394" x="1022350" y="5672138"/>
          <p14:tracePt t="19410" x="1014413" y="5657850"/>
          <p14:tracePt t="19427" x="1014413" y="5651500"/>
          <p14:tracePt t="19444" x="1014413" y="5622925"/>
          <p14:tracePt t="19460" x="1014413" y="5614988"/>
          <p14:tracePt t="19476" x="1014413" y="5600700"/>
          <p14:tracePt t="19494" x="1014413" y="5580063"/>
          <p14:tracePt t="19511" x="1014413" y="5565775"/>
          <p14:tracePt t="19527" x="1014413" y="5543550"/>
          <p14:tracePt t="19544" x="1014413" y="5514975"/>
          <p14:tracePt t="19561" x="1014413" y="5500688"/>
          <p14:tracePt t="19576" x="1014413" y="5494338"/>
          <p14:tracePt t="19593" x="1014413" y="5465763"/>
          <p14:tracePt t="19640" x="1014413" y="5457825"/>
          <p14:tracePt t="19648" x="1014413" y="5443538"/>
          <p14:tracePt t="19648" x="1014413" y="5437188"/>
          <p14:tracePt t="21624" x="1022350" y="5429250"/>
          <p14:tracePt t="22249" x="1050925" y="5429250"/>
          <p14:tracePt t="22417" x="1057275" y="5429250"/>
          <p14:tracePt t="22425" x="1071563" y="5422900"/>
          <p14:tracePt t="22433" x="1085850" y="5422900"/>
          <p14:tracePt t="22441" x="1108075" y="5414963"/>
          <p14:tracePt t="22458" x="1128713" y="5414963"/>
          <p14:tracePt t="22474" x="1136650" y="5414963"/>
          <p14:tracePt t="22553" x="1143000" y="5414963"/>
          <p14:tracePt t="22561" x="1150938" y="5414963"/>
          <p14:tracePt t="22569" x="1165225" y="5414963"/>
          <p14:tracePt t="22577" x="1171575" y="5414963"/>
          <p14:tracePt t="22585" x="1179513" y="5414963"/>
          <p14:tracePt t="22590" x="1214438" y="5414963"/>
          <p14:tracePt t="22606" x="1257300" y="5414963"/>
          <p14:tracePt t="22623" x="1379538" y="5414963"/>
          <p14:tracePt t="22623" x="1450975" y="5414963"/>
          <p14:tracePt t="22642" x="1485900" y="5414963"/>
          <p14:tracePt t="22657" x="1593850" y="5408613"/>
          <p14:tracePt t="22674" x="1636713" y="5408613"/>
          <p14:tracePt t="22690" x="1693863" y="5408613"/>
          <p14:tracePt t="22707" x="1714500" y="5408613"/>
          <p14:tracePt t="22723" x="1757363" y="5408613"/>
          <p14:tracePt t="22740" x="1800225" y="5408613"/>
          <p14:tracePt t="22757" x="1879600" y="5408613"/>
          <p14:tracePt t="22773" x="1928813" y="5408613"/>
          <p14:tracePt t="22790" x="2008188" y="5408613"/>
          <p14:tracePt t="22807" x="2100263" y="5408613"/>
          <p14:tracePt t="22824" x="2257425" y="5408613"/>
          <p14:tracePt t="22839" x="2379663" y="5408613"/>
          <p14:tracePt t="22839" x="2428875" y="5408613"/>
          <p14:tracePt t="22858" x="2508250" y="5408613"/>
          <p14:tracePt t="22874" x="2586038" y="5429250"/>
          <p14:tracePt t="22890" x="2608263" y="5429250"/>
          <p14:tracePt t="22906" x="2651125" y="5437188"/>
          <p14:tracePt t="22924" x="2708275" y="5451475"/>
          <p14:tracePt t="22939" x="2765425" y="5457825"/>
          <p14:tracePt t="22956" x="2808288" y="5457825"/>
          <p14:tracePt t="22973" x="2865438" y="5480050"/>
          <p14:tracePt t="22989" x="2894013" y="5486400"/>
          <p14:tracePt t="23007" x="2922588" y="5494338"/>
          <p14:tracePt t="23024" x="2979738" y="5494338"/>
          <p14:tracePt t="23040" x="3028950" y="5508625"/>
          <p14:tracePt t="23056" x="3065463" y="5508625"/>
          <p14:tracePt t="23073" x="3071813" y="5514975"/>
          <p14:tracePt t="23137" x="3086100" y="5529263"/>
          <p14:tracePt t="23153" x="3086100" y="5537200"/>
          <p14:tracePt t="23162" x="3086100" y="5551488"/>
          <p14:tracePt t="23169" x="3094038" y="5557838"/>
          <p14:tracePt t="23177" x="3094038" y="5572125"/>
          <p14:tracePt t="23190" x="3108325" y="5614988"/>
          <p14:tracePt t="23205" x="3108325" y="5657850"/>
          <p14:tracePt t="23223" x="3108325" y="5686425"/>
          <p14:tracePt t="23239" x="3108325" y="5722938"/>
          <p14:tracePt t="23256" x="3108325" y="5737225"/>
          <p14:tracePt t="23272" x="3108325" y="5757863"/>
          <p14:tracePt t="23289" x="3108325" y="5765800"/>
          <p14:tracePt t="23481" x="3108325" y="5772150"/>
          <p14:tracePt t="23490" x="3071813" y="5780088"/>
          <p14:tracePt t="23497" x="3043238" y="5780088"/>
          <p14:tracePt t="23513" x="2986088" y="5780088"/>
          <p14:tracePt t="23522" x="2928938" y="5800725"/>
          <p14:tracePt t="23538" x="2900363" y="5808663"/>
          <p14:tracePt t="23555" x="2865438" y="5808663"/>
          <p14:tracePt t="23572" x="2822575" y="5815013"/>
          <p14:tracePt t="23589" x="2765425" y="5822950"/>
          <p14:tracePt t="23606" x="2708275" y="5822950"/>
          <p14:tracePt t="23622" x="2614613" y="5837238"/>
          <p14:tracePt t="23640" x="2493963" y="5857875"/>
          <p14:tracePt t="23655" x="2400300" y="5857875"/>
          <p14:tracePt t="23672" x="2328863" y="5857875"/>
          <p14:tracePt t="23689" x="2171700" y="5857875"/>
          <p14:tracePt t="23705" x="2085975" y="5857875"/>
          <p14:tracePt t="23722" x="1993900" y="5857875"/>
          <p14:tracePt t="23739" x="1900238" y="5857875"/>
          <p14:tracePt t="23755" x="1800225" y="5857875"/>
          <p14:tracePt t="23772" x="1693863" y="5857875"/>
          <p14:tracePt t="23788" x="1614488" y="5857875"/>
          <p14:tracePt t="23805" x="1508125" y="5857875"/>
          <p14:tracePt t="23822" x="1422400" y="5857875"/>
          <p14:tracePt t="23838" x="1328738" y="5857875"/>
          <p14:tracePt t="23855" x="1265238" y="5857875"/>
          <p14:tracePt t="23871" x="1208088" y="5857875"/>
          <p14:tracePt t="23888" x="1157288" y="5857875"/>
          <p14:tracePt t="23906" x="1143000" y="5857875"/>
          <p14:tracePt t="23921" x="1114425" y="5857875"/>
          <p14:tracePt t="23938" x="1100138" y="5865813"/>
          <p14:tracePt t="23954" x="1071563" y="5865813"/>
          <p14:tracePt t="24034" x="1065213" y="5865813"/>
          <p14:tracePt t="24153" x="1057275" y="5865813"/>
          <p14:tracePt t="24161" x="1057275" y="5851525"/>
          <p14:tracePt t="24169" x="1057275" y="5837238"/>
          <p14:tracePt t="24187" x="1057275" y="5815013"/>
          <p14:tracePt t="24188" x="1057275" y="5780088"/>
          <p14:tracePt t="24204" x="1057275" y="5757863"/>
          <p14:tracePt t="24222" x="1057275" y="5737225"/>
          <p14:tracePt t="24238" x="1057275" y="5715000"/>
          <p14:tracePt t="24255" x="1057275" y="5708650"/>
          <p14:tracePt t="24271" x="1057275" y="5700713"/>
          <p14:tracePt t="24305" x="1057275" y="5694363"/>
          <p14:tracePt t="24322" x="1057275" y="5680075"/>
          <p14:tracePt t="24322" x="1057275" y="5672138"/>
          <p14:tracePt t="24361" x="1057275" y="5665788"/>
          <p14:tracePt t="24377" x="1057275" y="5657850"/>
          <p14:tracePt t="24409" x="1057275" y="5643563"/>
          <p14:tracePt t="31521" x="1057275" y="5637213"/>
          <p14:tracePt t="31529" x="1079500" y="5629275"/>
          <p14:tracePt t="31533" x="1108075" y="5629275"/>
          <p14:tracePt t="31544" x="1143000" y="5608638"/>
          <p14:tracePt t="31561" x="1150938" y="5608638"/>
          <p14:tracePt t="31577" x="1165225" y="5608638"/>
          <p14:tracePt t="31593" x="1179513" y="5608638"/>
          <p14:tracePt t="31610" x="1200150" y="5608638"/>
          <p14:tracePt t="31627" x="1208088" y="5608638"/>
          <p14:tracePt t="31645" x="1228725" y="5608638"/>
          <p14:tracePt t="31661" x="1257300" y="5608638"/>
          <p14:tracePt t="31677" x="1293813" y="5600700"/>
          <p14:tracePt t="31694" x="1314450" y="5594350"/>
          <p14:tracePt t="31710" x="1350963" y="5594350"/>
          <p14:tracePt t="31727" x="1379538" y="5594350"/>
          <p14:tracePt t="31744" x="1465263" y="5586413"/>
          <p14:tracePt t="31760" x="1657350" y="5586413"/>
          <p14:tracePt t="31777" x="1728788" y="5572125"/>
          <p14:tracePt t="31794" x="1800225" y="5565775"/>
          <p14:tracePt t="31810" x="1822450" y="5565775"/>
          <p14:tracePt t="31827" x="1836738" y="5551488"/>
          <p14:tracePt t="31844" x="1871663" y="5551488"/>
          <p14:tracePt t="31860" x="1908175" y="5551488"/>
          <p14:tracePt t="31877" x="1965325" y="5551488"/>
          <p14:tracePt t="31893" x="2008188" y="5551488"/>
          <p14:tracePt t="31910" x="2028825" y="5551488"/>
          <p14:tracePt t="31927" x="2057400" y="5551488"/>
          <p14:tracePt t="31944" x="2071688" y="5551488"/>
          <p14:tracePt t="31960" x="2128838" y="5543550"/>
          <p14:tracePt t="31977" x="2185988" y="5543550"/>
          <p14:tracePt t="31994" x="2236788" y="5543550"/>
          <p14:tracePt t="32012" x="2286000" y="5543550"/>
          <p14:tracePt t="32027" x="2336800" y="5543550"/>
          <p14:tracePt t="32043" x="2379663" y="5543550"/>
          <p14:tracePt t="32060" x="2414588" y="5543550"/>
          <p14:tracePt t="32076" x="2457450" y="5543550"/>
          <p14:tracePt t="32093" x="2479675" y="5543550"/>
          <p14:tracePt t="32109" x="2493963" y="5543550"/>
          <p14:tracePt t="32127" x="2522538" y="5543550"/>
          <p14:tracePt t="32143" x="2543175" y="5543550"/>
          <p14:tracePt t="32159" x="2586038" y="5543550"/>
          <p14:tracePt t="32159" x="2614613" y="5543550"/>
          <p14:tracePt t="32178" x="2628900" y="5551488"/>
          <p14:tracePt t="32233" x="2651125" y="5565775"/>
          <p14:tracePt t="32238" x="2657475" y="5594350"/>
          <p14:tracePt t="32245" x="2671763" y="5651500"/>
          <p14:tracePt t="32259" x="2671763" y="5686425"/>
          <p14:tracePt t="32276" x="2671763" y="5729288"/>
          <p14:tracePt t="32293" x="2671763" y="5765800"/>
          <p14:tracePt t="32309" x="2671763" y="5780088"/>
          <p14:tracePt t="32326" x="2671763" y="5808663"/>
          <p14:tracePt t="32342" x="2643188" y="5837238"/>
          <p14:tracePt t="32360" x="2636838" y="5851525"/>
          <p14:tracePt t="32376" x="2636838" y="5872163"/>
          <p14:tracePt t="32457" x="2614613" y="5880100"/>
          <p14:tracePt t="32465" x="2600325" y="5880100"/>
          <p14:tracePt t="32473" x="2571750" y="5880100"/>
          <p14:tracePt t="32481" x="2543175" y="5880100"/>
          <p14:tracePt t="32497" x="2493963" y="5894388"/>
          <p14:tracePt t="32509" x="2393950" y="5894388"/>
          <p14:tracePt t="32526" x="2236788" y="5894388"/>
          <p14:tracePt t="32543" x="2043113" y="5894388"/>
          <p14:tracePt t="32559" x="1893888" y="5894388"/>
          <p14:tracePt t="32576" x="1751013" y="5894388"/>
          <p14:tracePt t="32592" x="1657350" y="5894388"/>
          <p14:tracePt t="32610" x="1565275" y="5894388"/>
          <p14:tracePt t="32625" x="1479550" y="5894388"/>
          <p14:tracePt t="32642" x="1385888" y="5894388"/>
          <p14:tracePt t="32660" x="1322388" y="5886450"/>
          <p14:tracePt t="32675" x="1300163" y="5886450"/>
          <p14:tracePt t="32693" x="1293813" y="5880100"/>
          <p14:tracePt t="32857" x="1293813" y="5872163"/>
          <p14:tracePt t="32865" x="1293813" y="5857875"/>
          <p14:tracePt t="32872" x="1293813" y="5843588"/>
          <p14:tracePt t="32875" x="1293813" y="5808663"/>
          <p14:tracePt t="32892" x="1293813" y="5794375"/>
          <p14:tracePt t="32909" x="1279525" y="5772150"/>
          <p14:tracePt t="32925" x="1271588" y="5751513"/>
          <p14:tracePt t="32977" x="1257300" y="5751513"/>
          <p14:tracePt t="32985" x="1250950" y="5743575"/>
          <p14:tracePt t="33025" x="1236663" y="5737225"/>
          <p14:tracePt t="33041" x="1236663" y="5729288"/>
          <p14:tracePt t="33051" x="1236663" y="5722938"/>
          <p14:tracePt t="33058" x="1236663" y="5715000"/>
          <p14:tracePt t="33074" x="1228725" y="5708650"/>
          <p14:tracePt t="33185" x="1250950" y="5708650"/>
          <p14:tracePt t="33193" x="1293813" y="5729288"/>
          <p14:tracePt t="33201" x="1314450" y="5737225"/>
          <p14:tracePt t="33208" x="1457325" y="5800725"/>
          <p14:tracePt t="33224" x="1743075" y="5865813"/>
          <p14:tracePt t="33242" x="1957388" y="5929313"/>
          <p14:tracePt t="33258" x="2185988" y="5957888"/>
          <p14:tracePt t="33275" x="2379663" y="6000750"/>
          <p14:tracePt t="33292" x="2536825" y="6008688"/>
          <p14:tracePt t="33308" x="2700338" y="6051550"/>
          <p14:tracePt t="33325" x="2822575" y="6057900"/>
          <p14:tracePt t="33341" x="2951163" y="6072188"/>
          <p14:tracePt t="33358" x="3108325" y="6072188"/>
          <p14:tracePt t="33374" x="3294063" y="6072188"/>
          <p14:tracePt t="33391" x="3486150" y="6072188"/>
          <p14:tracePt t="33407" x="3657600" y="6072188"/>
          <p14:tracePt t="33424" x="3922713" y="6072188"/>
          <p14:tracePt t="33442" x="4071938" y="6072188"/>
          <p14:tracePt t="33457" x="4171950" y="6072188"/>
          <p14:tracePt t="33475" x="4279900" y="6072188"/>
          <p14:tracePt t="33491" x="4351338" y="6072188"/>
          <p14:tracePt t="33508" x="4457700" y="6072188"/>
          <p14:tracePt t="33524" x="4551363" y="6072188"/>
          <p14:tracePt t="33542" x="4629150" y="6072188"/>
          <p14:tracePt t="33557" x="4714875" y="6072188"/>
          <p14:tracePt t="33574" x="4757738" y="6072188"/>
          <p14:tracePt t="33590" x="4808538" y="6072188"/>
          <p14:tracePt t="33607" x="4843463" y="6057900"/>
          <p14:tracePt t="33607" x="4851400" y="6057900"/>
          <p14:tracePt t="33626" x="4900613" y="6051550"/>
          <p14:tracePt t="33642" x="4929188" y="6051550"/>
          <p14:tracePt t="33658" x="4965700" y="6043613"/>
          <p14:tracePt t="33674" x="5000625" y="6029325"/>
          <p14:tracePt t="33691" x="5022850" y="6029325"/>
          <p14:tracePt t="33707" x="5057775" y="6015038"/>
          <p14:tracePt t="33724" x="5065713" y="6015038"/>
          <p14:tracePt t="33740" x="5080000" y="6015038"/>
          <p14:tracePt t="33758" x="5100638" y="6015038"/>
          <p14:tracePt t="33774" x="5129213" y="6008688"/>
          <p14:tracePt t="33790" x="5157788" y="6008688"/>
          <p14:tracePt t="33808" x="5180013" y="6000750"/>
          <p14:tracePt t="33824" x="5186363" y="6000750"/>
          <p14:tracePt t="33824" x="5200650" y="6000750"/>
          <p14:tracePt t="33857" x="5222875" y="5980113"/>
          <p14:tracePt t="33857" x="5237163" y="5965825"/>
          <p14:tracePt t="33874" x="5265738" y="5943600"/>
          <p14:tracePt t="33890" x="5294313" y="5915025"/>
          <p14:tracePt t="33907" x="5300663" y="5908675"/>
          <p14:tracePt t="33923" x="5308600" y="5886450"/>
          <p14:tracePt t="33940" x="5314950" y="5880100"/>
          <p14:tracePt t="33958" x="5337175" y="5843588"/>
          <p14:tracePt t="33973" x="5372100" y="5794375"/>
          <p14:tracePt t="33991" x="5394325" y="5757863"/>
          <p14:tracePt t="34007" x="5422900" y="5708650"/>
          <p14:tracePt t="34025" x="5422900" y="5700713"/>
          <p14:tracePt t="34040" x="5437188" y="5672138"/>
          <p14:tracePt t="34113" x="5437188" y="5665788"/>
          <p14:tracePt t="34121" x="5437188" y="5643563"/>
          <p14:tracePt t="34129" x="5437188" y="5637213"/>
          <p14:tracePt t="34140" x="5437188" y="5600700"/>
          <p14:tracePt t="34156" x="5437188" y="5586413"/>
          <p14:tracePt t="34174" x="5437188" y="5572125"/>
          <p14:tracePt t="34190" x="5437188" y="5557838"/>
          <p14:tracePt t="34207" x="5414963" y="5551488"/>
          <p14:tracePt t="34223" x="5380038" y="5529263"/>
          <p14:tracePt t="34240" x="5343525" y="5508625"/>
          <p14:tracePt t="34258" x="5300663" y="5480050"/>
          <p14:tracePt t="34273" x="5265738" y="5451475"/>
          <p14:tracePt t="34290" x="5229225" y="5429250"/>
          <p14:tracePt t="34306" x="5208588" y="5414963"/>
          <p14:tracePt t="34324" x="5165725" y="5394325"/>
          <p14:tracePt t="34340" x="5151438" y="5386388"/>
          <p14:tracePt t="34357" x="5129213" y="5386388"/>
          <p14:tracePt t="34373" x="5108575" y="5380038"/>
          <p14:tracePt t="34389" x="5080000" y="5380038"/>
          <p14:tracePt t="34406" x="5051425" y="5380038"/>
          <p14:tracePt t="34423" x="5014913" y="5380038"/>
          <p14:tracePt t="34440" x="4957763" y="5380038"/>
          <p14:tracePt t="34456" x="4879975" y="5380038"/>
          <p14:tracePt t="34474" x="4851400" y="5380038"/>
          <p14:tracePt t="34489" x="4814888" y="5380038"/>
          <p14:tracePt t="34507" x="4757738" y="5380038"/>
          <p14:tracePt t="34523" x="4679950" y="5380038"/>
          <p14:tracePt t="34540" x="4579938" y="5380038"/>
          <p14:tracePt t="34556" x="4471988" y="5380038"/>
          <p14:tracePt t="34573" x="4414838" y="5380038"/>
          <p14:tracePt t="34589" x="4371975" y="5380038"/>
          <p14:tracePt t="34606" x="4337050" y="5380038"/>
          <p14:tracePt t="34624" x="4294188" y="5380038"/>
          <p14:tracePt t="34640" x="4214813" y="5380038"/>
          <p14:tracePt t="34657" x="4086225" y="5400675"/>
          <p14:tracePt t="34673" x="4037013" y="5414963"/>
          <p14:tracePt t="34690" x="4008438" y="5414963"/>
          <p14:tracePt t="34705" x="3979863" y="5414963"/>
          <p14:tracePt t="34723" x="3957638" y="5422900"/>
          <p14:tracePt t="34739" x="3937000" y="5422900"/>
          <p14:tracePt t="34755" x="3922713" y="5422900"/>
          <p14:tracePt t="34773" x="3886200" y="5422900"/>
          <p14:tracePt t="34789" x="3836988" y="5437188"/>
          <p14:tracePt t="34806" x="3771900" y="5451475"/>
          <p14:tracePt t="34822" x="3700463" y="5457825"/>
          <p14:tracePt t="34840" x="3643313" y="5465763"/>
          <p14:tracePt t="34855" x="3622675" y="5465763"/>
          <p14:tracePt t="34873" x="3586163" y="5486400"/>
          <p14:tracePt t="34889" x="3579813" y="5494338"/>
          <p14:tracePt t="34906" x="3551238" y="5500688"/>
          <p14:tracePt t="34923" x="3522663" y="5522913"/>
          <p14:tracePt t="34939" x="3494088" y="5537200"/>
          <p14:tracePt t="34956" x="3465513" y="5551488"/>
          <p14:tracePt t="34972" x="3443288" y="5572125"/>
          <p14:tracePt t="34989" x="3436938" y="5580063"/>
          <p14:tracePt t="35007" x="3429000" y="5586413"/>
          <p14:tracePt t="35041" x="3408363" y="5600700"/>
          <p14:tracePt t="35049" x="3400425" y="5608638"/>
          <p14:tracePt t="35057" x="3394075" y="5637213"/>
          <p14:tracePt t="35072" x="3394075" y="5643563"/>
          <p14:tracePt t="35088" x="3386138" y="5651500"/>
          <p14:tracePt t="35137" x="3379788" y="5657850"/>
          <p14:tracePt t="35169" x="3371850" y="5665788"/>
          <p14:tracePt t="35185" x="3371850" y="5672138"/>
          <p14:tracePt t="35257" x="3365500" y="5680075"/>
          <p14:tracePt t="35265" x="3357563" y="5686425"/>
          <p14:tracePt t="35265" x="3343275" y="5686425"/>
          <p14:tracePt t="35289" x="3336925" y="5686425"/>
          <p14:tracePt t="35289" x="3271838" y="5700713"/>
          <p14:tracePt t="35305" x="3186113" y="5729288"/>
          <p14:tracePt t="35323" x="3079750" y="5751513"/>
          <p14:tracePt t="35338" x="2965450" y="5786438"/>
          <p14:tracePt t="35356" x="2851150" y="5808663"/>
          <p14:tracePt t="35372" x="2728913" y="5815013"/>
          <p14:tracePt t="35388" x="2600325" y="5815013"/>
          <p14:tracePt t="35405" x="2465388" y="5815013"/>
          <p14:tracePt t="35421" x="2322513" y="5815013"/>
          <p14:tracePt t="35439" x="2214563" y="5815013"/>
          <p14:tracePt t="35455" x="2128838" y="5815013"/>
          <p14:tracePt t="35472" x="2079625" y="5815013"/>
          <p14:tracePt t="35488" x="2036763" y="5815013"/>
          <p14:tracePt t="35505" x="2000250" y="5815013"/>
          <p14:tracePt t="35521" x="1965325" y="5815013"/>
          <p14:tracePt t="35539" x="1908175" y="5815013"/>
          <p14:tracePt t="35555" x="1836738" y="5815013"/>
          <p14:tracePt t="35571" x="1814513" y="5815013"/>
          <p14:tracePt t="35589" x="1800225" y="5815013"/>
          <p14:tracePt t="35605" x="1793875" y="5815013"/>
          <p14:tracePt t="35665" x="1800225" y="5815013"/>
          <p14:tracePt t="35673" x="1851025" y="5815013"/>
          <p14:tracePt t="35688" x="1885950" y="5815013"/>
          <p14:tracePt t="35689" x="2000250" y="5851525"/>
          <p14:tracePt t="35689" x="2108200" y="5865813"/>
          <p14:tracePt t="35705" x="2351088" y="5900738"/>
          <p14:tracePt t="35722" x="2557463" y="5943600"/>
          <p14:tracePt t="35738" x="2722563" y="5965825"/>
          <p14:tracePt t="35754" x="2843213" y="5980113"/>
          <p14:tracePt t="35772" x="2922588" y="5980113"/>
          <p14:tracePt t="35787" x="2979738" y="5980113"/>
          <p14:tracePt t="35805" x="3014663" y="5980113"/>
          <p14:tracePt t="35820" x="3022600" y="5980113"/>
          <p14:tracePt t="35838" x="3036888" y="5980113"/>
          <p14:tracePt t="35854" x="3051175" y="5980113"/>
          <p14:tracePt t="35871" x="3065463" y="5980113"/>
          <p14:tracePt t="35887" x="3108325" y="5980113"/>
          <p14:tracePt t="35904" x="3228975" y="5957888"/>
          <p14:tracePt t="35922" x="3300413" y="5915025"/>
          <p14:tracePt t="35937" x="3371850" y="5865813"/>
          <p14:tracePt t="35955" x="3443288" y="5815013"/>
          <p14:tracePt t="35970" x="3479800" y="5780088"/>
          <p14:tracePt t="35988" x="3536950" y="5737225"/>
          <p14:tracePt t="36005" x="3557588" y="5715000"/>
          <p14:tracePt t="36022" x="3586163" y="5708650"/>
          <p14:tracePt t="36038" x="3614738" y="5694363"/>
          <p14:tracePt t="36054" x="3679825" y="5680075"/>
          <p14:tracePt t="36071" x="3736975" y="5672138"/>
          <p14:tracePt t="36088" x="3794125" y="5672138"/>
          <p14:tracePt t="36103" x="3865563" y="5665788"/>
          <p14:tracePt t="36121" x="3894138" y="5665788"/>
          <p14:tracePt t="36138" x="3943350" y="5643563"/>
          <p14:tracePt t="36153" x="3971925" y="5643563"/>
          <p14:tracePt t="36171" x="4008438" y="5643563"/>
          <p14:tracePt t="36187" x="4029075" y="5637213"/>
          <p14:tracePt t="36203" x="4051300" y="5637213"/>
          <p14:tracePt t="36220" x="4057650" y="5637213"/>
          <p14:tracePt t="36237" x="4094163" y="5637213"/>
          <p14:tracePt t="36255" x="4122738" y="5637213"/>
          <p14:tracePt t="36271" x="4137025" y="5637213"/>
          <p14:tracePt t="36288" x="4143375" y="5637213"/>
          <p14:tracePt t="36320" x="4165600" y="5637213"/>
          <p14:tracePt t="36338" x="4171950" y="5637213"/>
          <p14:tracePt t="36338" x="4179888" y="5637213"/>
          <p14:tracePt t="36354" x="4186238" y="5637213"/>
          <p14:tracePt t="36393" x="4208463" y="5637213"/>
          <p14:tracePt t="36394" x="4214813" y="5637213"/>
          <p14:tracePt t="36404" x="4243388" y="5637213"/>
          <p14:tracePt t="36420" x="4257675" y="5637213"/>
          <p14:tracePt t="36436" x="4300538" y="5643563"/>
          <p14:tracePt t="36453" x="4357688" y="5643563"/>
          <p14:tracePt t="36470" x="4437063" y="5657850"/>
          <p14:tracePt t="36487" x="4494213" y="5665788"/>
          <p14:tracePt t="36503" x="4537075" y="5694363"/>
          <p14:tracePt t="36503" x="4543425" y="5694363"/>
          <p14:tracePt t="36522" x="4579938" y="5694363"/>
          <p14:tracePt t="36537" x="4600575" y="5694363"/>
          <p14:tracePt t="36554" x="4614863" y="5694363"/>
          <p14:tracePt t="36571" x="4679950" y="5694363"/>
          <p14:tracePt t="36587" x="4757738" y="5694363"/>
          <p14:tracePt t="36603" x="4837113" y="5700713"/>
          <p14:tracePt t="36619" x="4886325" y="5700713"/>
          <p14:tracePt t="36637" x="4908550" y="5700713"/>
          <p14:tracePt t="36653" x="4922838" y="5700713"/>
          <p14:tracePt t="36722" x="4922838" y="5708650"/>
          <p14:tracePt t="36722" x="4872038" y="5729288"/>
          <p14:tracePt t="36738" x="4843463" y="5737225"/>
          <p14:tracePt t="36752" x="4722813" y="5757863"/>
          <p14:tracePt t="36753" x="4457700" y="5800725"/>
          <p14:tracePt t="36770" x="4237038" y="5815013"/>
          <p14:tracePt t="36786" x="4071938" y="5851525"/>
          <p14:tracePt t="36803" x="3937000" y="5851525"/>
          <p14:tracePt t="36819" x="3757613" y="5865813"/>
          <p14:tracePt t="36836" x="3600450" y="5865813"/>
          <p14:tracePt t="36852" x="3479800" y="5865813"/>
          <p14:tracePt t="36870" x="3343275" y="5865813"/>
          <p14:tracePt t="36887" x="3186113" y="5865813"/>
          <p14:tracePt t="36902" x="3008313" y="5865813"/>
          <p14:tracePt t="36920" x="2871788" y="5865813"/>
          <p14:tracePt t="36936" x="2665413" y="5865813"/>
          <p14:tracePt t="36953" x="2536825" y="5865813"/>
          <p14:tracePt t="36969" x="2400300" y="5865813"/>
          <p14:tracePt t="36986" x="2257425" y="5865813"/>
          <p14:tracePt t="37003" x="2157413" y="5865813"/>
          <p14:tracePt t="37020" x="2079625" y="5865813"/>
          <p14:tracePt t="37036" x="1922463" y="5865813"/>
          <p14:tracePt t="37052" x="1785938" y="5865813"/>
          <p14:tracePt t="37069" x="1628775" y="5865813"/>
          <p14:tracePt t="37085" x="1522413" y="5865813"/>
          <p14:tracePt t="37103" x="1450975" y="5865813"/>
          <p14:tracePt t="37119" x="1357313" y="5865813"/>
          <p14:tracePt t="37138" x="1322388" y="5865813"/>
          <p14:tracePt t="37152" x="1250950" y="5865813"/>
          <p14:tracePt t="37170" x="1208088" y="5865813"/>
          <p14:tracePt t="37185" x="1150938" y="5865813"/>
          <p14:tracePt t="37202" x="1114425" y="5865813"/>
          <p14:tracePt t="37220" x="1085850" y="5857875"/>
          <p14:tracePt t="37236" x="1065213" y="5843588"/>
          <p14:tracePt t="37253" x="1057275" y="5843588"/>
          <p14:tracePt t="37269" x="1042988" y="5837238"/>
          <p14:tracePt t="37393" x="1065213" y="5837238"/>
          <p14:tracePt t="37404" x="1079500" y="5822950"/>
          <p14:tracePt t="37404" x="1122363" y="5822950"/>
          <p14:tracePt t="37418" x="1157288" y="5808663"/>
          <p14:tracePt t="37436" x="1214438" y="5808663"/>
          <p14:tracePt t="37452" x="1300163" y="5808663"/>
          <p14:tracePt t="37468" x="1408113" y="5808663"/>
          <p14:tracePt t="37485" x="1565275" y="5808663"/>
          <p14:tracePt t="37502" x="1685925" y="5808663"/>
          <p14:tracePt t="37519" x="1814513" y="5808663"/>
          <p14:tracePt t="37535" x="1900238" y="5808663"/>
          <p14:tracePt t="37552" x="2043113" y="5808663"/>
          <p14:tracePt t="37569" x="2171700" y="5829300"/>
          <p14:tracePt t="37586" x="2314575" y="5837238"/>
          <p14:tracePt t="37601" x="2486025" y="5851525"/>
          <p14:tracePt t="37618" x="2665413" y="5880100"/>
          <p14:tracePt t="37636" x="2779713" y="5900738"/>
          <p14:tracePt t="37651" x="2828925" y="5900738"/>
          <p14:tracePt t="37669" x="2922588" y="5908675"/>
          <p14:tracePt t="37685" x="3036888" y="5943600"/>
          <p14:tracePt t="37702" x="3179763" y="5957888"/>
          <p14:tracePt t="37718" x="3271838" y="5957888"/>
          <p14:tracePt t="37735" x="3394075" y="5965825"/>
          <p14:tracePt t="37751" x="3500438" y="5965825"/>
          <p14:tracePt t="37751" x="3529013" y="5965825"/>
          <p14:tracePt t="37784" x="3594100" y="5965825"/>
          <p14:tracePt t="37786" x="3665538" y="5965825"/>
          <p14:tracePt t="37802" x="3729038" y="5965825"/>
          <p14:tracePt t="37819" x="3800475" y="5922963"/>
          <p14:tracePt t="37835" x="3851275" y="5922963"/>
          <p14:tracePt t="37852" x="3900488" y="5915025"/>
          <p14:tracePt t="37945" x="3908425" y="5908675"/>
          <p14:tracePt t="37945" x="3908425" y="5900738"/>
          <p14:tracePt t="37961" x="3908425" y="5894388"/>
          <p14:tracePt t="37968" x="3886200" y="5857875"/>
          <p14:tracePt t="37976" x="3794125" y="5829300"/>
          <p14:tracePt t="37985" x="3522663" y="5715000"/>
          <p14:tracePt t="38001" x="3343275" y="5686425"/>
          <p14:tracePt t="38034" x="3165475" y="5651500"/>
          <p14:tracePt t="38035" x="3008313" y="5651500"/>
          <p14:tracePt t="38051" x="2814638" y="5651500"/>
          <p14:tracePt t="38069" x="2614613" y="5651500"/>
          <p14:tracePt t="38085" x="2451100" y="5665788"/>
          <p14:tracePt t="38102" x="2328863" y="5680075"/>
          <p14:tracePt t="38118" x="2185988" y="5686425"/>
          <p14:tracePt t="38135" x="2057400" y="5686425"/>
          <p14:tracePt t="38152" x="1951038" y="5686425"/>
          <p14:tracePt t="38167" x="1900238" y="5686425"/>
          <p14:tracePt t="38167" x="1893888" y="5686425"/>
          <p14:tracePt t="38185" x="1851025" y="5708650"/>
          <p14:tracePt t="38305" x="1857375" y="5708650"/>
          <p14:tracePt t="38313" x="1965325" y="5729288"/>
          <p14:tracePt t="38324" x="2022475" y="5729288"/>
          <p14:tracePt t="38324" x="2093913" y="5743575"/>
          <p14:tracePt t="38334" x="2222500" y="5765800"/>
          <p14:tracePt t="38351" x="2322513" y="5765800"/>
          <p14:tracePt t="38368" x="2414588" y="5765800"/>
          <p14:tracePt t="38384" x="2557463" y="5765800"/>
          <p14:tracePt t="38401" x="2636838" y="5765800"/>
          <p14:tracePt t="38417" x="2714625" y="5765800"/>
          <p14:tracePt t="38434" x="2757488" y="5765800"/>
          <p14:tracePt t="38450" x="2800350" y="5765800"/>
          <p14:tracePt t="38467" x="2836863" y="5765800"/>
          <p14:tracePt t="38484" x="2900363" y="5765800"/>
          <p14:tracePt t="38501" x="2957513" y="5765800"/>
          <p14:tracePt t="38518" x="3036888" y="5765800"/>
          <p14:tracePt t="38533" x="3122613" y="5765800"/>
          <p14:tracePt t="38551" x="3314700" y="5765800"/>
          <p14:tracePt t="38567" x="3500438" y="5765800"/>
          <p14:tracePt t="38584" x="3657600" y="5765800"/>
          <p14:tracePt t="38600" x="3886200" y="5751513"/>
          <p14:tracePt t="38617" x="3965575" y="5737225"/>
          <p14:tracePt t="38634" x="4000500" y="5737225"/>
          <p14:tracePt t="38650" x="4065588" y="5722938"/>
          <p14:tracePt t="38667" x="4114800" y="5722938"/>
          <p14:tracePt t="38683" x="4222750" y="5708650"/>
          <p14:tracePt t="38701" x="4343400" y="5694363"/>
          <p14:tracePt t="38716" x="4386263" y="5686425"/>
          <p14:tracePt t="38849" x="4343400" y="5686425"/>
          <p14:tracePt t="38857" x="4308475" y="5686425"/>
          <p14:tracePt t="38865" x="4286250" y="5686425"/>
          <p14:tracePt t="38873" x="4251325" y="5708650"/>
          <p14:tracePt t="38884" x="4194175" y="5729288"/>
          <p14:tracePt t="38899" x="4157663" y="5737225"/>
          <p14:tracePt t="38917" x="4065588" y="5737225"/>
          <p14:tracePt t="38933" x="3994150" y="5757863"/>
          <p14:tracePt t="38950" x="3914775" y="5765800"/>
          <p14:tracePt t="38967" x="3851275" y="5780088"/>
          <p14:tracePt t="38983" x="3743325" y="5780088"/>
          <p14:tracePt t="39000" x="3600450" y="5780088"/>
          <p14:tracePt t="39017" x="3522663" y="5780088"/>
          <p14:tracePt t="39034" x="3471863" y="5780088"/>
          <p14:tracePt t="39050" x="3400425" y="5780088"/>
          <p14:tracePt t="39067" x="3314700" y="5780088"/>
          <p14:tracePt t="39083" x="3208338" y="5780088"/>
          <p14:tracePt t="39100" x="3114675" y="5780088"/>
          <p14:tracePt t="39116" x="3043238" y="5780088"/>
          <p14:tracePt t="39133" x="2965450" y="5780088"/>
          <p14:tracePt t="39150" x="2928938" y="5765800"/>
          <p14:tracePt t="39166" x="2871788" y="5757863"/>
          <p14:tracePt t="39183" x="2828925" y="5757863"/>
          <p14:tracePt t="39199" x="2794000" y="5757863"/>
          <p14:tracePt t="39216" x="2765425" y="5757863"/>
          <p14:tracePt t="39233" x="2743200" y="5757863"/>
          <p14:tracePt t="39250" x="2700338" y="5751513"/>
          <p14:tracePt t="39266" x="2665413" y="5751513"/>
          <p14:tracePt t="39282" x="2636838" y="5737225"/>
          <p14:tracePt t="39299" x="2593975" y="5737225"/>
          <p14:tracePt t="39316" x="2536825" y="5737225"/>
          <p14:tracePt t="39333" x="2500313" y="5737225"/>
          <p14:tracePt t="39349" x="2479675" y="5737225"/>
          <p14:tracePt t="39366" x="2471738" y="5737225"/>
          <p14:tracePt t="39383" x="2465388" y="5737225"/>
          <p14:tracePt t="39481" x="2471738" y="5737225"/>
          <p14:tracePt t="39489" x="2608263" y="5743575"/>
          <p14:tracePt t="39505" x="2700338" y="5772150"/>
          <p14:tracePt t="39511" x="2771775" y="5780088"/>
          <p14:tracePt t="39516" x="2943225" y="5794375"/>
          <p14:tracePt t="39533" x="3071813" y="5794375"/>
          <p14:tracePt t="39549" x="3186113" y="5808663"/>
          <p14:tracePt t="39565" x="3279775" y="5829300"/>
          <p14:tracePt t="39582" x="3322638" y="5837238"/>
          <p14:tracePt t="39599" x="3371850" y="5837238"/>
          <p14:tracePt t="39615" x="3429000" y="5843588"/>
          <p14:tracePt t="39615" x="3465513" y="5843588"/>
          <p14:tracePt t="39634" x="3543300" y="5843588"/>
          <p14:tracePt t="39649" x="3600450" y="5843588"/>
          <p14:tracePt t="39666" x="3686175" y="5843588"/>
          <p14:tracePt t="39682" x="3757613" y="5843588"/>
          <p14:tracePt t="39700" x="3836988" y="5837238"/>
          <p14:tracePt t="39715" x="3894138" y="5822950"/>
          <p14:tracePt t="39732" x="3951288" y="5808663"/>
          <p14:tracePt t="39849" x="3937000" y="5808663"/>
          <p14:tracePt t="39857" x="3886200" y="5808663"/>
          <p14:tracePt t="39865" x="3851275" y="5808663"/>
          <p14:tracePt t="39873" x="3765550" y="5815013"/>
          <p14:tracePt t="39882" x="3686175" y="5851525"/>
          <p14:tracePt t="39898" x="3586163" y="5894388"/>
          <p14:tracePt t="39915" x="3508375" y="5915025"/>
          <p14:tracePt t="39932" x="3394075" y="5951538"/>
          <p14:tracePt t="39948" x="3194050" y="6000750"/>
          <p14:tracePt t="39966" x="3000375" y="6029325"/>
          <p14:tracePt t="39982" x="2779713" y="6043613"/>
          <p14:tracePt t="39999" x="2586038" y="6043613"/>
          <p14:tracePt t="40016" x="2465388" y="6043613"/>
          <p14:tracePt t="40032" x="2371725" y="6043613"/>
          <p14:tracePt t="40048" x="2322513" y="6043613"/>
          <p14:tracePt t="40065" x="2308225" y="6043613"/>
          <p14:tracePt t="40121" x="2300288" y="6043613"/>
          <p14:tracePt t="40135" x="2286000" y="6043613"/>
          <p14:tracePt t="40136" x="2271713" y="6037263"/>
          <p14:tracePt t="40149" x="2251075" y="6037263"/>
          <p14:tracePt t="40273" x="2286000" y="6015038"/>
          <p14:tracePt t="40281" x="2357438" y="6015038"/>
          <p14:tracePt t="40289" x="2465388" y="6008688"/>
          <p14:tracePt t="40298" x="2571750" y="5994400"/>
          <p14:tracePt t="40315" x="2679700" y="5994400"/>
          <p14:tracePt t="40331" x="2765425" y="5965825"/>
          <p14:tracePt t="40348" x="2822575" y="5951538"/>
          <p14:tracePt t="40365" x="2865438" y="5943600"/>
          <p14:tracePt t="40381" x="2879725" y="5937250"/>
          <p14:tracePt t="40398" x="2936875" y="5915025"/>
          <p14:tracePt t="40415" x="3000375" y="5900738"/>
          <p14:tracePt t="40431" x="3057525" y="5886450"/>
          <p14:tracePt t="40449" x="3143250" y="5857875"/>
          <p14:tracePt t="40464" x="3243263" y="5837238"/>
          <p14:tracePt t="40481" x="3271838" y="5815013"/>
          <p14:tracePt t="40498" x="3294063" y="5808663"/>
          <p14:tracePt t="40515" x="3328988" y="5808663"/>
          <p14:tracePt t="40530" x="3371850" y="5794375"/>
          <p14:tracePt t="40548" x="3429000" y="5780088"/>
          <p14:tracePt t="40565" x="3508375" y="5765800"/>
          <p14:tracePt t="40581" x="3571875" y="5757863"/>
          <p14:tracePt t="40598" x="3622675" y="5757863"/>
          <p14:tracePt t="40614" x="3643313" y="5751513"/>
          <p14:tracePt t="40721" x="3586163" y="5751513"/>
          <p14:tracePt t="40729" x="3251200" y="5751513"/>
          <p14:tracePt t="40736" x="2908300" y="5751513"/>
          <p14:tracePt t="40747" x="2636838" y="5751513"/>
          <p14:tracePt t="40764" x="2414588" y="5751513"/>
          <p14:tracePt t="40781" x="2257425" y="5751513"/>
          <p14:tracePt t="40797" x="2165350" y="5751513"/>
          <p14:tracePt t="40814" x="2108200" y="5751513"/>
          <p14:tracePt t="40830" x="2065338" y="5751513"/>
          <p14:tracePt t="40848" x="2051050" y="5751513"/>
          <p14:tracePt t="40863" x="2036763" y="5751513"/>
          <p14:tracePt t="40880" x="2014538" y="5737225"/>
          <p14:tracePt t="41025" x="2065338" y="5737225"/>
          <p14:tracePt t="41025" x="2114550" y="5737225"/>
          <p14:tracePt t="41040" x="2171700" y="5722938"/>
          <p14:tracePt t="41049" x="2243138" y="5722938"/>
          <p14:tracePt t="41056" x="2314575" y="5722938"/>
          <p14:tracePt t="41065" x="2465388" y="5722938"/>
          <p14:tracePt t="41080" x="2608263" y="5722938"/>
          <p14:tracePt t="41096" x="2836863" y="5722938"/>
          <p14:tracePt t="41114" x="2957513" y="5722938"/>
          <p14:tracePt t="41130" x="3094038" y="5722938"/>
          <p14:tracePt t="41147" x="3236913" y="5722938"/>
          <p14:tracePt t="41163" x="3357563" y="5722938"/>
          <p14:tracePt t="41180" x="3465513" y="5722938"/>
          <p14:tracePt t="41196" x="3543300" y="5722938"/>
          <p14:tracePt t="41213" x="3586163" y="5722938"/>
          <p14:tracePt t="41230" x="3614738" y="5722938"/>
          <p14:tracePt t="41246" x="3643313" y="5722938"/>
          <p14:tracePt t="41264" x="3700463" y="5722938"/>
          <p14:tracePt t="41279" x="3771900" y="5722938"/>
          <p14:tracePt t="41296" x="3865563" y="5722938"/>
          <p14:tracePt t="41314" x="3871913" y="5722938"/>
          <p14:tracePt t="41449" x="3865563" y="5737225"/>
          <p14:tracePt t="41457" x="3808413" y="5743575"/>
          <p14:tracePt t="41465" x="3751263" y="5757863"/>
          <p14:tracePt t="41472" x="3665538" y="5780088"/>
          <p14:tracePt t="41479" x="3586163" y="5780088"/>
          <p14:tracePt t="41496" x="3422650" y="5780088"/>
          <p14:tracePt t="41514" x="3322638" y="5780088"/>
          <p14:tracePt t="41530" x="3194050" y="5794375"/>
          <p14:tracePt t="41546" x="3036888" y="5794375"/>
          <p14:tracePt t="41562" x="2879725" y="5794375"/>
          <p14:tracePt t="41579" x="2693988" y="5794375"/>
          <p14:tracePt t="41597" x="2522538" y="5794375"/>
          <p14:tracePt t="41613" x="2393950" y="5794375"/>
          <p14:tracePt t="41631" x="2351088" y="5794375"/>
          <p14:tracePt t="41646" x="2336800" y="5794375"/>
          <p14:tracePt t="41663" x="2328863" y="5794375"/>
          <p14:tracePt t="41679" x="2322513" y="5794375"/>
          <p14:tracePt t="41695" x="2314575" y="5794375"/>
          <p14:tracePt t="41809" x="2328863" y="5794375"/>
          <p14:tracePt t="41817" x="2386013" y="5800725"/>
          <p14:tracePt t="41825" x="2422525" y="5800725"/>
          <p14:tracePt t="41833" x="2528888" y="5800725"/>
          <p14:tracePt t="41845" x="2671763" y="5815013"/>
          <p14:tracePt t="41863" x="2851150" y="5857875"/>
          <p14:tracePt t="41879" x="3008313" y="5865813"/>
          <p14:tracePt t="41896" x="3128963" y="5880100"/>
          <p14:tracePt t="41912" x="3308350" y="5880100"/>
          <p14:tracePt t="41929" x="3400425" y="5880100"/>
          <p14:tracePt t="41945" x="3471863" y="5880100"/>
          <p14:tracePt t="41963" x="3565525" y="5880100"/>
          <p14:tracePt t="41979" x="3671888" y="5880100"/>
          <p14:tracePt t="41995" x="3779838" y="5880100"/>
          <p14:tracePt t="42014" x="3851275" y="5880100"/>
          <p14:tracePt t="42029" x="3922713" y="5880100"/>
          <p14:tracePt t="42045" x="3965575" y="5880100"/>
          <p14:tracePt t="42062" x="4043363" y="5872163"/>
          <p14:tracePt t="42079" x="4094163" y="5857875"/>
          <p14:tracePt t="42095" x="4186238" y="5843588"/>
          <p14:tracePt t="42111" x="4257675" y="5829300"/>
          <p14:tracePt t="42129" x="4357688" y="5786438"/>
          <p14:tracePt t="42145" x="4422775" y="5757863"/>
          <p14:tracePt t="42162" x="4500563" y="5737225"/>
          <p14:tracePt t="42179" x="4579938" y="5729288"/>
          <p14:tracePt t="42195" x="4651375" y="5700713"/>
          <p14:tracePt t="42211" x="4800600" y="5680075"/>
          <p14:tracePt t="42229" x="5014913" y="5608638"/>
          <p14:tracePt t="42245" x="5208588" y="5557838"/>
          <p14:tracePt t="42262" x="5386388" y="5522913"/>
          <p14:tracePt t="42278" x="5565775" y="5508625"/>
          <p14:tracePt t="42296" x="5700713" y="5508625"/>
          <p14:tracePt t="42312" x="5843588" y="5508625"/>
          <p14:tracePt t="42328" x="6065838" y="5508625"/>
          <p14:tracePt t="42346" x="6265863" y="5480050"/>
          <p14:tracePt t="42361" x="6457950" y="5443538"/>
          <p14:tracePt t="42378" x="6600825" y="5414963"/>
          <p14:tracePt t="42395" x="6729413" y="5394325"/>
          <p14:tracePt t="42412" x="6808788" y="5394325"/>
          <p14:tracePt t="42428" x="6915150" y="5394325"/>
          <p14:tracePt t="42445" x="7023100" y="5394325"/>
          <p14:tracePt t="42461" x="7094538" y="5394325"/>
          <p14:tracePt t="42478" x="7151688" y="5394325"/>
          <p14:tracePt t="42495" x="7186613" y="5394325"/>
          <p14:tracePt t="42511" x="7229475" y="5394325"/>
          <p14:tracePt t="42529" x="7272338" y="5394325"/>
          <p14:tracePt t="42529" x="7300913" y="5394325"/>
          <p14:tracePt t="42545" x="7358063" y="5394325"/>
          <p14:tracePt t="42562" x="7372350" y="5394325"/>
          <p14:tracePt t="42578" x="7380288" y="5394325"/>
          <p14:tracePt t="42617" x="7394575" y="5394325"/>
          <p14:tracePt t="42705" x="7366000" y="5394325"/>
          <p14:tracePt t="42713" x="7351713" y="5400675"/>
          <p14:tracePt t="42721" x="7323138" y="5414963"/>
          <p14:tracePt t="42735" x="7308850" y="5414963"/>
          <p14:tracePt t="42737" x="7286625" y="5429250"/>
          <p14:tracePt t="42744" x="7265988" y="5451475"/>
          <p14:tracePt t="42761" x="7265988" y="5472113"/>
          <p14:tracePt t="42778" x="7265988" y="5537200"/>
          <p14:tracePt t="42794" x="7272338" y="5614988"/>
          <p14:tracePt t="42810" x="7300913" y="5686425"/>
          <p14:tracePt t="42828" x="7351713" y="5765800"/>
          <p14:tracePt t="42844" x="7394575" y="5829300"/>
          <p14:tracePt t="42861" x="7429500" y="5886450"/>
          <p14:tracePt t="42877" x="7458075" y="5929313"/>
          <p14:tracePt t="42937" x="7458075" y="5951538"/>
          <p14:tracePt t="42969" x="7458075" y="5957888"/>
          <p14:tracePt t="42977" x="7429500" y="5972175"/>
          <p14:tracePt t="42985" x="7351713" y="5980113"/>
          <p14:tracePt t="42999" x="7286625" y="6008688"/>
          <p14:tracePt t="43011" x="7229475" y="6022975"/>
          <p14:tracePt t="43027" x="7194550" y="6022975"/>
          <p14:tracePt t="43045" x="7143750" y="6029325"/>
          <p14:tracePt t="43060" x="7094538" y="6051550"/>
          <p14:tracePt t="43077" x="7058025" y="6051550"/>
          <p14:tracePt t="43093" x="7000875" y="6057900"/>
          <p14:tracePt t="43111" x="6908800" y="6065838"/>
          <p14:tracePt t="43127" x="6858000" y="6065838"/>
          <p14:tracePt t="43161" x="6737350" y="6065838"/>
          <p14:tracePt t="43162" x="6672263" y="6080125"/>
          <p14:tracePt t="43177" x="6580188" y="6100763"/>
          <p14:tracePt t="43194" x="6523038" y="6100763"/>
          <p14:tracePt t="43210" x="6443663" y="6100763"/>
          <p14:tracePt t="43228" x="6386513" y="6100763"/>
          <p14:tracePt t="43243" x="6323013" y="6100763"/>
          <p14:tracePt t="43261" x="6257925" y="6100763"/>
          <p14:tracePt t="43277" x="6180138" y="6100763"/>
          <p14:tracePt t="43293" x="6094413" y="6100763"/>
          <p14:tracePt t="43310" x="6008688" y="6100763"/>
          <p14:tracePt t="43326" x="5965825" y="6100763"/>
          <p14:tracePt t="43344" x="5951538" y="6100763"/>
          <p14:tracePt t="43360" x="5937250" y="6100763"/>
          <p14:tracePt t="43378" x="5929313" y="6100763"/>
          <p14:tracePt t="43433" x="5922963" y="6100763"/>
          <p14:tracePt t="43473" x="5915025" y="6100763"/>
          <p14:tracePt t="43481" x="5908675" y="6100763"/>
          <p14:tracePt t="43483" x="5900738" y="6094413"/>
          <p14:tracePt t="43493" x="5894388" y="6051550"/>
          <p14:tracePt t="43510" x="5872163" y="6015038"/>
          <p14:tracePt t="43527" x="5872163" y="5994400"/>
          <p14:tracePt t="43543" x="5865813" y="5980113"/>
          <p14:tracePt t="43560" x="5865813" y="5972175"/>
          <p14:tracePt t="43576" x="5857875" y="5937250"/>
          <p14:tracePt t="43594" x="5829300" y="5900738"/>
          <p14:tracePt t="43610" x="5815013" y="5843588"/>
          <p14:tracePt t="43626" x="5794375" y="5829300"/>
          <p14:tracePt t="43644" x="5786438" y="5822950"/>
          <p14:tracePt t="43660" x="5786438" y="5815013"/>
          <p14:tracePt t="43676" x="5772150" y="5800725"/>
          <p14:tracePt t="43744" x="5772150" y="5786438"/>
          <p14:tracePt t="43761" x="5772150" y="5780088"/>
          <p14:tracePt t="43809" x="5772150" y="5772150"/>
          <p14:tracePt t="43825" x="5772150" y="5765800"/>
          <p14:tracePt t="43833" x="5772150" y="5743575"/>
          <p14:tracePt t="43849" x="5772150" y="5737225"/>
          <p14:tracePt t="43855" x="5772150" y="5729288"/>
          <p14:tracePt t="43859" x="5780088" y="5715000"/>
          <p14:tracePt t="43876" x="5800725" y="5694363"/>
          <p14:tracePt t="43893" x="5808663" y="5686425"/>
          <p14:tracePt t="43929" x="5815013" y="5657850"/>
          <p14:tracePt t="43929" x="5829300" y="5651500"/>
          <p14:tracePt t="43943" x="5837238" y="5643563"/>
          <p14:tracePt t="43959" x="5843588" y="5608638"/>
          <p14:tracePt t="43976" x="5851525" y="5600700"/>
          <p14:tracePt t="43993" x="5880100" y="5557838"/>
          <p14:tracePt t="44010" x="5880100" y="5537200"/>
          <p14:tracePt t="44026" x="5880100" y="5529263"/>
          <p14:tracePt t="44042" x="5886450" y="5522913"/>
          <p14:tracePt t="44080" x="5894388" y="5500688"/>
          <p14:tracePt t="44092" x="5915025" y="5472113"/>
          <p14:tracePt t="44097" x="5937250" y="5437188"/>
          <p14:tracePt t="44109" x="5965825" y="5400675"/>
          <p14:tracePt t="44126" x="5980113" y="5365750"/>
          <p14:tracePt t="44142" x="6000750" y="5329238"/>
          <p14:tracePt t="44160" x="6008688" y="5322888"/>
          <p14:tracePt t="44241" x="6015038" y="5314950"/>
          <p14:tracePt t="44273" x="6029325" y="5314950"/>
          <p14:tracePt t="44281" x="6051550" y="5314950"/>
          <p14:tracePt t="44289" x="6057900" y="5308600"/>
          <p14:tracePt t="44297" x="6086475" y="5300663"/>
          <p14:tracePt t="44308" x="6108700" y="5300663"/>
          <p14:tracePt t="44325" x="6129338" y="5300663"/>
          <p14:tracePt t="44342" x="6157913" y="5300663"/>
          <p14:tracePt t="44359" x="6172200" y="5300663"/>
          <p14:tracePt t="44376" x="6208713" y="5300663"/>
          <p14:tracePt t="44392" x="6329363" y="5308600"/>
          <p14:tracePt t="44408" x="6486525" y="5329238"/>
          <p14:tracePt t="44426" x="6515100" y="5337175"/>
          <p14:tracePt t="44442" x="6529388" y="5337175"/>
          <p14:tracePt t="44505" x="6537325" y="5337175"/>
          <p14:tracePt t="44513" x="6565900" y="5343525"/>
          <p14:tracePt t="44537" x="6572250" y="5343525"/>
          <p14:tracePt t="44545" x="6586538" y="5343525"/>
          <p14:tracePt t="44553" x="6615113" y="5343525"/>
          <p14:tracePt t="44562" x="6629400" y="5343525"/>
          <p14:tracePt t="44575" x="6637338" y="5343525"/>
          <p14:tracePt t="44591" x="6643688" y="5343525"/>
          <p14:tracePt t="44681" x="6657975" y="5343525"/>
          <p14:tracePt t="44689" x="6672263" y="5343525"/>
          <p14:tracePt t="44697" x="6743700" y="5343525"/>
          <p14:tracePt t="44708" x="6823075" y="5343525"/>
          <p14:tracePt t="44725" x="6858000" y="5343525"/>
          <p14:tracePt t="44741" x="6865938" y="5343525"/>
          <p14:tracePt t="44785" x="6872288" y="5343525"/>
          <p14:tracePt t="44817" x="6880225" y="5343525"/>
          <p14:tracePt t="44833" x="6894513" y="5343525"/>
          <p14:tracePt t="44849" x="6900863" y="5343525"/>
          <p14:tracePt t="44856" x="6908800" y="5343525"/>
          <p14:tracePt t="44858" x="6915150" y="5343525"/>
          <p14:tracePt t="44874" x="6929438" y="5343525"/>
          <p14:tracePt t="44891" x="6937375" y="5343525"/>
          <p14:tracePt t="44953" x="6943725" y="5343525"/>
          <p14:tracePt t="44993" x="6951663" y="5343525"/>
          <p14:tracePt t="45001" x="6980238" y="5351463"/>
          <p14:tracePt t="45035" x="6986588" y="5351463"/>
          <p14:tracePt t="45049" x="7000875" y="5372100"/>
          <p14:tracePt t="45058" x="7008813" y="5372100"/>
          <p14:tracePt t="45065" x="7029450" y="5386388"/>
          <p14:tracePt t="45078" x="7043738" y="5414963"/>
          <p14:tracePt t="45091" x="7080250" y="5451475"/>
          <p14:tracePt t="45107" x="7100888" y="5472113"/>
          <p14:tracePt t="45125" x="7123113" y="5500688"/>
          <p14:tracePt t="45141" x="7129463" y="5514975"/>
          <p14:tracePt t="45158" x="7158038" y="5551488"/>
          <p14:tracePt t="45174" x="7165975" y="5557838"/>
          <p14:tracePt t="45225" x="7172325" y="5565775"/>
          <p14:tracePt t="45233" x="7180263" y="5572125"/>
          <p14:tracePt t="45241" x="7186613" y="5580063"/>
          <p14:tracePt t="45258" x="7200900" y="5586413"/>
          <p14:tracePt t="45264" x="7208838" y="5594350"/>
          <p14:tracePt t="45361" x="7215188" y="5600700"/>
          <p14:tracePt t="45375" x="7223125" y="5608638"/>
          <p14:tracePt t="45402" x="7223125" y="5614988"/>
          <p14:tracePt t="45409" x="7223125" y="5622925"/>
          <p14:tracePt t="45415" x="7223125" y="5629275"/>
          <p14:tracePt t="45423" x="7223125" y="5651500"/>
          <p14:tracePt t="45440" x="7223125" y="5680075"/>
          <p14:tracePt t="45553" x="7223125" y="5686425"/>
          <p14:tracePt t="45553" x="7223125" y="5694363"/>
          <p14:tracePt t="45569" x="7215188" y="5700713"/>
          <p14:tracePt t="45577" x="7208838" y="5708650"/>
          <p14:tracePt t="45585" x="7194550" y="5708650"/>
          <p14:tracePt t="45593" x="7180263" y="5729288"/>
          <p14:tracePt t="45606" x="7172325" y="5737225"/>
          <p14:tracePt t="45623" x="7151688" y="5737225"/>
          <p14:tracePt t="45665" x="7143750" y="5737225"/>
          <p14:tracePt t="45672" x="7137400" y="5737225"/>
          <p14:tracePt t="45673" x="7115175" y="5737225"/>
          <p14:tracePt t="45691" x="7108825" y="5737225"/>
          <p14:tracePt t="45707" x="7100888" y="5737225"/>
          <p14:tracePt t="45723" x="7086600" y="5737225"/>
          <p14:tracePt t="45740" x="7080250" y="5737225"/>
          <p14:tracePt t="45757" x="7072313" y="5737225"/>
          <p14:tracePt t="45773" x="7065963" y="5737225"/>
          <p14:tracePt t="45790" x="7043738" y="5737225"/>
          <p14:tracePt t="45825" x="7037388" y="5743575"/>
          <p14:tracePt t="45857" x="7029450" y="5743575"/>
          <p14:tracePt t="45873" x="7023100" y="5743575"/>
          <p14:tracePt t="45905" x="7008813" y="5743575"/>
          <p14:tracePt t="45913" x="6994525" y="5743575"/>
          <p14:tracePt t="45929" x="6986588" y="5743575"/>
          <p14:tracePt t="45932" x="6980238" y="5743575"/>
          <p14:tracePt t="45939" x="6943725" y="5751513"/>
          <p14:tracePt t="45956" x="6923088" y="5751513"/>
          <p14:tracePt t="45974" x="6915150" y="5751513"/>
          <p14:tracePt t="45989" x="6894513" y="5751513"/>
          <p14:tracePt t="46007" x="6886575" y="5751513"/>
          <p14:tracePt t="46024" x="6880225" y="5751513"/>
          <p14:tracePt t="46040" x="6858000" y="5751513"/>
          <p14:tracePt t="46056" x="6837363" y="5751513"/>
          <p14:tracePt t="46073" x="6794500" y="5772150"/>
          <p14:tracePt t="46089" x="6765925" y="5772150"/>
          <p14:tracePt t="46106" x="6751638" y="5772150"/>
          <p14:tracePt t="46123" x="6729413" y="5780088"/>
          <p14:tracePt t="46139" x="6723063" y="5780088"/>
          <p14:tracePt t="46193" x="6715125" y="5780088"/>
          <p14:tracePt t="46209" x="6708775" y="5780088"/>
          <p14:tracePt t="46217" x="6686550" y="5780088"/>
          <p14:tracePt t="46225" x="6672263" y="5780088"/>
          <p14:tracePt t="46229" x="6665913" y="5780088"/>
          <p14:tracePt t="46239" x="6643688" y="5780088"/>
          <p14:tracePt t="46256" x="6600825" y="5780088"/>
          <p14:tracePt t="46273" x="6565900" y="5786438"/>
          <p14:tracePt t="46289" x="6537325" y="5794375"/>
          <p14:tracePt t="46306" x="6523038" y="5794375"/>
          <p14:tracePt t="46323" x="6500813" y="5794375"/>
          <p14:tracePt t="46340" x="6486525" y="5794375"/>
          <p14:tracePt t="46356" x="6451600" y="5794375"/>
          <p14:tracePt t="46373" x="6437313" y="5794375"/>
          <p14:tracePt t="46389" x="6394450" y="5794375"/>
          <p14:tracePt t="46406" x="6365875" y="5794375"/>
          <p14:tracePt t="46422" x="6308725" y="5794375"/>
          <p14:tracePt t="46439" x="6265863" y="5794375"/>
          <p14:tracePt t="46456" x="6243638" y="5794375"/>
          <p14:tracePt t="46472" x="6223000" y="5794375"/>
          <p14:tracePt t="46490" x="6180138" y="5794375"/>
          <p14:tracePt t="46505" x="6137275" y="5794375"/>
          <p14:tracePt t="46523" x="6115050" y="5794375"/>
          <p14:tracePt t="46538" x="6108700" y="5794375"/>
          <p14:tracePt t="46556" x="6100763" y="5794375"/>
          <p14:tracePt t="46572" x="6080125" y="5794375"/>
          <p14:tracePt t="46588" x="6065838" y="5794375"/>
          <p14:tracePt t="46606" x="6043613" y="5794375"/>
          <p14:tracePt t="46622" x="6022975" y="5794375"/>
          <p14:tracePt t="46640" x="6008688" y="5794375"/>
          <p14:tracePt t="46655" x="5994400" y="5794375"/>
          <p14:tracePt t="46673" x="5986463" y="5794375"/>
          <p14:tracePt t="46729" x="5965825" y="5794375"/>
          <p14:tracePt t="46737" x="5951538" y="5794375"/>
          <p14:tracePt t="46739" x="5922963" y="5794375"/>
          <p14:tracePt t="46756" x="5900738" y="5794375"/>
          <p14:tracePt t="46771" x="5872163" y="5794375"/>
          <p14:tracePt t="46789" x="5865813" y="5794375"/>
          <p14:tracePt t="46804" x="5857875" y="5794375"/>
          <p14:tracePt t="46857" x="5843588" y="5794375"/>
          <p14:tracePt t="46859" x="5837238" y="5794375"/>
          <p14:tracePt t="46873" x="5829300" y="5794375"/>
          <p14:tracePt t="46874" x="5822950" y="5794375"/>
          <p14:tracePt t="46874" x="5808663" y="5794375"/>
          <p14:tracePt t="46937" x="5800725" y="5794375"/>
          <p14:tracePt t="46993" x="5794375" y="5794375"/>
          <p14:tracePt t="47033" x="5786438" y="5786438"/>
          <p14:tracePt t="47048" x="5786438" y="5780088"/>
          <p14:tracePt t="47057" x="5786438" y="5772150"/>
          <p14:tracePt t="47065" x="5786438" y="5765800"/>
          <p14:tracePt t="47072" x="5786438" y="5743575"/>
          <p14:tracePt t="47088" x="5786438" y="5700713"/>
          <p14:tracePt t="47105" x="5786438" y="5672138"/>
          <p14:tracePt t="47122" x="5786438" y="5657850"/>
          <p14:tracePt t="47138" x="5786438" y="5622925"/>
          <p14:tracePt t="47155" x="5786438" y="5608638"/>
          <p14:tracePt t="47171" x="5786438" y="5580063"/>
          <p14:tracePt t="47188" x="5786438" y="5537200"/>
          <p14:tracePt t="47204" x="5786438" y="5494338"/>
          <p14:tracePt t="47221" x="5786438" y="5457825"/>
          <p14:tracePt t="47238" x="5786438" y="5422900"/>
          <p14:tracePt t="47255" x="5786438" y="5408613"/>
          <p14:tracePt t="47271" x="5786438" y="5386388"/>
          <p14:tracePt t="47288" x="5786438" y="5365750"/>
          <p14:tracePt t="47305" x="5800725" y="5329238"/>
          <p14:tracePt t="47369" x="5808663" y="5322888"/>
          <p14:tracePt t="47377" x="5829300" y="5314950"/>
          <p14:tracePt t="47379" x="5843588" y="5314950"/>
          <p14:tracePt t="47387" x="5900738" y="5314950"/>
          <p14:tracePt t="47404" x="5980113" y="5314950"/>
          <p14:tracePt t="47422" x="6029325" y="5314950"/>
          <p14:tracePt t="47437" x="6080125" y="5314950"/>
          <p14:tracePt t="47455" x="6100763" y="5314950"/>
          <p14:tracePt t="47471" x="6115050" y="5314950"/>
          <p14:tracePt t="47488" x="6137275" y="5314950"/>
          <p14:tracePt t="47505" x="6157913" y="5314950"/>
          <p14:tracePt t="47521" x="6251575" y="5314950"/>
          <p14:tracePt t="47538" x="6357938" y="5314950"/>
          <p14:tracePt t="47554" x="6480175" y="5314950"/>
          <p14:tracePt t="47572" x="6637338" y="5314950"/>
          <p14:tracePt t="47588" x="6729413" y="5314950"/>
          <p14:tracePt t="47605" x="6780213" y="5314950"/>
          <p14:tracePt t="47620" x="6815138" y="5314950"/>
          <p14:tracePt t="47637" x="6872288" y="5314950"/>
          <p14:tracePt t="47654" x="6958013" y="5314950"/>
          <p14:tracePt t="47671" x="7058025" y="5294313"/>
          <p14:tracePt t="47687" x="7137400" y="5286375"/>
          <p14:tracePt t="47703" x="7180263" y="5272088"/>
          <p14:tracePt t="47769" x="7186613" y="5272088"/>
          <p14:tracePt t="47777" x="7200900" y="5272088"/>
          <p14:tracePt t="47785" x="7208838" y="5272088"/>
          <p14:tracePt t="47787" x="7243763" y="5272088"/>
          <p14:tracePt t="47804" x="7251700" y="5272088"/>
          <p14:tracePt t="47821" x="7258050" y="5272088"/>
          <p14:tracePt t="47837" x="7265988" y="5272088"/>
          <p14:tracePt t="47898" x="7272338" y="5272088"/>
          <p14:tracePt t="47929" x="7272338" y="5294313"/>
          <p14:tracePt t="47936" x="7229475" y="5314950"/>
          <p14:tracePt t="47937" x="7158038" y="5329238"/>
          <p14:tracePt t="47953" x="7143750" y="5337175"/>
          <p14:tracePt t="48297" x="7123113" y="5337175"/>
          <p14:tracePt t="48308" x="7108825" y="5337175"/>
          <p14:tracePt t="48308" x="7065963" y="5337175"/>
          <p14:tracePt t="48320" x="6894513" y="5337175"/>
          <p14:tracePt t="48336" x="6523038" y="5337175"/>
          <p14:tracePt t="48353" x="6165850" y="5337175"/>
          <p14:tracePt t="48369" x="5737225" y="5351463"/>
          <p14:tracePt t="48386" x="5451475" y="5351463"/>
          <p14:tracePt t="48402" x="5257800" y="5351463"/>
          <p14:tracePt t="48419" x="5086350" y="5351463"/>
          <p14:tracePt t="48436" x="4894263" y="5351463"/>
          <p14:tracePt t="48453" x="4686300" y="5351463"/>
          <p14:tracePt t="48469" x="4429125" y="5337175"/>
          <p14:tracePt t="48486" x="4151313" y="5308600"/>
          <p14:tracePt t="48503" x="3894138" y="5294313"/>
          <p14:tracePt t="48519" x="3671888" y="5294313"/>
          <p14:tracePt t="48519" x="3571875" y="5294313"/>
          <p14:tracePt t="48538" x="3379788" y="5294313"/>
          <p14:tracePt t="48553" x="3186113" y="5294313"/>
          <p14:tracePt t="48570" x="3065463" y="5294313"/>
          <p14:tracePt t="48585" x="2943225" y="5294313"/>
          <p14:tracePt t="48603" x="2822575" y="5294313"/>
          <p14:tracePt t="48619" x="2708275" y="5322888"/>
          <p14:tracePt t="48635" x="2579688" y="5343525"/>
          <p14:tracePt t="48653" x="2422525" y="5343525"/>
          <p14:tracePt t="48669" x="2300288" y="5343525"/>
          <p14:tracePt t="48686" x="2143125" y="5343525"/>
          <p14:tracePt t="48702" x="1971675" y="5343525"/>
          <p14:tracePt t="48719" x="1865313" y="5343525"/>
          <p14:tracePt t="48736" x="1793875" y="5343525"/>
          <p14:tracePt t="48753" x="1751013" y="5343525"/>
          <p14:tracePt t="48769" x="1700213" y="5329238"/>
          <p14:tracePt t="48786" x="1657350" y="5314950"/>
          <p14:tracePt t="48806" x="1593850" y="5286375"/>
          <p14:tracePt t="48819" x="1571625" y="5272088"/>
          <p14:tracePt t="48836" x="1508125" y="5222875"/>
          <p14:tracePt t="48852" x="1450975" y="5180013"/>
          <p14:tracePt t="48870" x="1393825" y="5151438"/>
          <p14:tracePt t="48886" x="1336675" y="5122863"/>
          <p14:tracePt t="48903" x="1308100" y="5114925"/>
          <p14:tracePt t="48918" x="1285875" y="5100638"/>
          <p14:tracePt t="48977" x="1271588" y="5100638"/>
          <p14:tracePt t="48985" x="1265238" y="5100638"/>
          <p14:tracePt t="48993" x="1228725" y="5100638"/>
          <p14:tracePt t="49003" x="1208088" y="5100638"/>
          <p14:tracePt t="49021" x="1171575" y="5100638"/>
          <p14:tracePt t="49035" x="1143000" y="5114925"/>
          <p14:tracePt t="49053" x="1114425" y="5137150"/>
          <p14:tracePt t="49069" x="1093788" y="5165725"/>
          <p14:tracePt t="49086" x="1071563" y="5222875"/>
          <p14:tracePt t="49102" x="1057275" y="5265738"/>
          <p14:tracePt t="49119" x="1057275" y="5322888"/>
          <p14:tracePt t="49136" x="1042988" y="5365750"/>
          <p14:tracePt t="49151" x="1036638" y="5414963"/>
          <p14:tracePt t="49151" x="1036638" y="5437188"/>
          <p14:tracePt t="49169" x="1036638" y="5457825"/>
          <p14:tracePt t="49185" x="1036638" y="5486400"/>
          <p14:tracePt t="49227" x="1036638" y="5494338"/>
          <p14:tracePt t="49241" x="1036638" y="5500688"/>
          <p14:tracePt t="49252" x="1036638" y="5508625"/>
          <p14:tracePt t="49252" x="1036638" y="5522913"/>
          <p14:tracePt t="49268" x="1036638" y="5551488"/>
          <p14:tracePt t="49284" x="1036638" y="5565775"/>
          <p14:tracePt t="49302" x="1036638" y="5594350"/>
          <p14:tracePt t="49319" x="1036638" y="5608638"/>
          <p14:tracePt t="49335" x="1050925" y="5622925"/>
          <p14:tracePt t="49352" x="1057275" y="5629275"/>
          <p14:tracePt t="49368" x="1079500" y="5651500"/>
          <p14:tracePt t="49386" x="1100138" y="5657850"/>
          <p14:tracePt t="49401" x="1114425" y="5657850"/>
          <p14:tracePt t="49419" x="1128713" y="5680075"/>
          <p14:tracePt t="49435" x="1136650" y="5686425"/>
          <p14:tracePt t="49451" x="1143000" y="5694363"/>
          <p14:tracePt t="49468" x="1165225" y="5729288"/>
          <p14:tracePt t="49484" x="1179513" y="5743575"/>
          <p14:tracePt t="49501" x="1200150" y="5765800"/>
          <p14:tracePt t="49517" x="1228725" y="5780088"/>
          <p14:tracePt t="49535" x="1265238" y="5800725"/>
          <p14:tracePt t="49551" x="1271588" y="5808663"/>
          <p14:tracePt t="49551" x="1285875" y="5815013"/>
          <p14:tracePt t="49569" x="1293813" y="5822950"/>
          <p14:tracePt t="49584" x="1328738" y="5851525"/>
          <p14:tracePt t="49601" x="1343025" y="5865813"/>
          <p14:tracePt t="49618" x="1371600" y="5872163"/>
          <p14:tracePt t="49634" x="1400175" y="5886450"/>
          <p14:tracePt t="49651" x="1414463" y="5886450"/>
          <p14:tracePt t="49668" x="1443038" y="5894388"/>
          <p14:tracePt t="49684" x="1457325" y="5900738"/>
          <p14:tracePt t="49701" x="1471613" y="5900738"/>
          <p14:tracePt t="49718" x="1479550" y="5900738"/>
          <p14:tracePt t="49734" x="1485900" y="5900738"/>
          <p14:tracePt t="49751" x="1500188" y="5900738"/>
          <p14:tracePt t="49768" x="1522413" y="5900738"/>
          <p14:tracePt t="49783" x="1565275" y="5900738"/>
          <p14:tracePt t="49802" x="1579563" y="5900738"/>
          <p14:tracePt t="49818" x="1593850" y="5900738"/>
          <p14:tracePt t="49835" x="1600200" y="5900738"/>
          <p14:tracePt t="49850" x="1608138" y="5900738"/>
          <p14:tracePt t="49868" x="1622425" y="5886450"/>
          <p14:tracePt t="49884" x="1636713" y="5872163"/>
          <p14:tracePt t="49921" x="1651000" y="5843588"/>
          <p14:tracePt t="49934" x="1657350" y="5822950"/>
          <p14:tracePt t="49962" x="1665288" y="5794375"/>
          <p14:tracePt t="49968" x="1671638" y="5786438"/>
          <p14:tracePt t="49975" x="1679575" y="5780088"/>
          <p14:tracePt t="49984" x="1693863" y="5757863"/>
          <p14:tracePt t="50032" x="1708150" y="5743575"/>
          <p14:tracePt t="50040" x="1722438" y="5722938"/>
          <p14:tracePt t="50057" x="1722438" y="5708650"/>
          <p14:tracePt t="50065" x="1736725" y="5686425"/>
          <p14:tracePt t="50073" x="1736725" y="5672138"/>
          <p14:tracePt t="50086" x="1736725" y="5629275"/>
          <p14:tracePt t="50100" x="1736725" y="5600700"/>
          <p14:tracePt t="50117" x="1728788" y="5580063"/>
          <p14:tracePt t="50153" x="1728788" y="5572125"/>
          <p14:tracePt t="50160" x="1722438" y="5557838"/>
          <p14:tracePt t="50167" x="1714500" y="5543550"/>
          <p14:tracePt t="50184" x="1693863" y="5529263"/>
          <p14:tracePt t="50201" x="1651000" y="5500688"/>
          <p14:tracePt t="50216" x="1622425" y="5494338"/>
          <p14:tracePt t="50234" x="1593850" y="5486400"/>
          <p14:tracePt t="50251" x="1571625" y="5472113"/>
          <p14:tracePt t="50266" x="1557338" y="5457825"/>
          <p14:tracePt t="50283" x="1528763" y="5451475"/>
          <p14:tracePt t="50300" x="1508125" y="5443538"/>
          <p14:tracePt t="50317" x="1485900" y="5443538"/>
          <p14:tracePt t="50334" x="1465263" y="5429250"/>
          <p14:tracePt t="50350" x="1443038" y="5422900"/>
          <p14:tracePt t="50366" x="1422400" y="5422900"/>
          <p14:tracePt t="50383" x="1408113" y="5422900"/>
          <p14:tracePt t="50400" x="1365250" y="5422900"/>
          <p14:tracePt t="50417" x="1357313" y="5422900"/>
          <p14:tracePt t="50434" x="1336675" y="5422900"/>
          <p14:tracePt t="50472" x="1328738" y="5422900"/>
          <p14:tracePt t="50481" x="1322388" y="5422900"/>
          <p14:tracePt t="50489" x="1300163" y="5422900"/>
          <p14:tracePt t="50500" x="1285875" y="5422900"/>
          <p14:tracePt t="50516" x="1250950" y="5437188"/>
          <p14:tracePt t="50534" x="1243013" y="5472113"/>
          <p14:tracePt t="50549" x="1214438" y="5529263"/>
          <p14:tracePt t="50566" x="1214438" y="5572125"/>
          <p14:tracePt t="50584" x="1214438" y="5594350"/>
          <p14:tracePt t="50599" x="1214438" y="5643563"/>
          <p14:tracePt t="50617" x="1214438" y="5665788"/>
          <p14:tracePt t="50634" x="1214438" y="5672138"/>
          <p14:tracePt t="50650" x="1214438" y="5700713"/>
          <p14:tracePt t="50666" x="1228725" y="5715000"/>
          <p14:tracePt t="50683" x="1257300" y="5722938"/>
          <p14:tracePt t="50699" x="1285875" y="5729288"/>
          <p14:tracePt t="50716" x="1308100" y="5737225"/>
          <p14:tracePt t="50732" x="1328738" y="5743575"/>
          <p14:tracePt t="50777" x="1336675" y="5751513"/>
          <p14:tracePt t="50785" x="1343025" y="5757863"/>
          <p14:tracePt t="50791" x="1357313" y="5765800"/>
          <p14:tracePt t="50816" x="1379538" y="5765800"/>
          <p14:tracePt t="50816" x="1400175" y="5765800"/>
          <p14:tracePt t="50833" x="1443038" y="5780088"/>
          <p14:tracePt t="50849" x="1485900" y="5780088"/>
          <p14:tracePt t="50866" x="1528763" y="5780088"/>
          <p14:tracePt t="50882" x="1543050" y="5780088"/>
          <p14:tracePt t="50899" x="1550988" y="5780088"/>
          <p14:tracePt t="50937" x="1571625" y="5780088"/>
          <p14:tracePt t="51017" x="1579563" y="5780088"/>
          <p14:tracePt t="51025" x="1585913" y="5780088"/>
          <p14:tracePt t="51033" x="1600200" y="5800725"/>
          <p14:tracePt t="51049" x="1600200" y="5829300"/>
          <p14:tracePt t="51053" x="1622425" y="5851525"/>
          <p14:tracePt t="51065" x="1651000" y="5865813"/>
          <p14:tracePt t="51082" x="1843088" y="5900738"/>
          <p14:tracePt t="51098" x="2085975" y="5929313"/>
          <p14:tracePt t="51116" x="2343150" y="5980113"/>
          <p14:tracePt t="51133" x="2622550" y="6022975"/>
          <p14:tracePt t="51149" x="2843213" y="6022975"/>
          <p14:tracePt t="51165" x="3151188" y="6022975"/>
          <p14:tracePt t="51182" x="3514725" y="6022975"/>
          <p14:tracePt t="51199" x="3943350" y="6022975"/>
          <p14:tracePt t="51215" x="4537075" y="6022975"/>
          <p14:tracePt t="51232" x="5108575" y="6022975"/>
          <p14:tracePt t="51250" x="5380038" y="6022975"/>
          <p14:tracePt t="51266" x="5594350" y="6008688"/>
          <p14:tracePt t="51282" x="5772150" y="5965825"/>
          <p14:tracePt t="51299" x="5915025" y="5929313"/>
          <p14:tracePt t="51316" x="6080125" y="5880100"/>
          <p14:tracePt t="51332" x="6194425" y="5872163"/>
          <p14:tracePt t="51349" x="6286500" y="5851525"/>
          <p14:tracePt t="51365" x="6343650" y="5851525"/>
          <p14:tracePt t="51381" x="6394450" y="5837238"/>
          <p14:tracePt t="51399" x="6443663" y="5829300"/>
          <p14:tracePt t="51415" x="6486525" y="5829300"/>
          <p14:tracePt t="51415" x="6500813" y="5822950"/>
          <p14:tracePt t="51433" x="6529388" y="5808663"/>
          <p14:tracePt t="51448" x="6580188" y="5794375"/>
          <p14:tracePt t="51466" x="6643688" y="5780088"/>
          <p14:tracePt t="51481" x="6657975" y="5780088"/>
          <p14:tracePt t="51499" x="6665913" y="5780088"/>
          <p14:tracePt t="51514" x="6694488" y="5765800"/>
          <p14:tracePt t="51531" x="6700838" y="5757863"/>
          <p14:tracePt t="51548" x="6723063" y="5751513"/>
          <p14:tracePt t="51565" x="6737350" y="5751513"/>
          <p14:tracePt t="51582" x="6772275" y="5751513"/>
          <p14:tracePt t="51598" x="6786563" y="5743575"/>
          <p14:tracePt t="51615" x="6829425" y="5737225"/>
          <p14:tracePt t="51632" x="6843713" y="5737225"/>
          <p14:tracePt t="51632" x="6851650" y="5737225"/>
          <p14:tracePt t="51777" x="6858000" y="5729288"/>
          <p14:tracePt t="51785" x="6858000" y="5722938"/>
          <p14:tracePt t="51785" x="6894513" y="5694363"/>
          <p14:tracePt t="51801" x="6900863" y="5694363"/>
          <p14:tracePt t="51814" x="6929438" y="5680075"/>
          <p14:tracePt t="51814" x="6937375" y="5672138"/>
          <p14:tracePt t="51832" x="6943725" y="5672138"/>
          <p14:tracePt t="51937" x="6923088" y="5672138"/>
          <p14:tracePt t="51941" x="6872288" y="5686425"/>
          <p14:tracePt t="51953" x="6829425" y="5686425"/>
          <p14:tracePt t="51961" x="6800850" y="5694363"/>
          <p14:tracePt t="51969" x="6757988" y="5700713"/>
          <p14:tracePt t="51982" x="6737350" y="5722938"/>
          <p14:tracePt t="51998" x="6708775" y="5729288"/>
          <p14:tracePt t="52016" x="6651625" y="5743575"/>
          <p14:tracePt t="52031" x="6557963" y="5765800"/>
          <p14:tracePt t="52047" x="6480175" y="5786438"/>
          <p14:tracePt t="52047" x="6451600" y="5794375"/>
          <p14:tracePt t="52066" x="6400800" y="5815013"/>
          <p14:tracePt t="52081" x="6357938" y="5815013"/>
          <p14:tracePt t="52098" x="6323013" y="5822950"/>
          <p14:tracePt t="52114" x="6286500" y="5822950"/>
          <p14:tracePt t="52131" x="6229350" y="5822950"/>
          <p14:tracePt t="52147" x="6186488" y="5822950"/>
          <p14:tracePt t="52164" x="6151563" y="5822950"/>
          <p14:tracePt t="52180" x="6122988" y="5822950"/>
          <p14:tracePt t="52225" x="6115050" y="5822950"/>
          <p14:tracePt t="52233" x="6108700" y="5822950"/>
          <p14:tracePt t="52239" x="6086475" y="5822950"/>
          <p14:tracePt t="52247" x="6065838" y="5822950"/>
          <p14:tracePt t="52264" x="6029325" y="5822950"/>
          <p14:tracePt t="52281" x="6022975" y="5822950"/>
          <p14:tracePt t="52337" x="6015038" y="5815013"/>
          <p14:tracePt t="52345" x="6000750" y="5808663"/>
          <p14:tracePt t="52348" x="5994400" y="5800725"/>
          <p14:tracePt t="52363" x="5986463" y="5786438"/>
          <p14:tracePt t="52417" x="5986463" y="5780088"/>
          <p14:tracePt t="52423" x="5986463" y="5772150"/>
          <p14:tracePt t="52433" x="5986463" y="5757863"/>
          <p14:tracePt t="52452" x="5980113" y="5737225"/>
          <p14:tracePt t="52460" x="5980113" y="5729288"/>
          <p14:tracePt t="52466" x="5980113" y="5715000"/>
          <p14:tracePt t="52480" x="5957888" y="5694363"/>
          <p14:tracePt t="52529" x="5957888" y="5686425"/>
          <p14:tracePt t="52561" x="5957888" y="5672138"/>
          <p14:tracePt t="52571" x="5957888" y="5665788"/>
          <p14:tracePt t="52585" x="5957888" y="5657850"/>
          <p14:tracePt t="52625" x="5957888" y="5643563"/>
          <p14:tracePt t="52639" x="5957888" y="5622925"/>
          <p14:tracePt t="52640" x="5965825" y="5614988"/>
          <p14:tracePt t="52648" x="5972175" y="5586413"/>
          <p14:tracePt t="52663" x="5994400" y="5565775"/>
          <p14:tracePt t="52681" x="6000750" y="5551488"/>
          <p14:tracePt t="52721" x="6008688" y="5543550"/>
          <p14:tracePt t="52721" x="6015038" y="5537200"/>
          <p14:tracePt t="52730" x="6029325" y="5537200"/>
          <p14:tracePt t="52747" x="6072188" y="5522913"/>
          <p14:tracePt t="52764" x="6100763" y="5522913"/>
          <p14:tracePt t="52780" x="6129338" y="5500688"/>
          <p14:tracePt t="52797" x="6157913" y="5500688"/>
          <p14:tracePt t="52813" x="6194425" y="5494338"/>
          <p14:tracePt t="52829" x="6237288" y="5486400"/>
          <p14:tracePt t="52846" x="6265863" y="5486400"/>
          <p14:tracePt t="52863" x="6308725" y="5486400"/>
          <p14:tracePt t="52881" x="6337300" y="5465763"/>
          <p14:tracePt t="52896" x="6357938" y="5457825"/>
          <p14:tracePt t="52913" x="6394450" y="5457825"/>
          <p14:tracePt t="52929" x="6437313" y="5457825"/>
          <p14:tracePt t="52947" x="6480175" y="5457825"/>
          <p14:tracePt t="52963" x="6537325" y="5457825"/>
          <p14:tracePt t="52980" x="6580188" y="5457825"/>
          <p14:tracePt t="52996" x="6608763" y="5457825"/>
          <p14:tracePt t="53013" x="6637338" y="5457825"/>
          <p14:tracePt t="53029" x="6665913" y="5457825"/>
          <p14:tracePt t="53046" x="6672263" y="5457825"/>
          <p14:tracePt t="53062" x="6708775" y="5457825"/>
          <p14:tracePt t="53079" x="6737350" y="5457825"/>
          <p14:tracePt t="53097" x="6780213" y="5457825"/>
          <p14:tracePt t="53113" x="6786563" y="5457825"/>
          <p14:tracePt t="53201" x="6794500" y="5457825"/>
          <p14:tracePt t="53209" x="6794500" y="5465763"/>
          <p14:tracePt t="53217" x="6794500" y="5500688"/>
          <p14:tracePt t="53233" x="6794500" y="5514975"/>
          <p14:tracePt t="53240" x="6786563" y="5543550"/>
          <p14:tracePt t="53246" x="6780213" y="5557838"/>
          <p14:tracePt t="53262" x="6772275" y="5586413"/>
          <p14:tracePt t="53279" x="6772275" y="5594350"/>
          <p14:tracePt t="53295" x="6772275" y="5622925"/>
          <p14:tracePt t="53312" x="6765925" y="5637213"/>
          <p14:tracePt t="53329" x="6757988" y="5657850"/>
          <p14:tracePt t="53345" x="6751638" y="5680075"/>
          <p14:tracePt t="53363" x="6743700" y="5686425"/>
          <p14:tracePt t="56361" x="6751638" y="5672138"/>
          <p14:tracePt t="56370" x="6757988" y="5657850"/>
          <p14:tracePt t="56377" x="6794500" y="5629275"/>
          <p14:tracePt t="56385" x="6808788" y="5600700"/>
          <p14:tracePt t="56392" x="6837363" y="5514975"/>
          <p14:tracePt t="56408" x="6872288" y="5408613"/>
          <p14:tracePt t="56425" x="6900863" y="5357813"/>
          <p14:tracePt t="56442" x="6923088" y="5308600"/>
          <p14:tracePt t="56457" x="6958013" y="5214938"/>
          <p14:tracePt t="56475" x="7015163" y="5100638"/>
          <p14:tracePt t="56491" x="7072313" y="5008563"/>
          <p14:tracePt t="56508" x="7151688" y="4879975"/>
          <p14:tracePt t="56524" x="7223125" y="4772025"/>
          <p14:tracePt t="56541" x="7265988" y="4729163"/>
          <p14:tracePt t="56557" x="7308850" y="4679950"/>
          <p14:tracePt t="56574" x="7343775" y="4651375"/>
          <p14:tracePt t="56591" x="7394575" y="4614863"/>
          <p14:tracePt t="56607" x="7451725" y="4586288"/>
          <p14:tracePt t="56607" x="7472363" y="4565650"/>
          <p14:tracePt t="56625" x="7500938" y="4557713"/>
          <p14:tracePt t="56641" x="7551738" y="4537075"/>
          <p14:tracePt t="56658" x="7580313" y="4522788"/>
          <p14:tracePt t="56674" x="7600950" y="4514850"/>
          <p14:tracePt t="56691" x="7637463" y="4500563"/>
          <p14:tracePt t="56707" x="7658100" y="4479925"/>
          <p14:tracePt t="56724" x="7680325" y="4465638"/>
          <p14:tracePt t="56740" x="7700963" y="4457700"/>
          <p14:tracePt t="56757" x="7708900" y="4457700"/>
          <p14:tracePt t="56774" x="7715250" y="4451350"/>
          <p14:tracePt t="56849" x="7723188" y="4443413"/>
          <p14:tracePt t="56857" x="7729538" y="4429125"/>
          <p14:tracePt t="57105" x="7751763" y="4400550"/>
          <p14:tracePt t="57113" x="7751763" y="4394200"/>
          <p14:tracePt t="57121" x="7751763" y="4386263"/>
          <p14:tracePt t="57129" x="7751763" y="4365625"/>
          <p14:tracePt t="57141" x="7751763" y="4351338"/>
          <p14:tracePt t="57157" x="7758113" y="4343400"/>
          <p14:tracePt t="57174" x="7758113" y="4329113"/>
          <p14:tracePt t="57190" x="7758113" y="4322763"/>
          <p14:tracePt t="57207" x="7758113" y="4314825"/>
          <p14:tracePt t="57273" x="7758113" y="4308475"/>
          <p14:tracePt t="57281" x="7729538" y="4308475"/>
          <p14:tracePt t="57283" x="7694613" y="4308475"/>
          <p14:tracePt t="57291" x="7537450" y="4308475"/>
          <p14:tracePt t="57307" x="7251700" y="4308475"/>
          <p14:tracePt t="57324" x="6872288" y="4308475"/>
          <p14:tracePt t="57340" x="6515100" y="4308475"/>
          <p14:tracePt t="57357" x="6172200" y="4308475"/>
          <p14:tracePt t="57373" x="5886450" y="4308475"/>
          <p14:tracePt t="57389" x="5557838" y="4308475"/>
          <p14:tracePt t="57407" x="5200650" y="4308475"/>
          <p14:tracePt t="57423" x="4672013" y="4308475"/>
          <p14:tracePt t="57423" x="4394200" y="4308475"/>
          <p14:tracePt t="57456" x="3757613" y="4308475"/>
          <p14:tracePt t="57458" x="3265488" y="4308475"/>
          <p14:tracePt t="57473" x="2828925" y="4308475"/>
          <p14:tracePt t="57489" x="2543175" y="4308475"/>
          <p14:tracePt t="57508" x="2286000" y="4308475"/>
          <p14:tracePt t="57523" x="2065338" y="4308475"/>
          <p14:tracePt t="57539" x="1885950" y="4308475"/>
          <p14:tracePt t="57557" x="1793875" y="4300538"/>
          <p14:tracePt t="57573" x="1771650" y="4279900"/>
          <p14:tracePt t="57590" x="1757363" y="4271963"/>
          <p14:tracePt t="57606" x="1743075" y="4265613"/>
          <p14:tracePt t="57623" x="1736725" y="4257675"/>
          <p14:tracePt t="57640" x="1714500" y="4251325"/>
          <p14:tracePt t="57656" x="1708150" y="4243388"/>
          <p14:tracePt t="57672" x="1679575" y="4237038"/>
          <p14:tracePt t="57689" x="1671638" y="4229100"/>
          <p14:tracePt t="57706" x="1657350" y="4208463"/>
          <p14:tracePt t="57723" x="1651000" y="4179888"/>
          <p14:tracePt t="57740" x="1608138" y="4108450"/>
          <p14:tracePt t="57757" x="1571625" y="4051300"/>
          <p14:tracePt t="57773" x="1522413" y="4000500"/>
          <p14:tracePt t="57789" x="1485900" y="3965575"/>
          <p14:tracePt t="57806" x="1465263" y="3937000"/>
          <p14:tracePt t="57823" x="1422400" y="3871913"/>
          <p14:tracePt t="57840" x="1322388" y="3743325"/>
          <p14:tracePt t="57856" x="1214438" y="3636963"/>
          <p14:tracePt t="57873" x="1122363" y="3579813"/>
          <p14:tracePt t="57890" x="1079500" y="3536950"/>
          <p14:tracePt t="57905" x="1022350" y="3486150"/>
          <p14:tracePt t="57922" x="942975" y="3436938"/>
          <p14:tracePt t="57939" x="936625" y="3394075"/>
          <p14:tracePt t="57956" x="908050" y="3336925"/>
          <p14:tracePt t="57972" x="893763" y="3251200"/>
          <p14:tracePt t="57990" x="879475" y="3194050"/>
          <p14:tracePt t="58006" x="836613" y="3136900"/>
          <p14:tracePt t="58022" x="828675" y="3100388"/>
          <p14:tracePt t="58038" x="828675" y="3043238"/>
          <p14:tracePt t="58055" x="828675" y="2936875"/>
          <p14:tracePt t="58055" x="828675" y="2886075"/>
          <p14:tracePt t="58074" x="808038" y="2771775"/>
          <p14:tracePt t="58089" x="779463" y="2728913"/>
          <p14:tracePt t="58106" x="750888" y="2693988"/>
          <p14:tracePt t="58122" x="742950" y="2657475"/>
          <p14:tracePt t="58140" x="742950" y="2636838"/>
          <p14:tracePt t="58156" x="742950" y="2571750"/>
          <p14:tracePt t="58173" x="765175" y="2500313"/>
          <p14:tracePt t="58189" x="765175" y="2436813"/>
          <p14:tracePt t="58205" x="800100" y="2365375"/>
          <p14:tracePt t="58223" x="828675" y="2308225"/>
          <p14:tracePt t="58239" x="865188" y="2214563"/>
          <p14:tracePt t="58256" x="871538" y="2143125"/>
          <p14:tracePt t="58272" x="900113" y="2071688"/>
          <p14:tracePt t="58289" x="908050" y="2057400"/>
          <p14:tracePt t="58305" x="922338" y="2022475"/>
          <p14:tracePt t="58322" x="942975" y="2014538"/>
          <p14:tracePt t="58338" x="971550" y="1993900"/>
          <p14:tracePt t="58355" x="1008063" y="1971675"/>
          <p14:tracePt t="58372" x="1036638" y="1965325"/>
          <p14:tracePt t="58389" x="1071563" y="1957388"/>
          <p14:tracePt t="58406" x="1079500" y="1951038"/>
          <p14:tracePt t="58422" x="1108075" y="1951038"/>
          <p14:tracePt t="58439" x="1136650" y="1951038"/>
          <p14:tracePt t="58454" x="1157288" y="1951038"/>
          <p14:tracePt t="58472" x="1200150" y="1951038"/>
          <p14:tracePt t="58489" x="1214438" y="1951038"/>
          <p14:tracePt t="58505" x="1228725" y="1951038"/>
          <p14:tracePt t="58521" x="1236663" y="1951038"/>
          <p14:tracePt t="58538" x="1271588" y="1957388"/>
          <p14:tracePt t="58554" x="1293813" y="2008188"/>
          <p14:tracePt t="58572" x="1322388" y="2085975"/>
          <p14:tracePt t="58589" x="1365250" y="2171700"/>
          <p14:tracePt t="58605" x="1371600" y="2251075"/>
          <p14:tracePt t="58622" x="1422400" y="2365375"/>
          <p14:tracePt t="58639" x="1428750" y="2457450"/>
          <p14:tracePt t="58656" x="1436688" y="2522538"/>
          <p14:tracePt t="58671" x="1436688" y="2600325"/>
          <p14:tracePt t="58688" x="1471613" y="2736850"/>
          <p14:tracePt t="58705" x="1493838" y="2843213"/>
          <p14:tracePt t="58721" x="1522413" y="2936875"/>
          <p14:tracePt t="58738" x="1557338" y="3065463"/>
          <p14:tracePt t="58755" x="1557338" y="3157538"/>
          <p14:tracePt t="58771" x="1579563" y="3236913"/>
          <p14:tracePt t="58788" x="1593850" y="3294063"/>
          <p14:tracePt t="58805" x="1593850" y="3371850"/>
          <p14:tracePt t="58821" x="1593850" y="3508375"/>
          <p14:tracePt t="58837" x="1585913" y="3608388"/>
          <p14:tracePt t="58854" x="1565275" y="3722688"/>
          <p14:tracePt t="58871" x="1528763" y="3822700"/>
          <p14:tracePt t="58888" x="1508125" y="3879850"/>
          <p14:tracePt t="58904" x="1500188" y="3971925"/>
          <p14:tracePt t="58922" x="1471613" y="4029075"/>
          <p14:tracePt t="58937" x="1436688" y="4100513"/>
          <p14:tracePt t="58955" x="1414463" y="4137025"/>
          <p14:tracePt t="58970" x="1408113" y="4171950"/>
          <p14:tracePt t="58987" x="1385888" y="4186238"/>
          <p14:tracePt t="59005" x="1365250" y="4214813"/>
          <p14:tracePt t="59021" x="1350963" y="4222750"/>
          <p14:tracePt t="59038" x="1322388" y="4229100"/>
          <p14:tracePt t="59054" x="1308100" y="4229100"/>
          <p14:tracePt t="59071" x="1300163" y="4229100"/>
          <p14:tracePt t="59113" x="1285875" y="4229100"/>
          <p14:tracePt t="59120" x="1257300" y="4229100"/>
          <p14:tracePt t="59129" x="1214438" y="4229100"/>
          <p14:tracePt t="59138" x="1185863" y="4229100"/>
          <p14:tracePt t="59154" x="1114425" y="4194175"/>
          <p14:tracePt t="59170" x="1065213" y="4157663"/>
          <p14:tracePt t="59187" x="993775" y="4094163"/>
          <p14:tracePt t="59204" x="900113" y="4014788"/>
          <p14:tracePt t="59221" x="828675" y="3957638"/>
          <p14:tracePt t="59237" x="765175" y="3908425"/>
          <p14:tracePt t="59255" x="742950" y="3871913"/>
          <p14:tracePt t="59270" x="714375" y="3800475"/>
          <p14:tracePt t="59288" x="671513" y="3714750"/>
          <p14:tracePt t="59304" x="636588" y="3586163"/>
          <p14:tracePt t="59321" x="622300" y="3522663"/>
          <p14:tracePt t="59338" x="600075" y="3443288"/>
          <p14:tracePt t="59353" x="600075" y="3351213"/>
          <p14:tracePt t="59371" x="600075" y="3243263"/>
          <p14:tracePt t="59387" x="600075" y="3143250"/>
          <p14:tracePt t="59404" x="600075" y="3014663"/>
          <p14:tracePt t="59420" x="600075" y="2928938"/>
          <p14:tracePt t="59437" x="600075" y="2851150"/>
          <p14:tracePt t="59453" x="600075" y="2771775"/>
          <p14:tracePt t="59471" x="600075" y="2708275"/>
          <p14:tracePt t="59486" x="614363" y="2636838"/>
          <p14:tracePt t="59503" x="642938" y="2565400"/>
          <p14:tracePt t="59503" x="671513" y="2528888"/>
          <p14:tracePt t="59521" x="742950" y="2422525"/>
          <p14:tracePt t="59536" x="800100" y="2343150"/>
          <p14:tracePt t="59553" x="836613" y="2279650"/>
          <p14:tracePt t="59570" x="857250" y="2222500"/>
          <p14:tracePt t="59587" x="893763" y="2171700"/>
          <p14:tracePt t="59603" x="914400" y="2136775"/>
          <p14:tracePt t="59620" x="950913" y="2100263"/>
          <p14:tracePt t="59637" x="1000125" y="2051050"/>
          <p14:tracePt t="59653" x="1042988" y="2014538"/>
          <p14:tracePt t="59670" x="1079500" y="2000250"/>
          <p14:tracePt t="59687" x="1114425" y="1979613"/>
          <p14:tracePt t="59704" x="1136650" y="1965325"/>
          <p14:tracePt t="59719" x="1157288" y="1965325"/>
          <p14:tracePt t="59761" x="1165225" y="1965325"/>
          <p14:tracePt t="59777" x="1179513" y="1965325"/>
          <p14:tracePt t="59797" x="1193800" y="1965325"/>
          <p14:tracePt t="59801" x="1236663" y="1965325"/>
          <p14:tracePt t="59811" x="1243013" y="1965325"/>
          <p14:tracePt t="59820" x="1285875" y="1985963"/>
          <p14:tracePt t="59836" x="1314450" y="2008188"/>
          <p14:tracePt t="59854" x="1328738" y="2085975"/>
          <p14:tracePt t="59870" x="1343025" y="2165350"/>
          <p14:tracePt t="59887" x="1379538" y="2314575"/>
          <p14:tracePt t="59903" x="1385888" y="2457450"/>
          <p14:tracePt t="59920" x="1428750" y="2600325"/>
          <p14:tracePt t="59936" x="1450975" y="2800350"/>
          <p14:tracePt t="59953" x="1457325" y="2879725"/>
          <p14:tracePt t="59970" x="1471613" y="2971800"/>
          <p14:tracePt t="59986" x="1479550" y="3036888"/>
          <p14:tracePt t="60004" x="1479550" y="3114675"/>
          <p14:tracePt t="60020" x="1479550" y="3179763"/>
          <p14:tracePt t="60037" x="1479550" y="3251200"/>
          <p14:tracePt t="60053" x="1479550" y="3314700"/>
          <p14:tracePt t="60070" x="1479550" y="3400425"/>
          <p14:tracePt t="60086" x="1479550" y="3494088"/>
          <p14:tracePt t="60103" x="1479550" y="3551238"/>
          <p14:tracePt t="60119" x="1479550" y="3600450"/>
          <p14:tracePt t="60135" x="1479550" y="3643313"/>
          <p14:tracePt t="60153" x="1479550" y="3671888"/>
          <p14:tracePt t="60169" x="1479550" y="3708400"/>
          <p14:tracePt t="60185" x="1465263" y="3751263"/>
          <p14:tracePt t="60202" x="1457325" y="3786188"/>
          <p14:tracePt t="60219" x="1450975" y="3814763"/>
          <p14:tracePt t="60235" x="1443038" y="3829050"/>
          <p14:tracePt t="60253" x="1436688" y="3843338"/>
          <p14:tracePt t="60269" x="1422400" y="3879850"/>
          <p14:tracePt t="60286" x="1400175" y="3900488"/>
          <p14:tracePt t="60303" x="1357313" y="3957638"/>
          <p14:tracePt t="60319" x="1328738" y="3986213"/>
          <p14:tracePt t="60336" x="1300163" y="4022725"/>
          <p14:tracePt t="60352" x="1293813" y="4051300"/>
          <p14:tracePt t="60369" x="1285875" y="4057650"/>
          <p14:tracePt t="60441" x="1271588" y="4065588"/>
          <p14:tracePt t="60449" x="1265238" y="4065588"/>
          <p14:tracePt t="60457" x="1257300" y="4065588"/>
          <p14:tracePt t="60465" x="1228725" y="4065588"/>
          <p14:tracePt t="60472" x="1214438" y="4065588"/>
          <p14:tracePt t="60486" x="1200150" y="4065588"/>
          <p14:tracePt t="60502" x="1185863" y="4065588"/>
          <p14:tracePt t="60519" x="1165225" y="4065588"/>
          <p14:tracePt t="60535" x="1136650" y="4065588"/>
          <p14:tracePt t="60552" x="1079500" y="4043363"/>
          <p14:tracePt t="60570" x="1057275" y="3994150"/>
          <p14:tracePt t="60586" x="1000125" y="3894138"/>
          <p14:tracePt t="60602" x="971550" y="3814763"/>
          <p14:tracePt t="60619" x="942975" y="3743325"/>
          <p14:tracePt t="60636" x="928688" y="3665538"/>
          <p14:tracePt t="60651" x="922338" y="3586163"/>
          <p14:tracePt t="60669" x="900113" y="3471863"/>
          <p14:tracePt t="60685" x="879475" y="3394075"/>
          <p14:tracePt t="60703" x="871538" y="3328988"/>
          <p14:tracePt t="60718" x="871538" y="3251200"/>
          <p14:tracePt t="60736" x="871538" y="3143250"/>
          <p14:tracePt t="60752" x="871538" y="2986088"/>
          <p14:tracePt t="60770" x="871538" y="2894013"/>
          <p14:tracePt t="60785" x="850900" y="2828925"/>
          <p14:tracePt t="60803" x="850900" y="2786063"/>
          <p14:tracePt t="60819" x="850900" y="2728913"/>
          <p14:tracePt t="60835" x="850900" y="2636838"/>
          <p14:tracePt t="60852" x="850900" y="2551113"/>
          <p14:tracePt t="60868" x="850900" y="2443163"/>
          <p14:tracePt t="60885" x="850900" y="2351088"/>
          <p14:tracePt t="60901" x="865188" y="2271713"/>
          <p14:tracePt t="60919" x="871538" y="2200275"/>
          <p14:tracePt t="60935" x="900113" y="2157413"/>
          <p14:tracePt t="60951" x="900113" y="2151063"/>
          <p14:tracePt t="60968" x="908050" y="2143125"/>
          <p14:tracePt t="61026" x="914400" y="2128838"/>
          <p14:tracePt t="61028" x="922338" y="2128838"/>
          <p14:tracePt t="61035" x="957263" y="2100263"/>
          <p14:tracePt t="61052" x="971550" y="2093913"/>
          <p14:tracePt t="61069" x="1008063" y="2085975"/>
          <p14:tracePt t="61085" x="1022350" y="2065338"/>
          <p14:tracePt t="61102" x="1036638" y="2065338"/>
          <p14:tracePt t="61118" x="1050925" y="2057400"/>
          <p14:tracePt t="61161" x="1057275" y="2057400"/>
          <p14:tracePt t="61161" x="1079500" y="2057400"/>
          <p14:tracePt t="61194" x="1085850" y="2065338"/>
          <p14:tracePt t="61201" x="1108075" y="2100263"/>
          <p14:tracePt t="61214" x="1122363" y="2128838"/>
          <p14:tracePt t="61234" x="1136650" y="2185988"/>
          <p14:tracePt t="61235" x="1157288" y="2228850"/>
          <p14:tracePt t="61252" x="1165225" y="2251075"/>
          <p14:tracePt t="61268" x="1193800" y="2300288"/>
          <p14:tracePt t="61284" x="1200150" y="2336800"/>
          <p14:tracePt t="61300" x="1208088" y="2393950"/>
          <p14:tracePt t="61317" x="1228725" y="2443163"/>
          <p14:tracePt t="61334" x="1236663" y="2514600"/>
          <p14:tracePt t="61351" x="1236663" y="2565400"/>
          <p14:tracePt t="61368" x="1250950" y="2622550"/>
          <p14:tracePt t="61384" x="1250950" y="2708275"/>
          <p14:tracePt t="61401" x="1257300" y="2743200"/>
          <p14:tracePt t="61417" x="1257300" y="2794000"/>
          <p14:tracePt t="61434" x="1257300" y="2836863"/>
          <p14:tracePt t="61450" x="1257300" y="2879725"/>
          <p14:tracePt t="61467" x="1257300" y="2922588"/>
          <p14:tracePt t="61485" x="1257300" y="2971800"/>
          <p14:tracePt t="61501" x="1257300" y="3043238"/>
          <p14:tracePt t="61518" x="1257300" y="3094038"/>
          <p14:tracePt t="61533" x="1257300" y="3151188"/>
          <p14:tracePt t="61551" x="1257300" y="3208338"/>
          <p14:tracePt t="61568" x="1257300" y="3271838"/>
          <p14:tracePt t="61584" x="1257300" y="3322638"/>
          <p14:tracePt t="61602" x="1257300" y="3365500"/>
          <p14:tracePt t="61617" x="1257300" y="3408363"/>
          <p14:tracePt t="61635" x="1257300" y="3436938"/>
          <p14:tracePt t="61651" x="1257300" y="3451225"/>
          <p14:tracePt t="61668" x="1257300" y="3457575"/>
          <p14:tracePt t="61777" x="1257300" y="3479800"/>
          <p14:tracePt t="61785" x="1257300" y="3486150"/>
          <p14:tracePt t="61793" x="1257300" y="3494088"/>
          <p14:tracePt t="61800" x="1257300" y="3514725"/>
          <p14:tracePt t="61800" x="1257300" y="3522663"/>
          <p14:tracePt t="61817" x="1257300" y="3551238"/>
          <p14:tracePt t="61833" x="1257300" y="3565525"/>
          <p14:tracePt t="61851" x="1257300" y="3594100"/>
          <p14:tracePt t="61866" x="1257300" y="3600450"/>
          <p14:tracePt t="61884" x="1257300" y="3614738"/>
          <p14:tracePt t="61921" x="1257300" y="3629025"/>
          <p14:tracePt t="61921" x="1243013" y="3651250"/>
          <p14:tracePt t="61937" x="1236663" y="3657600"/>
          <p14:tracePt t="61953" x="1228725" y="3665538"/>
          <p14:tracePt t="61985" x="1228725" y="3671888"/>
          <p14:tracePt t="62001" x="1228725" y="3679825"/>
          <p14:tracePt t="62002" x="1222375" y="3686175"/>
          <p14:tracePt t="62017" x="1222375" y="3694113"/>
          <p14:tracePt t="62034" x="1214438" y="3714750"/>
          <p14:tracePt t="62050" x="1208088" y="3729038"/>
          <p14:tracePt t="62066" x="1200150" y="3736975"/>
          <p14:tracePt t="62113" x="1200150" y="3757613"/>
          <p14:tracePt t="62121" x="1193800" y="3765550"/>
          <p14:tracePt t="62137" x="1193800" y="3771900"/>
          <p14:tracePt t="62209" x="1193800" y="3786188"/>
          <p14:tracePt t="62225" x="1193800" y="3794125"/>
          <p14:tracePt t="62233" x="1185863" y="3808413"/>
          <p14:tracePt t="62313" x="1185863" y="3822700"/>
          <p14:tracePt t="62361" x="1185863" y="3829050"/>
          <p14:tracePt t="62633" x="1185863" y="3836988"/>
          <p14:tracePt t="62641" x="1185863" y="3871913"/>
          <p14:tracePt t="62657" x="1185863" y="3914775"/>
          <p14:tracePt t="62666" x="1208088" y="3971925"/>
          <p14:tracePt t="62682" x="1257300" y="4086225"/>
          <p14:tracePt t="62699" x="1285875" y="4171950"/>
          <p14:tracePt t="62715" x="1314450" y="4243388"/>
          <p14:tracePt t="62732" x="1314450" y="4286250"/>
          <p14:tracePt t="62749" x="1322388" y="4308475"/>
          <p14:tracePt t="62765" x="1322388" y="4314825"/>
          <p14:tracePt t="62783" x="1322388" y="4322763"/>
          <p14:tracePt t="62817" x="1322388" y="4329113"/>
          <p14:tracePt t="62817" x="1328738" y="4357688"/>
          <p14:tracePt t="62833" x="1350963" y="4386263"/>
          <p14:tracePt t="62849" x="1357313" y="4400550"/>
          <p14:tracePt t="62865" x="1393825" y="4451350"/>
          <p14:tracePt t="62882" x="1414463" y="4471988"/>
          <p14:tracePt t="62898" x="1443038" y="4508500"/>
          <p14:tracePt t="62915" x="1479550" y="4537075"/>
          <p14:tracePt t="62932" x="1493838" y="4537075"/>
          <p14:tracePt t="62948" x="1514475" y="4543425"/>
          <p14:tracePt t="62966" x="1571625" y="4551363"/>
          <p14:tracePt t="62982" x="1700213" y="4586288"/>
          <p14:tracePt t="62999" x="1893888" y="4600575"/>
          <p14:tracePt t="63015" x="2151063" y="4643438"/>
          <p14:tracePt t="63033" x="2351088" y="4679950"/>
          <p14:tracePt t="63048" x="2600325" y="4729163"/>
          <p14:tracePt t="63065" x="2722563" y="4743450"/>
          <p14:tracePt t="63082" x="2914650" y="4772025"/>
          <p14:tracePt t="63098" x="3228975" y="4800600"/>
          <p14:tracePt t="63116" x="3571875" y="4814888"/>
          <p14:tracePt t="63132" x="3943350" y="4814888"/>
          <p14:tracePt t="63149" x="4286250" y="4857750"/>
          <p14:tracePt t="63164" x="4565650" y="4879975"/>
          <p14:tracePt t="63181" x="4743450" y="4922838"/>
          <p14:tracePt t="63198" x="4900613" y="4937125"/>
          <p14:tracePt t="63215" x="5086350" y="4937125"/>
          <p14:tracePt t="63231" x="5343525" y="4937125"/>
          <p14:tracePt t="63248" x="5837238" y="4937125"/>
          <p14:tracePt t="63265" x="6129338" y="4900613"/>
          <p14:tracePt t="63281" x="6343650" y="4886325"/>
          <p14:tracePt t="63299" x="6529388" y="4886325"/>
          <p14:tracePt t="63314" x="6723063" y="4886325"/>
          <p14:tracePt t="63332" x="6843713" y="4886325"/>
          <p14:tracePt t="63348" x="7000875" y="4872038"/>
          <p14:tracePt t="63366" x="7180263" y="4843463"/>
          <p14:tracePt t="63381" x="7300913" y="4837113"/>
          <p14:tracePt t="63398" x="7443788" y="4837113"/>
          <p14:tracePt t="63415" x="7551738" y="4837113"/>
          <p14:tracePt t="63431" x="7643813" y="4822825"/>
          <p14:tracePt t="63448" x="7786688" y="4822825"/>
          <p14:tracePt t="63465" x="7837488" y="4822825"/>
          <p14:tracePt t="63482" x="7894638" y="4822825"/>
          <p14:tracePt t="63498" x="7937500" y="4822825"/>
          <p14:tracePt t="63515" x="7980363" y="4822825"/>
          <p14:tracePt t="63530" x="8023225" y="4822825"/>
          <p14:tracePt t="63547" x="8058150" y="4822825"/>
          <p14:tracePt t="63565" x="8101013" y="4822825"/>
          <p14:tracePt t="63581" x="8123238" y="4822825"/>
          <p14:tracePt t="63598" x="8137525" y="4822825"/>
          <p14:tracePt t="63614" x="8158163" y="4822825"/>
          <p14:tracePt t="63631" x="8180388" y="4822825"/>
          <p14:tracePt t="63647" x="8186738" y="4822825"/>
          <p14:tracePt t="63729" x="8166100" y="4822825"/>
          <p14:tracePt t="63736" x="8108950" y="4837113"/>
          <p14:tracePt t="63747" x="8086725" y="4837113"/>
          <p14:tracePt t="63747" x="8015288" y="4872038"/>
          <p14:tracePt t="63764" x="7958138" y="4900613"/>
          <p14:tracePt t="63781" x="7915275" y="4914900"/>
          <p14:tracePt t="63798" x="7866063" y="4943475"/>
          <p14:tracePt t="63814" x="7800975" y="4965700"/>
          <p14:tracePt t="63830" x="7758113" y="4965700"/>
          <p14:tracePt t="63848" x="7715250" y="4986338"/>
          <p14:tracePt t="63863" x="7637463" y="5008563"/>
          <p14:tracePt t="63881" x="7558088" y="5037138"/>
          <p14:tracePt t="63897" x="7494588" y="5051425"/>
          <p14:tracePt t="63914" x="7423150" y="5080000"/>
          <p14:tracePt t="63931" x="7380288" y="5100638"/>
          <p14:tracePt t="63947" x="7315200" y="5129213"/>
          <p14:tracePt t="63964" x="7265988" y="5143500"/>
          <p14:tracePt t="63980" x="7200900" y="5186363"/>
          <p14:tracePt t="63997" x="7137400" y="5200650"/>
          <p14:tracePt t="64015" x="7065963" y="5229225"/>
          <p14:tracePt t="64031" x="6937375" y="5280025"/>
          <p14:tracePt t="64047" x="6815138" y="5343525"/>
          <p14:tracePt t="64063" x="6723063" y="5365750"/>
          <p14:tracePt t="64063" x="6680200" y="5372100"/>
          <p14:tracePt t="64081" x="6586538" y="5408613"/>
          <p14:tracePt t="64097" x="6500813" y="5451475"/>
          <p14:tracePt t="64114" x="6386513" y="5472113"/>
          <p14:tracePt t="64131" x="6257925" y="5522913"/>
          <p14:tracePt t="64148" x="6094413" y="5543550"/>
          <p14:tracePt t="64163" x="5929313" y="5594350"/>
          <p14:tracePt t="64180" x="5786438" y="5643563"/>
          <p14:tracePt t="64197" x="5586413" y="5708650"/>
          <p14:tracePt t="64213" x="5372100" y="5737225"/>
          <p14:tracePt t="64231" x="5129213" y="5808663"/>
          <p14:tracePt t="64246" x="4900613" y="5857875"/>
          <p14:tracePt t="64264" x="4651375" y="5900738"/>
          <p14:tracePt t="64280" x="4357688" y="5937250"/>
          <p14:tracePt t="64297" x="4129088" y="5980113"/>
          <p14:tracePt t="64313" x="3900488" y="6008688"/>
          <p14:tracePt t="64330" x="3694113" y="6029325"/>
          <p14:tracePt t="64346" x="3471863" y="6029325"/>
          <p14:tracePt t="64363" x="3214688" y="6029325"/>
          <p14:tracePt t="64380" x="2908300" y="6029325"/>
          <p14:tracePt t="64396" x="2614613" y="6029325"/>
          <p14:tracePt t="64414" x="2343150" y="6029325"/>
          <p14:tracePt t="64430" x="2171700" y="6029325"/>
          <p14:tracePt t="64448" x="2057400" y="6029325"/>
          <p14:tracePt t="64463" x="1965325" y="6022975"/>
          <p14:tracePt t="64479" x="1828800" y="5980113"/>
          <p14:tracePt t="64497" x="1708150" y="5929313"/>
          <p14:tracePt t="64513" x="1585913" y="5843588"/>
          <p14:tracePt t="64530" x="1514475" y="5772150"/>
          <p14:tracePt t="64546" x="1450975" y="5694363"/>
          <p14:tracePt t="64562" x="1379538" y="5557838"/>
          <p14:tracePt t="64580" x="1314450" y="5443538"/>
          <p14:tracePt t="64596" x="1308100" y="5351463"/>
          <p14:tracePt t="64612" x="1308100" y="5257800"/>
          <p14:tracePt t="64630" x="1322388" y="5151438"/>
          <p14:tracePt t="64646" x="1450975" y="5029200"/>
          <p14:tracePt t="64664" x="1614488" y="4937125"/>
          <p14:tracePt t="64679" x="1785938" y="4872038"/>
          <p14:tracePt t="64696" x="1971675" y="4808538"/>
          <p14:tracePt t="64714" x="2079625" y="4808538"/>
          <p14:tracePt t="64730" x="2157413" y="4808538"/>
          <p14:tracePt t="64746" x="2265363" y="4829175"/>
          <p14:tracePt t="64763" x="2379663" y="4857750"/>
          <p14:tracePt t="64779" x="2436813" y="4886325"/>
          <p14:tracePt t="64795" x="2451100" y="4894263"/>
          <p14:tracePt t="64840" x="2471738" y="4908550"/>
          <p14:tracePt t="64856" x="2471738" y="4922838"/>
          <p14:tracePt t="64873" x="2471738" y="4929188"/>
          <p14:tracePt t="64889" x="2471738" y="4937125"/>
          <p14:tracePt t="64929" x="2471738" y="4965700"/>
          <p14:tracePt t="65489" x="2465388" y="4965700"/>
          <p14:tracePt t="65497" x="2451100" y="4965700"/>
          <p14:tracePt t="65505" x="2443163" y="4965700"/>
          <p14:tracePt t="65516" x="2436813" y="4965700"/>
          <p14:tracePt t="65560" x="2422525" y="4972050"/>
          <p14:tracePt t="65569" x="2414588" y="4972050"/>
          <p14:tracePt t="65577" x="2408238" y="4972050"/>
          <p14:tracePt t="65585" x="2386013" y="4979988"/>
          <p14:tracePt t="65594" x="2371725" y="4986338"/>
          <p14:tracePt t="65611" x="2351088" y="5000625"/>
          <p14:tracePt t="65673" x="2336800" y="5000625"/>
          <p14:tracePt t="65681" x="2328863" y="5008563"/>
          <p14:tracePt t="65776" x="2279650" y="5008563"/>
          <p14:tracePt t="65784" x="2193925" y="4994275"/>
          <p14:tracePt t="65793" x="2193925" y="4979988"/>
          <p14:tracePt t="66113" x="2171700" y="4994275"/>
          <p14:tracePt t="66129" x="2143125" y="4979988"/>
          <p14:tracePt t="66144" x="2136775" y="4972050"/>
          <p14:tracePt t="66146" x="2136775" y="4965700"/>
          <p14:tracePt t="66161" x="2157413" y="4957763"/>
          <p14:tracePt t="66178" x="2171700" y="4951413"/>
          <p14:tracePt t="66194" x="2185988" y="4943475"/>
          <p14:tracePt t="66210" x="2200275" y="4937125"/>
          <p14:tracePt t="66257" x="2200275" y="4929188"/>
          <p14:tracePt t="66297" x="2208213" y="4922838"/>
          <p14:tracePt t="66305" x="2214563" y="4922838"/>
          <p14:tracePt t="66321" x="2222500" y="4922838"/>
          <p14:tracePt t="66377" x="2228850" y="4922838"/>
          <p14:tracePt t="66385" x="2236788" y="4929188"/>
          <p14:tracePt t="66448" x="2243138" y="4929188"/>
          <p14:tracePt t="66465" x="2265363" y="4929188"/>
          <p14:tracePt t="66473" x="2271713" y="4929188"/>
          <p14:tracePt t="66505" x="2279650" y="4929188"/>
          <p14:tracePt t="66513" x="2286000" y="4929188"/>
          <p14:tracePt t="66517" x="2300288" y="4929188"/>
          <p14:tracePt t="66526" x="2308225" y="4929188"/>
          <p14:tracePt t="66577" x="2314575" y="4929188"/>
          <p14:tracePt t="66681" x="2322513" y="4937125"/>
          <p14:tracePt t="66689" x="2322513" y="4943475"/>
          <p14:tracePt t="66753" x="2328863" y="4951413"/>
          <p14:tracePt t="66785" x="2336800" y="4951413"/>
          <p14:tracePt t="66801" x="2343150" y="4951413"/>
          <p14:tracePt t="66809" x="2351088" y="4951413"/>
          <p14:tracePt t="66814" x="2357438" y="4951413"/>
          <p14:tracePt t="66826" x="2365375" y="4943475"/>
          <p14:tracePt t="66881" x="2379663" y="4929188"/>
          <p14:tracePt t="66913" x="2400300" y="4929188"/>
          <p14:tracePt t="66921" x="2422525" y="4929188"/>
          <p14:tracePt t="66927" x="2471738" y="4914900"/>
          <p14:tracePt t="66943" x="2565400" y="4900613"/>
          <p14:tracePt t="66959" x="2786063" y="4900613"/>
          <p14:tracePt t="66959" x="2908300" y="4900613"/>
          <p14:tracePt t="66977" x="3079750" y="4900613"/>
          <p14:tracePt t="66994" x="3286125" y="4937125"/>
          <p14:tracePt t="67010" x="3486150" y="5000625"/>
          <p14:tracePt t="67026" x="3722688" y="5086350"/>
          <p14:tracePt t="67043" x="3971925" y="5194300"/>
          <p14:tracePt t="67059" x="4237038" y="5280025"/>
          <p14:tracePt t="67076" x="4514850" y="5365750"/>
          <p14:tracePt t="67092" x="4779963" y="5437188"/>
          <p14:tracePt t="67109" x="5043488" y="5500688"/>
          <p14:tracePt t="67126" x="5272088" y="5543550"/>
          <p14:tracePt t="67143" x="5451475" y="5594350"/>
          <p14:tracePt t="67159" x="5529263" y="5614988"/>
          <p14:tracePt t="67175" x="5551488" y="5622925"/>
          <p14:tracePt t="67193" x="5557838" y="5622925"/>
          <p14:tracePt t="67209" x="5580063" y="5622925"/>
          <p14:tracePt t="67226" x="5608638" y="5622925"/>
          <p14:tracePt t="67242" x="5643563" y="5622925"/>
          <p14:tracePt t="67259" x="5665788" y="5622925"/>
          <p14:tracePt t="67275" x="5694363" y="5622925"/>
          <p14:tracePt t="67292" x="5715000" y="5622925"/>
          <p14:tracePt t="67309" x="5729288" y="5622925"/>
          <p14:tracePt t="67325" x="5786438" y="5622925"/>
          <p14:tracePt t="67343" x="5880100" y="5622925"/>
          <p14:tracePt t="67359" x="5957888" y="5622925"/>
          <p14:tracePt t="67376" x="6022975" y="5622925"/>
          <p14:tracePt t="67392" x="6115050" y="5622925"/>
          <p14:tracePt t="67410" x="6157913" y="5622925"/>
          <p14:tracePt t="67426" x="6186488" y="5622925"/>
          <p14:tracePt t="67442" x="6200775" y="5622925"/>
          <p14:tracePt t="67496" x="6215063" y="5622925"/>
          <p14:tracePt t="67505" x="6223000" y="5622925"/>
          <p14:tracePt t="67537" x="6229350" y="5622925"/>
          <p14:tracePt t="67769" x="6223000" y="5622925"/>
          <p14:tracePt t="67785" x="6215063" y="5622925"/>
          <p14:tracePt t="67793" x="6194425" y="5622925"/>
          <p14:tracePt t="67801" x="6165850" y="5614988"/>
          <p14:tracePt t="67809" x="6108700" y="5594350"/>
          <p14:tracePt t="67809" x="6080125" y="5586413"/>
          <p14:tracePt t="67825" x="5965825" y="5551488"/>
          <p14:tracePt t="67842" x="5822950" y="5537200"/>
          <p14:tracePt t="67859" x="5614988" y="5522913"/>
          <p14:tracePt t="67874" x="5408613" y="5486400"/>
          <p14:tracePt t="67891" x="5214938" y="5472113"/>
          <p14:tracePt t="67908" x="4951413" y="5400675"/>
          <p14:tracePt t="67925" x="4757738" y="5380038"/>
          <p14:tracePt t="67941" x="4579938" y="5337175"/>
          <p14:tracePt t="67958" x="4400550" y="5329238"/>
          <p14:tracePt t="67975" x="4257675" y="5294313"/>
          <p14:tracePt t="67991" x="4108450" y="5272088"/>
          <p14:tracePt t="68009" x="3994150" y="5237163"/>
          <p14:tracePt t="68025" x="3829050" y="5157788"/>
          <p14:tracePt t="68041" x="3643313" y="5108575"/>
          <p14:tracePt t="68058" x="3451225" y="5065713"/>
          <p14:tracePt t="68075" x="3322638" y="5014913"/>
          <p14:tracePt t="68091" x="3208338" y="4986338"/>
          <p14:tracePt t="68107" x="3157538" y="4965700"/>
          <p14:tracePt t="68124" x="3122613" y="4965700"/>
          <p14:tracePt t="68142" x="3094038" y="4957763"/>
          <p14:tracePt t="68158" x="3036888" y="4929188"/>
          <p14:tracePt t="68174" x="2957513" y="4922838"/>
          <p14:tracePt t="68191" x="2900363" y="4894263"/>
          <p14:tracePt t="68207" x="2865438" y="4886325"/>
          <p14:tracePt t="68207" x="2851150" y="4886325"/>
          <p14:tracePt t="68225" x="2814638" y="4886325"/>
          <p14:tracePt t="68240" x="2771775" y="4872038"/>
          <p14:tracePt t="68258" x="2728913" y="4865688"/>
          <p14:tracePt t="68274" x="2693988" y="4851400"/>
          <p14:tracePt t="68290" x="2686050" y="4851400"/>
          <p14:tracePt t="68308" x="2671763" y="4851400"/>
          <p14:tracePt t="68324" x="2657475" y="4843463"/>
          <p14:tracePt t="68342" x="2651125" y="4843463"/>
          <p14:tracePt t="68357" x="2643188" y="4843463"/>
          <p14:tracePt t="68441" x="2636838" y="4843463"/>
          <p14:tracePt t="68489" x="2622550" y="4843463"/>
          <p14:tracePt t="70145" x="2614613" y="4843463"/>
          <p14:tracePt t="70152" x="2608263" y="4843463"/>
          <p14:tracePt t="70153" x="2600325" y="4843463"/>
          <p14:tracePt t="70172" x="2571750" y="4843463"/>
          <p14:tracePt t="70188" x="2557463" y="4843463"/>
          <p14:tracePt t="70204" x="2551113" y="4843463"/>
          <p14:tracePt t="70221" x="2543175" y="4843463"/>
          <p14:tracePt t="70256" x="2536825" y="4843463"/>
          <p14:tracePt t="70263" x="2528888" y="4829175"/>
          <p14:tracePt t="70271" x="2508250" y="4829175"/>
          <p14:tracePt t="70288" x="2486025" y="4829175"/>
          <p14:tracePt t="70305" x="2471738" y="4829175"/>
          <p14:tracePt t="70344" x="2457450" y="4822825"/>
          <p14:tracePt t="70361" x="2451100" y="4822825"/>
          <p14:tracePt t="70371" x="2428875" y="4822825"/>
          <p14:tracePt t="70374" x="2400300" y="4800600"/>
          <p14:tracePt t="70387" x="2371725" y="4794250"/>
          <p14:tracePt t="70441" x="2365375" y="4786313"/>
          <p14:tracePt t="70444" x="2336800" y="4765675"/>
          <p14:tracePt t="70457" x="2328863" y="4757738"/>
          <p14:tracePt t="70465" x="2322513" y="4751388"/>
          <p14:tracePt t="70481" x="2308225" y="4751388"/>
          <p14:tracePt t="70721" x="2300288" y="4751388"/>
          <p14:tracePt t="70737" x="2293938" y="4751388"/>
          <p14:tracePt t="70753" x="2286000" y="4751388"/>
          <p14:tracePt t="70793" x="2271713" y="4751388"/>
          <p14:tracePt t="70824" x="2265363" y="4751388"/>
          <p14:tracePt t="70833" x="2257425" y="4751388"/>
          <p14:tracePt t="70840" x="2236788" y="4765675"/>
          <p14:tracePt t="70872" x="2228850" y="4765675"/>
          <p14:tracePt t="70884" x="2222500" y="4765675"/>
          <p14:tracePt t="70888" x="2214563" y="4765675"/>
          <p14:tracePt t="70894" x="2208213" y="4772025"/>
          <p14:tracePt t="70929" x="2193925" y="4772025"/>
          <p14:tracePt t="70931" x="2185988" y="4779963"/>
          <p14:tracePt t="70985" x="2179638" y="4779963"/>
          <p14:tracePt t="71016" x="2171700" y="4779963"/>
          <p14:tracePt t="71024" x="2165350" y="4786313"/>
          <p14:tracePt t="71032" x="2157413" y="4786313"/>
          <p14:tracePt t="71185" x="2151063" y="4786313"/>
          <p14:tracePt t="71193" x="2143125" y="4786313"/>
          <p14:tracePt t="71203" x="2136775" y="4786313"/>
          <p14:tracePt t="71204" x="2122488" y="4786313"/>
          <p14:tracePt t="71272" x="2114550" y="4786313"/>
          <p14:tracePt t="71321" x="2108200" y="4786313"/>
          <p14:tracePt t="71329" x="2085975" y="4765675"/>
          <p14:tracePt t="71345" x="2079625" y="4765675"/>
          <p14:tracePt t="71393" x="2071688" y="4765675"/>
          <p14:tracePt t="71401" x="2065338" y="4765675"/>
          <p14:tracePt t="71405" x="2057400" y="4757738"/>
          <p14:tracePt t="71420" x="2028825" y="4751388"/>
          <p14:tracePt t="71436" x="2022475" y="4751388"/>
          <p14:tracePt t="71453" x="1985963" y="4737100"/>
          <p14:tracePt t="71469" x="1971675" y="4729163"/>
          <p14:tracePt t="71486" x="1957388" y="4714875"/>
          <p14:tracePt t="71503" x="1922463" y="4708525"/>
          <p14:tracePt t="71519" x="1914525" y="4700588"/>
          <p14:tracePt t="71519" x="1908175" y="4694238"/>
          <p14:tracePt t="71537" x="1893888" y="4679950"/>
          <p14:tracePt t="71552" x="1879600" y="4665663"/>
          <p14:tracePt t="71570" x="1843088" y="4651375"/>
          <p14:tracePt t="71586" x="1836738" y="4651375"/>
          <p14:tracePt t="71603" x="1822450" y="4643438"/>
          <p14:tracePt t="71649" x="1800225" y="4637088"/>
          <p14:tracePt t="71665" x="1779588" y="4622800"/>
          <p14:tracePt t="71673" x="1765300" y="4622800"/>
          <p14:tracePt t="71685" x="1751013" y="4608513"/>
          <p14:tracePt t="71702" x="1743075" y="4600575"/>
          <p14:tracePt t="71745" x="1722438" y="4594225"/>
          <p14:tracePt t="71747" x="1714500" y="4586288"/>
          <p14:tracePt t="71752" x="1700213" y="4572000"/>
          <p14:tracePt t="71769" x="1693863" y="4557713"/>
          <p14:tracePt t="71785" x="1685925" y="4551363"/>
          <p14:tracePt t="71802" x="1679575" y="4537075"/>
          <p14:tracePt t="71819" x="1671638" y="4522788"/>
          <p14:tracePt t="71835" x="1671638" y="4494213"/>
          <p14:tracePt t="71853" x="1671638" y="4457700"/>
          <p14:tracePt t="71869" x="1671638" y="4443413"/>
          <p14:tracePt t="71885" x="1671638" y="4408488"/>
          <p14:tracePt t="71903" x="1671638" y="4400550"/>
          <p14:tracePt t="71918" x="1671638" y="4379913"/>
          <p14:tracePt t="71935" x="1679575" y="4371975"/>
          <p14:tracePt t="71952" x="1679575" y="4343400"/>
          <p14:tracePt t="71969" x="1685925" y="4322763"/>
          <p14:tracePt t="71985" x="1714500" y="4300538"/>
          <p14:tracePt t="72002" x="1722438" y="4294188"/>
          <p14:tracePt t="72019" x="1728788" y="4286250"/>
          <p14:tracePt t="72035" x="1743075" y="4271963"/>
          <p14:tracePt t="72053" x="1765300" y="4243388"/>
          <p14:tracePt t="72069" x="1785938" y="4243388"/>
          <p14:tracePt t="72086" x="1822450" y="4237038"/>
          <p14:tracePt t="72101" x="1843088" y="4229100"/>
          <p14:tracePt t="72118" x="1900238" y="4214813"/>
          <p14:tracePt t="72136" x="1922463" y="4214813"/>
          <p14:tracePt t="72152" x="1965325" y="4214813"/>
          <p14:tracePt t="72169" x="1993900" y="4208463"/>
          <p14:tracePt t="72185" x="2022475" y="4208463"/>
          <p14:tracePt t="72201" x="2051050" y="4208463"/>
          <p14:tracePt t="72218" x="2079625" y="4208463"/>
          <p14:tracePt t="72235" x="2114550" y="4208463"/>
          <p14:tracePt t="72252" x="2128838" y="4208463"/>
          <p14:tracePt t="72268" x="2151063" y="4208463"/>
          <p14:tracePt t="72284" x="2179638" y="4208463"/>
          <p14:tracePt t="72301" x="2200275" y="4208463"/>
          <p14:tracePt t="72319" x="2208213" y="4208463"/>
          <p14:tracePt t="72336" x="2228850" y="4208463"/>
          <p14:tracePt t="72352" x="2243138" y="4208463"/>
          <p14:tracePt t="72368" x="2271713" y="4208463"/>
          <p14:tracePt t="72386" x="2293938" y="4208463"/>
          <p14:tracePt t="72401" x="2300288" y="4208463"/>
          <p14:tracePt t="72419" x="2308225" y="4208463"/>
          <p14:tracePt t="72434" x="2336800" y="4208463"/>
          <p14:tracePt t="72452" x="2351088" y="4208463"/>
          <p14:tracePt t="72468" x="2386013" y="4208463"/>
          <p14:tracePt t="72484" x="2400300" y="4222750"/>
          <p14:tracePt t="72501" x="2414588" y="4229100"/>
          <p14:tracePt t="72518" x="2428875" y="4251325"/>
          <p14:tracePt t="72535" x="2436813" y="4271963"/>
          <p14:tracePt t="72552" x="2436813" y="4286250"/>
          <p14:tracePt t="72569" x="2443163" y="4322763"/>
          <p14:tracePt t="72585" x="2451100" y="4343400"/>
          <p14:tracePt t="72602" x="2465388" y="4357688"/>
          <p14:tracePt t="72618" x="2465388" y="4394200"/>
          <p14:tracePt t="72634" x="2465388" y="4414838"/>
          <p14:tracePt t="72652" x="2465388" y="4451350"/>
          <p14:tracePt t="72668" x="2465388" y="4479925"/>
          <p14:tracePt t="72685" x="2465388" y="4494213"/>
          <p14:tracePt t="72701" x="2465388" y="4522788"/>
          <p14:tracePt t="72718" x="2465388" y="4537075"/>
          <p14:tracePt t="72734" x="2451100" y="4579938"/>
          <p14:tracePt t="72751" x="2443163" y="4608513"/>
          <p14:tracePt t="72768" x="2428875" y="4643438"/>
          <p14:tracePt t="72785" x="2422525" y="4672013"/>
          <p14:tracePt t="72802" x="2408238" y="4686300"/>
          <p14:tracePt t="72818" x="2386013" y="4708525"/>
          <p14:tracePt t="72835" x="2365375" y="4729163"/>
          <p14:tracePt t="72850" x="2328863" y="4737100"/>
          <p14:tracePt t="72868" x="2286000" y="4743450"/>
          <p14:tracePt t="72884" x="2243138" y="4743450"/>
          <p14:tracePt t="72901" x="2165350" y="4743450"/>
          <p14:tracePt t="72917" x="2071688" y="4743450"/>
          <p14:tracePt t="72935" x="1971675" y="4743450"/>
          <p14:tracePt t="72951" x="1828800" y="4743450"/>
          <p14:tracePt t="72967" x="1728788" y="4722813"/>
          <p14:tracePt t="72967" x="1700213" y="4714875"/>
          <p14:tracePt t="72986" x="1665288" y="4700588"/>
          <p14:tracePt t="73001" x="1628775" y="4694238"/>
          <p14:tracePt t="73018" x="1593850" y="4672013"/>
          <p14:tracePt t="73034" x="1579563" y="4651375"/>
          <p14:tracePt t="73051" x="1536700" y="4614863"/>
          <p14:tracePt t="73068" x="1514475" y="4579938"/>
          <p14:tracePt t="73085" x="1485900" y="4543425"/>
          <p14:tracePt t="73101" x="1479550" y="4508500"/>
          <p14:tracePt t="73117" x="1457325" y="4465638"/>
          <p14:tracePt t="73134" x="1457325" y="4443413"/>
          <p14:tracePt t="73150" x="1457325" y="4400550"/>
          <p14:tracePt t="73168" x="1471613" y="4351338"/>
          <p14:tracePt t="73183" x="1493838" y="4314825"/>
          <p14:tracePt t="73201" x="1500188" y="4308475"/>
          <p14:tracePt t="73217" x="1543050" y="4300538"/>
          <p14:tracePt t="73234" x="1614488" y="4300538"/>
          <p14:tracePt t="73250" x="1679575" y="4300538"/>
          <p14:tracePt t="73267" x="1743075" y="4300538"/>
          <p14:tracePt t="73283" x="1822450" y="4314825"/>
          <p14:tracePt t="73300" x="1871663" y="4337050"/>
          <p14:tracePt t="73318" x="1928813" y="4386263"/>
          <p14:tracePt t="73333" x="1965325" y="4422775"/>
          <p14:tracePt t="73351" x="2014538" y="4443413"/>
          <p14:tracePt t="73367" x="2036763" y="4486275"/>
          <p14:tracePt t="73383" x="2065338" y="4522788"/>
          <p14:tracePt t="73400" x="2085975" y="4557713"/>
          <p14:tracePt t="73417" x="2100263" y="4565650"/>
          <p14:tracePt t="73434" x="2122488" y="4586288"/>
          <p14:tracePt t="73450" x="2136775" y="4608513"/>
          <p14:tracePt t="73609" x="2143125" y="4608513"/>
          <p14:tracePt t="73625" x="2143125" y="4594225"/>
          <p14:tracePt t="73633" x="2136775" y="4586288"/>
          <p14:tracePt t="73633" x="2136775" y="4579938"/>
          <p14:tracePt t="73650" x="2128838" y="4572000"/>
          <p14:tracePt t="73713" x="2128838" y="4565650"/>
          <p14:tracePt t="73720" x="2122488" y="4557713"/>
          <p14:tracePt t="73793" x="2100263" y="4557713"/>
          <p14:tracePt t="73817" x="2093913" y="4565650"/>
          <p14:tracePt t="73929" x="2093913" y="4572000"/>
          <p14:tracePt t="73945" x="2100263" y="4572000"/>
          <p14:tracePt t="73953" x="2108200" y="4572000"/>
          <p14:tracePt t="73969" x="2128838" y="4572000"/>
          <p14:tracePt t="73973" x="2136775" y="4572000"/>
          <p14:tracePt t="73983" x="2151063" y="4557713"/>
          <p14:tracePt t="73999" x="2185988" y="4543425"/>
          <p14:tracePt t="73999" x="2208213" y="4537075"/>
          <p14:tracePt t="74017" x="2222500" y="4537075"/>
          <p14:tracePt t="74081" x="2228850" y="4529138"/>
          <p14:tracePt t="74113" x="2236788" y="4514850"/>
          <p14:tracePt t="74145" x="2243138" y="4508500"/>
          <p14:tracePt t="74224" x="2236788" y="4508500"/>
          <p14:tracePt t="74241" x="2228850" y="4508500"/>
          <p14:tracePt t="74248" x="2222500" y="4508500"/>
          <p14:tracePt t="74281" x="2214563" y="4508500"/>
          <p14:tracePt t="74289" x="2200275" y="4508500"/>
          <p14:tracePt t="74305" x="2193925" y="4508500"/>
          <p14:tracePt t="74307" x="2185988" y="4508500"/>
          <p14:tracePt t="74315" x="2151063" y="4508500"/>
          <p14:tracePt t="74332" x="2136775" y="4508500"/>
          <p14:tracePt t="74349" x="2108200" y="4508500"/>
          <p14:tracePt t="74365" x="2065338" y="4508500"/>
          <p14:tracePt t="74382" x="2022475" y="4508500"/>
          <p14:tracePt t="74398" x="1985963" y="4508500"/>
          <p14:tracePt t="74415" x="1979613" y="4508500"/>
          <p14:tracePt t="74432" x="1957388" y="4508500"/>
          <p14:tracePt t="74449" x="1951038" y="4508500"/>
          <p14:tracePt t="74466" x="1943100" y="4508500"/>
          <p14:tracePt t="74482" x="1936750" y="4508500"/>
          <p14:tracePt t="74521" x="1922463" y="4508500"/>
          <p14:tracePt t="74529" x="1914525" y="4508500"/>
          <p14:tracePt t="74553" x="1908175" y="4508500"/>
          <p14:tracePt t="74569" x="1893888" y="4508500"/>
          <p14:tracePt t="74609" x="1879600" y="4508500"/>
          <p14:tracePt t="74745" x="1879600" y="4514850"/>
          <p14:tracePt t="74777" x="1893888" y="4514850"/>
          <p14:tracePt t="74817" x="1900238" y="4514850"/>
          <p14:tracePt t="74865" x="1908175" y="4514850"/>
          <p14:tracePt t="74897" x="1922463" y="4514850"/>
          <p14:tracePt t="74953" x="1936750" y="4514850"/>
          <p14:tracePt t="75097" x="1943100" y="4514850"/>
          <p14:tracePt t="75105" x="1951038" y="4514850"/>
          <p14:tracePt t="75121" x="1957388" y="4514850"/>
          <p14:tracePt t="75151" x="1971675" y="4514850"/>
          <p14:tracePt t="75169" x="1979613" y="4514850"/>
          <p14:tracePt t="75185" x="1985963" y="4514850"/>
          <p14:tracePt t="75225" x="1993900" y="4514850"/>
          <p14:tracePt t="75233" x="2008188" y="4514850"/>
          <p14:tracePt t="75289" x="2014538" y="4514850"/>
          <p14:tracePt t="75305" x="2022475" y="4514850"/>
          <p14:tracePt t="75312" x="2028825" y="4514850"/>
          <p14:tracePt t="75314" x="2043113" y="4514850"/>
          <p14:tracePt t="75330" x="2057400" y="4514850"/>
          <p14:tracePt t="75377" x="2071688" y="4514850"/>
          <p14:tracePt t="75449" x="2079625" y="4514850"/>
          <p14:tracePt t="75457" x="2093913" y="4514850"/>
          <p14:tracePt t="75529" x="2100263" y="4514850"/>
          <p14:tracePt t="75545" x="2108200" y="4514850"/>
          <p14:tracePt t="75552" x="2122488" y="4514850"/>
          <p14:tracePt t="75567" x="2128838" y="4514850"/>
          <p14:tracePt t="75580" x="2136775" y="4514850"/>
          <p14:tracePt t="75581" x="2151063" y="4508500"/>
          <p14:tracePt t="75597" x="2165350" y="4508500"/>
          <p14:tracePt t="75614" x="2185988" y="4508500"/>
          <p14:tracePt t="75631" x="2214563" y="4494213"/>
          <p14:tracePt t="75673" x="2222500" y="4494213"/>
          <p14:tracePt t="75689" x="2236788" y="4494213"/>
          <p14:tracePt t="76161" x="2222500" y="4494213"/>
          <p14:tracePt t="76169" x="2214563" y="4494213"/>
          <p14:tracePt t="76177" x="2208213" y="4494213"/>
          <p14:tracePt t="76185" x="2200275" y="4494213"/>
          <p14:tracePt t="76199" x="2171700" y="4500563"/>
          <p14:tracePt t="76212" x="2136775" y="4514850"/>
          <p14:tracePt t="76229" x="2108200" y="4514850"/>
          <p14:tracePt t="76247" x="2093913" y="4522788"/>
          <p14:tracePt t="76263" x="2071688" y="4529138"/>
          <p14:tracePt t="76280" x="2065338" y="4529138"/>
          <p14:tracePt t="76321" x="2057400" y="4529138"/>
          <p14:tracePt t="76937" x="2051050" y="4537075"/>
          <p14:tracePt t="76969" x="2051050" y="4543425"/>
          <p14:tracePt t="76978" x="2051050" y="4551363"/>
          <p14:tracePt t="76978" x="2051050" y="4557713"/>
          <p14:tracePt t="77305" x="2057400" y="4579938"/>
          <p14:tracePt t="77345" x="2065338" y="4594225"/>
          <p14:tracePt t="77361" x="2065338" y="4600575"/>
          <p14:tracePt t="77376" x="2065338" y="4614863"/>
          <p14:tracePt t="77384" x="2065338" y="4622800"/>
          <p14:tracePt t="77386" x="2065338" y="4629150"/>
          <p14:tracePt t="77394" x="2071688" y="4651375"/>
          <p14:tracePt t="77411" x="2071688" y="4657725"/>
          <p14:tracePt t="77457" x="2071688" y="4665663"/>
          <p14:tracePt t="77473" x="2071688" y="4672013"/>
          <p14:tracePt t="77504" x="2079625" y="4700588"/>
          <p14:tracePt t="77512" x="2079625" y="4714875"/>
          <p14:tracePt t="77521" x="2093913" y="4729163"/>
          <p14:tracePt t="77528" x="2100263" y="4743450"/>
          <p14:tracePt t="77528" x="2114550" y="4779963"/>
          <p14:tracePt t="77560" x="2122488" y="4800600"/>
          <p14:tracePt t="77561" x="2151063" y="4851400"/>
          <p14:tracePt t="77578" x="2185988" y="4879975"/>
          <p14:tracePt t="77594" x="2228850" y="4929188"/>
          <p14:tracePt t="77611" x="2351088" y="5000625"/>
          <p14:tracePt t="77628" x="2536825" y="5108575"/>
          <p14:tracePt t="77644" x="2736850" y="5186363"/>
          <p14:tracePt t="77661" x="2957513" y="5286375"/>
          <p14:tracePt t="77677" x="3136900" y="5351463"/>
          <p14:tracePt t="77695" x="3300413" y="5400675"/>
          <p14:tracePt t="77710" x="3457575" y="5414963"/>
          <p14:tracePt t="77728" x="3586163" y="5443538"/>
          <p14:tracePt t="77743" x="3751263" y="5457825"/>
          <p14:tracePt t="77761" x="3829050" y="5465763"/>
          <p14:tracePt t="77777" x="3879850" y="5486400"/>
          <p14:tracePt t="77794" x="3929063" y="5494338"/>
          <p14:tracePt t="77810" x="3971925" y="5494338"/>
          <p14:tracePt t="77827" x="4029075" y="5508625"/>
          <p14:tracePt t="77843" x="4071938" y="5508625"/>
          <p14:tracePt t="77860" x="4143375" y="5508625"/>
          <p14:tracePt t="77877" x="4194175" y="5508625"/>
          <p14:tracePt t="77893" x="4271963" y="5508625"/>
          <p14:tracePt t="77911" x="4351338" y="5508625"/>
          <p14:tracePt t="77927" x="4443413" y="5508625"/>
          <p14:tracePt t="77927" x="4471988" y="5508625"/>
          <p14:tracePt t="77945" x="4537075" y="5508625"/>
          <p14:tracePt t="77961" x="4557713" y="5508625"/>
          <p14:tracePt t="77977" x="4579938" y="5508625"/>
          <p14:tracePt t="77994" x="4594225" y="5508625"/>
          <p14:tracePt t="78011" x="4679950" y="5508625"/>
          <p14:tracePt t="78027" x="4772025" y="5514975"/>
          <p14:tracePt t="78043" x="4886325" y="5551488"/>
          <p14:tracePt t="78061" x="4908550" y="5565775"/>
          <p14:tracePt t="78077" x="4914900" y="5565775"/>
          <p14:tracePt t="78112" x="4914900" y="5586413"/>
          <p14:tracePt t="78126" x="4879975" y="5608638"/>
          <p14:tracePt t="78128" x="4714875" y="5643563"/>
          <p14:tracePt t="78143" x="4522788" y="5665788"/>
          <p14:tracePt t="78159" x="4229100" y="5665788"/>
          <p14:tracePt t="78177" x="4037013" y="5665788"/>
          <p14:tracePt t="78194" x="3857625" y="5651500"/>
          <p14:tracePt t="78210" x="3636963" y="5514975"/>
          <p14:tracePt t="78226" x="3436938" y="5386388"/>
          <p14:tracePt t="78244" x="3286125" y="5300663"/>
          <p14:tracePt t="78259" x="3179763" y="5229225"/>
          <p14:tracePt t="78277" x="3114675" y="5186363"/>
          <p14:tracePt t="78293" x="3057525" y="5172075"/>
          <p14:tracePt t="78309" x="2943225" y="5137150"/>
          <p14:tracePt t="78327" x="2828925" y="5080000"/>
          <p14:tracePt t="78343" x="2757488" y="5057775"/>
          <p14:tracePt t="78343" x="2714625" y="5022850"/>
          <p14:tracePt t="78361" x="2671763" y="5000625"/>
          <p14:tracePt t="78361" x="2628900" y="4972050"/>
          <p14:tracePt t="78376" x="2543175" y="4914900"/>
          <p14:tracePt t="78393" x="2408238" y="4843463"/>
          <p14:tracePt t="78409" x="2336800" y="4800600"/>
          <p14:tracePt t="78426" x="2265363" y="4772025"/>
          <p14:tracePt t="78443" x="2236788" y="4751388"/>
          <p14:tracePt t="78459" x="2228850" y="4743450"/>
          <p14:tracePt t="78476" x="2200275" y="4708525"/>
          <p14:tracePt t="78493" x="2193925" y="4672013"/>
          <p14:tracePt t="78510" x="2171700" y="4629150"/>
          <p14:tracePt t="78526" x="2143125" y="4594225"/>
          <p14:tracePt t="78543" x="2128838" y="4579938"/>
          <p14:tracePt t="78559" x="2114550" y="4543425"/>
          <p14:tracePt t="78577" x="2108200" y="4522788"/>
          <p14:tracePt t="78625" x="2093913" y="4500563"/>
          <p14:tracePt t="78657" x="2085975" y="4494213"/>
          <p14:tracePt t="78664" x="2071688" y="4486275"/>
          <p14:tracePt t="78684" x="2065338" y="4486275"/>
          <p14:tracePt t="78721" x="2057400" y="4486275"/>
          <p14:tracePt t="78736" x="2043113" y="4486275"/>
          <p14:tracePt t="78816" x="2036763" y="4486275"/>
          <p14:tracePt t="78824" x="2028825" y="4494213"/>
          <p14:tracePt t="78824" x="2028825" y="4508500"/>
          <p14:tracePt t="78833" x="2028825" y="4514850"/>
          <p14:tracePt t="78842" x="2028825" y="4551363"/>
          <p14:tracePt t="78858" x="2028825" y="4557713"/>
          <p14:tracePt t="78875" x="2028825" y="4586288"/>
          <p14:tracePt t="78891" x="2028825" y="4594225"/>
          <p14:tracePt t="78909" x="2028825" y="4622800"/>
          <p14:tracePt t="78977" x="2036763" y="4622800"/>
          <p14:tracePt t="78981" x="2057400" y="4622800"/>
          <p14:tracePt t="78993" x="2079625" y="4622800"/>
          <p14:tracePt t="79009" x="2085975" y="4622800"/>
          <p14:tracePt t="79010" x="2122488" y="4608513"/>
          <p14:tracePt t="79025" x="2157413" y="4608513"/>
          <p14:tracePt t="79042" x="2214563" y="4600575"/>
          <p14:tracePt t="79059" x="2257425" y="4600575"/>
          <p14:tracePt t="79075" x="2300288" y="4600575"/>
          <p14:tracePt t="79091" x="2328863" y="4586288"/>
          <p14:tracePt t="79108" x="2351088" y="4586288"/>
          <p14:tracePt t="79125" x="2371725" y="4586288"/>
          <p14:tracePt t="79142" x="2408238" y="4586288"/>
          <p14:tracePt t="79158" x="2428875" y="4586288"/>
          <p14:tracePt t="79176" x="2443163" y="4586288"/>
          <p14:tracePt t="79192" x="2451100" y="4586288"/>
          <p14:tracePt t="79305" x="2457450" y="4586288"/>
          <p14:tracePt t="79313" x="2451100" y="4594225"/>
          <p14:tracePt t="79315" x="2422525" y="4600575"/>
          <p14:tracePt t="79324" x="2371725" y="4629150"/>
          <p14:tracePt t="79341" x="2351088" y="4629150"/>
          <p14:tracePt t="79359" x="2336800" y="4637088"/>
          <p14:tracePt t="79401" x="2328863" y="4637088"/>
          <p14:tracePt t="79409" x="2322513" y="4637088"/>
          <p14:tracePt t="79425" x="2314575" y="4637088"/>
          <p14:tracePt t="79457" x="2286000" y="4637088"/>
          <p14:tracePt t="79463" x="2271713" y="4637088"/>
          <p14:tracePt t="79469" x="2257425" y="4637088"/>
          <p14:tracePt t="79474" x="2251075" y="4637088"/>
          <p14:tracePt t="79529" x="2228850" y="4637088"/>
          <p14:tracePt t="79560" x="2222500" y="4637088"/>
          <p14:tracePt t="79729" x="2222500" y="4629150"/>
          <p14:tracePt t="79737" x="2228850" y="4622800"/>
          <p14:tracePt t="79753" x="2251075" y="4614863"/>
          <p14:tracePt t="79872" x="2257425" y="4614863"/>
          <p14:tracePt t="79977" x="2279650" y="4614863"/>
          <p14:tracePt t="79983" x="2300288" y="4608513"/>
          <p14:tracePt t="80024" x="2314575" y="4586288"/>
          <p14:tracePt t="80120" x="2271713" y="4600575"/>
          <p14:tracePt t="80135" x="2151063" y="4614863"/>
          <p14:tracePt t="80140" x="2093913" y="4614863"/>
          <p14:tracePt t="80141" x="2051050" y="4637088"/>
          <p14:tracePt t="80157" x="2014538" y="4637088"/>
          <p14:tracePt t="80175" x="2000250" y="4637088"/>
          <p14:tracePt t="80190" x="1965325" y="4637088"/>
          <p14:tracePt t="80208" x="1914525" y="4637088"/>
          <p14:tracePt t="80223" x="1843088" y="4637088"/>
          <p14:tracePt t="80241" x="1814513" y="4614863"/>
          <p14:tracePt t="80257" x="1779588" y="4600575"/>
          <p14:tracePt t="80273" x="1771650" y="4594225"/>
          <p14:tracePt t="80361" x="1771650" y="4586288"/>
          <p14:tracePt t="80369" x="1800225" y="4586288"/>
          <p14:tracePt t="80377" x="1836738" y="4586288"/>
          <p14:tracePt t="80390" x="1885950" y="4586288"/>
          <p14:tracePt t="80391" x="1993900" y="4586288"/>
          <p14:tracePt t="80407" x="2085975" y="4579938"/>
          <p14:tracePt t="80423" x="2157413" y="4557713"/>
          <p14:tracePt t="80440" x="2171700" y="4557713"/>
          <p14:tracePt t="80569" x="2171700" y="4551363"/>
          <p14:tracePt t="80569" x="2157413" y="4551363"/>
          <p14:tracePt t="80584" x="2143125" y="4551363"/>
          <p14:tracePt t="80592" x="2114550" y="4551363"/>
          <p14:tracePt t="80601" x="2093913" y="4551363"/>
          <p14:tracePt t="80608" x="2057400" y="4551363"/>
          <p14:tracePt t="80623" x="2008188" y="4543425"/>
          <p14:tracePt t="80640" x="1943100" y="4529138"/>
          <p14:tracePt t="80657" x="1885950" y="4529138"/>
          <p14:tracePt t="80673" x="1814513" y="4514850"/>
          <p14:tracePt t="80690" x="1771650" y="4514850"/>
          <p14:tracePt t="80706" x="1743075" y="4514850"/>
          <p14:tracePt t="80723" x="1736725" y="4514850"/>
          <p14:tracePt t="80793" x="1757363" y="4514850"/>
          <p14:tracePt t="80799" x="1800225" y="4514850"/>
          <p14:tracePt t="80808" x="1851025" y="4529138"/>
          <p14:tracePt t="80817" x="1879600" y="4529138"/>
          <p14:tracePt t="80825" x="1957388" y="4537075"/>
          <p14:tracePt t="80840" x="2065338" y="4557713"/>
          <p14:tracePt t="80856" x="2193925" y="4572000"/>
          <p14:tracePt t="80874" x="2257425" y="4572000"/>
          <p14:tracePt t="80889" x="2336800" y="4579938"/>
          <p14:tracePt t="80906" x="2379663" y="4586288"/>
          <p14:tracePt t="80923" x="2428875" y="4586288"/>
          <p14:tracePt t="80939" x="2443163" y="4586288"/>
          <p14:tracePt t="80957" x="2457450" y="4586288"/>
          <p14:tracePt t="81153" x="2428875" y="4586288"/>
          <p14:tracePt t="81169" x="2422525" y="4586288"/>
          <p14:tracePt t="81200" x="2414588" y="4586288"/>
          <p14:tracePt t="81208" x="2400300" y="4586288"/>
          <p14:tracePt t="81222" x="2393950" y="4586288"/>
          <p14:tracePt t="81223" x="2386013" y="4586288"/>
          <p14:tracePt t="81239" x="2365375" y="4586288"/>
          <p14:tracePt t="81239" x="2357438" y="4586288"/>
          <p14:tracePt t="81273" x="2351088" y="4586288"/>
          <p14:tracePt t="81274" x="2328863" y="4586288"/>
          <p14:tracePt t="81290" x="2308225" y="4586288"/>
          <p14:tracePt t="81305" x="2286000" y="4586288"/>
          <p14:tracePt t="81322" x="2243138" y="4586288"/>
          <p14:tracePt t="81339" x="2200275" y="4586288"/>
          <p14:tracePt t="81356" x="2171700" y="4586288"/>
          <p14:tracePt t="81372" x="2157413" y="4586288"/>
          <p14:tracePt t="81389" x="2114550" y="4586288"/>
          <p14:tracePt t="81406" x="2085975" y="4572000"/>
          <p14:tracePt t="81422" x="2051050" y="4572000"/>
          <p14:tracePt t="81439" x="2028825" y="4572000"/>
          <p14:tracePt t="81455" x="2022475" y="4572000"/>
          <p14:tracePt t="81520" x="2008188" y="4572000"/>
          <p14:tracePt t="81528" x="1985963" y="4572000"/>
          <p14:tracePt t="81541" x="1979613" y="4572000"/>
          <p14:tracePt t="81745" x="2014538" y="4579938"/>
          <p14:tracePt t="81753" x="2036763" y="4594225"/>
          <p14:tracePt t="81760" x="2093913" y="4622800"/>
          <p14:tracePt t="81772" x="2122488" y="4629150"/>
          <p14:tracePt t="81788" x="2179638" y="4637088"/>
          <p14:tracePt t="81805" x="2222500" y="4637088"/>
          <p14:tracePt t="81821" x="2271713" y="4643438"/>
          <p14:tracePt t="81839" x="2279650" y="4651375"/>
          <p14:tracePt t="81880" x="2286000" y="4651375"/>
          <p14:tracePt t="81889" x="2293938" y="4651375"/>
          <p14:tracePt t="81897" x="2300288" y="4629150"/>
          <p14:tracePt t="81904" x="2300288" y="4622800"/>
          <p14:tracePt t="81921" x="2308225" y="4614863"/>
          <p14:tracePt t="81938" x="2314575" y="4608513"/>
          <p14:tracePt t="82080" x="2314575" y="4629150"/>
          <p14:tracePt t="82089" x="2293938" y="4665663"/>
          <p14:tracePt t="82097" x="2286000" y="4708525"/>
          <p14:tracePt t="82104" x="2214563" y="4879975"/>
          <p14:tracePt t="82121" x="2171700" y="4965700"/>
          <p14:tracePt t="82139" x="2114550" y="5037138"/>
          <p14:tracePt t="82153" x="2079625" y="5086350"/>
          <p14:tracePt t="82171" x="2014538" y="5143500"/>
          <p14:tracePt t="82188" x="1957388" y="5172075"/>
          <p14:tracePt t="82204" x="1914525" y="5200650"/>
          <p14:tracePt t="82221" x="1893888" y="5214938"/>
          <p14:tracePt t="82237" x="1851025" y="5243513"/>
          <p14:tracePt t="82255" x="1808163" y="5280025"/>
          <p14:tracePt t="82270" x="1765300" y="5308600"/>
          <p14:tracePt t="82288" x="1728788" y="5337175"/>
          <p14:tracePt t="82304" x="1722438" y="5343525"/>
          <p14:tracePt t="82321" x="1714500" y="5357813"/>
          <p14:tracePt t="82337" x="1722438" y="5372100"/>
          <p14:tracePt t="82354" x="1757363" y="5408613"/>
          <p14:tracePt t="82371" x="1765300" y="5422900"/>
          <p14:tracePt t="82387" x="1793875" y="5457825"/>
          <p14:tracePt t="82404" x="1822450" y="5486400"/>
          <p14:tracePt t="82420" x="1843088" y="5508625"/>
          <p14:tracePt t="82437" x="1851025" y="5529263"/>
          <p14:tracePt t="82454" x="1851025" y="5543550"/>
          <p14:tracePt t="82470" x="1851025" y="5551488"/>
          <p14:tracePt t="82512" x="1857375" y="5557838"/>
          <p14:tracePt t="82520" x="1879600" y="5565775"/>
          <p14:tracePt t="82529" x="1885950" y="5572125"/>
          <p14:tracePt t="82543" x="1893888" y="5580063"/>
          <p14:tracePt t="82553" x="1922463" y="5580063"/>
          <p14:tracePt t="82570" x="1965325" y="5594350"/>
          <p14:tracePt t="82587" x="2022475" y="5614988"/>
          <p14:tracePt t="82603" x="2100263" y="5637213"/>
          <p14:tracePt t="82620" x="2171700" y="5665788"/>
          <p14:tracePt t="82637" x="2251075" y="5694363"/>
          <p14:tracePt t="82653" x="2351088" y="5729288"/>
          <p14:tracePt t="82671" x="2451100" y="5751513"/>
          <p14:tracePt t="82687" x="2551113" y="5786438"/>
          <p14:tracePt t="82687" x="2614613" y="5808663"/>
          <p14:tracePt t="82705" x="2657475" y="5829300"/>
          <p14:tracePt t="82720" x="2851150" y="5929313"/>
          <p14:tracePt t="82737" x="3000375" y="5965825"/>
          <p14:tracePt t="82753" x="3128963" y="6015038"/>
          <p14:tracePt t="82771" x="3243263" y="6037263"/>
          <p14:tracePt t="82787" x="3351213" y="6043613"/>
          <p14:tracePt t="82804" x="3529013" y="6072188"/>
          <p14:tracePt t="82820" x="3736975" y="6100763"/>
          <p14:tracePt t="82837" x="4000500" y="6151563"/>
          <p14:tracePt t="82854" x="4208463" y="6165850"/>
          <p14:tracePt t="82870" x="4400550" y="6208713"/>
          <p14:tracePt t="82888" x="4594225" y="6223000"/>
          <p14:tracePt t="82903" x="4765675" y="6223000"/>
          <p14:tracePt t="82903" x="4837113" y="6223000"/>
          <p14:tracePt t="82921" x="4894263" y="6215063"/>
          <p14:tracePt t="82936" x="5214938" y="6137275"/>
          <p14:tracePt t="82954" x="5408613" y="6108700"/>
          <p14:tracePt t="82970" x="5551488" y="6086475"/>
          <p14:tracePt t="82986" x="5643563" y="6065838"/>
          <p14:tracePt t="83003" x="5729288" y="6029325"/>
          <p14:tracePt t="83021" x="5794375" y="6015038"/>
          <p14:tracePt t="83037" x="5843588" y="5972175"/>
          <p14:tracePt t="83053" x="5915025" y="5937250"/>
          <p14:tracePt t="83070" x="5937250" y="5908675"/>
          <p14:tracePt t="83086" x="5980113" y="5865813"/>
          <p14:tracePt t="83103" x="6000750" y="5808663"/>
          <p14:tracePt t="83120" x="6029325" y="5757863"/>
          <p14:tracePt t="83137" x="6043613" y="5694363"/>
          <p14:tracePt t="83153" x="6086475" y="5643563"/>
          <p14:tracePt t="83169" x="6115050" y="5594350"/>
          <p14:tracePt t="83185" x="6122988" y="5572125"/>
          <p14:tracePt t="83256" x="6108700" y="5565775"/>
          <p14:tracePt t="83265" x="6057900" y="5580063"/>
          <p14:tracePt t="83273" x="5937250" y="5651500"/>
          <p14:tracePt t="83287" x="5772150" y="5715000"/>
          <p14:tracePt t="83303" x="5537200" y="5829300"/>
          <p14:tracePt t="83319" x="5351463" y="5908675"/>
          <p14:tracePt t="83319" x="5229225" y="5965825"/>
          <p14:tracePt t="83337" x="5014913" y="6000750"/>
          <p14:tracePt t="83353" x="4714875" y="6100763"/>
          <p14:tracePt t="83369" x="4357688" y="6194425"/>
          <p14:tracePt t="83386" x="4086225" y="6200775"/>
          <p14:tracePt t="83403" x="3879850" y="6215063"/>
          <p14:tracePt t="83419" x="3708400" y="6215063"/>
          <p14:tracePt t="83436" x="3586163" y="6215063"/>
          <p14:tracePt t="83452" x="3457575" y="6215063"/>
          <p14:tracePt t="83469" x="3371850" y="6215063"/>
          <p14:tracePt t="83485" x="3279775" y="6215063"/>
          <p14:tracePt t="83502" x="3200400" y="6215063"/>
          <p14:tracePt t="83519" x="3108325" y="6215063"/>
          <p14:tracePt t="83535" x="2965450" y="6157913"/>
          <p14:tracePt t="83554" x="2865438" y="6100763"/>
          <p14:tracePt t="83569" x="2728913" y="6043613"/>
          <p14:tracePt t="83588" x="2614613" y="5994400"/>
          <p14:tracePt t="83602" x="2479675" y="5922963"/>
          <p14:tracePt t="83619" x="2386013" y="5865813"/>
          <p14:tracePt t="83635" x="2328863" y="5837238"/>
          <p14:tracePt t="83652" x="2308225" y="5822950"/>
          <p14:tracePt t="83669" x="2271713" y="5800725"/>
          <p14:tracePt t="83685" x="2257425" y="5786438"/>
          <p14:tracePt t="83702" x="2222500" y="5765800"/>
          <p14:tracePt t="83718" x="2208213" y="5751513"/>
          <p14:tracePt t="83735" x="2200275" y="5737225"/>
          <p14:tracePt t="83752" x="2193925" y="5729288"/>
          <p14:tracePt t="84177" x="2193925" y="5722938"/>
          <p14:tracePt t="84185" x="2193925" y="5694363"/>
          <p14:tracePt t="84193" x="2193925" y="5680075"/>
          <p14:tracePt t="84200" x="2193925" y="5665788"/>
          <p14:tracePt t="84209" x="2193925" y="5594350"/>
          <p14:tracePt t="84218" x="2208213" y="5537200"/>
          <p14:tracePt t="84234" x="2208213" y="5465763"/>
          <p14:tracePt t="84251" x="2214563" y="5394325"/>
          <p14:tracePt t="84267" x="2214563" y="5300663"/>
          <p14:tracePt t="84284" x="2165350" y="5243513"/>
          <p14:tracePt t="84301" x="2136775" y="5208588"/>
          <p14:tracePt t="84318" x="2122488" y="5194300"/>
          <p14:tracePt t="84334" x="2114550" y="5186363"/>
          <p14:tracePt t="84350" x="2114550" y="5180013"/>
          <p14:tracePt t="84385" x="2100263" y="5165725"/>
          <p14:tracePt t="84385" x="2093913" y="5143500"/>
          <p14:tracePt t="84402" x="2079625" y="5122863"/>
          <p14:tracePt t="84418" x="2051050" y="5065713"/>
          <p14:tracePt t="84434" x="2022475" y="4994275"/>
          <p14:tracePt t="84451" x="2022475" y="4929188"/>
          <p14:tracePt t="84467" x="2022475" y="4837113"/>
          <p14:tracePt t="84484" x="2014538" y="4779963"/>
          <p14:tracePt t="84500" x="2014538" y="4751388"/>
          <p14:tracePt t="84518" x="2014538" y="4743450"/>
          <p14:tracePt t="84534" x="2014538" y="4714875"/>
          <p14:tracePt t="84551" x="2014538" y="4700588"/>
          <p14:tracePt t="84592" x="2014538" y="4694238"/>
          <p14:tracePt t="84633" x="2014538" y="4686300"/>
          <p14:tracePt t="84640" x="2022475" y="4686300"/>
          <p14:tracePt t="84656" x="2036763" y="4672013"/>
          <p14:tracePt t="84688" x="2051050" y="4672013"/>
          <p14:tracePt t="84697" x="2093913" y="4651375"/>
          <p14:tracePt t="84704" x="2100263" y="4651375"/>
          <p14:tracePt t="84717" x="2114550" y="4643438"/>
          <p14:tracePt t="84720" x="2151063" y="4643438"/>
          <p14:tracePt t="84734" x="2165350" y="4622800"/>
          <p14:tracePt t="84769" x="2185988" y="4614863"/>
          <p14:tracePt t="84770" x="2193925" y="4614863"/>
          <p14:tracePt t="84783" x="2222500" y="4614863"/>
          <p14:tracePt t="84801" x="2243138" y="4608513"/>
          <p14:tracePt t="84848" x="2251075" y="4600575"/>
          <p14:tracePt t="84865" x="2265363" y="4579938"/>
          <p14:tracePt t="84896" x="2271713" y="4572000"/>
          <p14:tracePt t="84913" x="2279650" y="4565650"/>
          <p14:tracePt t="84928" x="2286000" y="4557713"/>
          <p14:tracePt t="84961" x="2293938" y="4551363"/>
          <p14:tracePt t="85216" x="2293938" y="4543425"/>
          <p14:tracePt t="85232" x="2286000" y="4543425"/>
          <p14:tracePt t="85240" x="2279650" y="4543425"/>
          <p14:tracePt t="85256" x="2265363" y="4543425"/>
          <p14:tracePt t="85264" x="2257425" y="4551363"/>
          <p14:tracePt t="85283" x="2236788" y="4579938"/>
          <p14:tracePt t="85287" x="2214563" y="4608513"/>
          <p14:tracePt t="85300" x="2200275" y="4629150"/>
          <p14:tracePt t="85316" x="2165350" y="4643438"/>
          <p14:tracePt t="85333" x="2157413" y="4643438"/>
          <p14:tracePt t="85392" x="2143125" y="4643438"/>
          <p14:tracePt t="85392" x="2114550" y="4651375"/>
          <p14:tracePt t="85408" x="2108200" y="4665663"/>
          <p14:tracePt t="85417" x="2100263" y="4665663"/>
          <p14:tracePt t="85425" x="2079625" y="4665663"/>
          <p14:tracePt t="85433" x="2065338" y="4665663"/>
          <p14:tracePt t="85450" x="2022475" y="4665663"/>
          <p14:tracePt t="85466" x="1985963" y="4665663"/>
          <p14:tracePt t="85484" x="1943100" y="4665663"/>
          <p14:tracePt t="85499" x="1893888" y="4672013"/>
          <p14:tracePt t="85517" x="1851025" y="4672013"/>
          <p14:tracePt t="85532" x="1843088" y="4672013"/>
          <p14:tracePt t="85550" x="1828800" y="4672013"/>
          <p14:tracePt t="85566" x="1822450" y="4672013"/>
          <p14:tracePt t="85601" x="1814513" y="4672013"/>
          <p14:tracePt t="85617" x="1808163" y="4672013"/>
          <p14:tracePt t="85623" x="1793875" y="4672013"/>
          <p14:tracePt t="85633" x="1785938" y="4672013"/>
          <p14:tracePt t="85704" x="1779588" y="4672013"/>
          <p14:tracePt t="85745" x="1779588" y="4665663"/>
          <p14:tracePt t="85761" x="1771650" y="4657725"/>
          <p14:tracePt t="85801" x="1771650" y="4651375"/>
          <p14:tracePt t="85816" x="1785938" y="4651375"/>
          <p14:tracePt t="85824" x="1814513" y="4651375"/>
          <p14:tracePt t="85833" x="1843088" y="4651375"/>
          <p14:tracePt t="85842" x="1865313" y="4651375"/>
          <p14:tracePt t="85849" x="1900238" y="4665663"/>
          <p14:tracePt t="85865" x="1922463" y="4665663"/>
          <p14:tracePt t="85883" x="1943100" y="4679950"/>
          <p14:tracePt t="85899" x="1979613" y="4686300"/>
          <p14:tracePt t="85915" x="1993900" y="4686300"/>
          <p14:tracePt t="85932" x="2028825" y="4694238"/>
          <p14:tracePt t="85949" x="2065338" y="4708525"/>
          <p14:tracePt t="85966" x="2085975" y="4722813"/>
          <p14:tracePt t="85982" x="2108200" y="4722813"/>
          <p14:tracePt t="85999" x="2114550" y="4722813"/>
          <p14:tracePt t="86016" x="2136775" y="4722813"/>
          <p14:tracePt t="86033" x="2151063" y="4722813"/>
          <p14:tracePt t="86049" x="2157413" y="4722813"/>
          <p14:tracePt t="86065" x="2193925" y="4714875"/>
          <p14:tracePt t="86082" x="2208213" y="4708525"/>
          <p14:tracePt t="86098" x="2214563" y="4708525"/>
          <p14:tracePt t="86144" x="2228850" y="4700588"/>
          <p14:tracePt t="86208" x="2236788" y="4694238"/>
          <p14:tracePt t="86224" x="2243138" y="4686300"/>
          <p14:tracePt t="86441" x="2243138" y="4679950"/>
          <p14:tracePt t="86456" x="2236788" y="4679950"/>
          <p14:tracePt t="86505" x="2228850" y="4679950"/>
          <p14:tracePt t="86536" x="2222500" y="4679950"/>
          <p14:tracePt t="86569" x="2214563" y="4679950"/>
          <p14:tracePt t="86584" x="2208213" y="4686300"/>
          <p14:tracePt t="86616" x="2200275" y="4686300"/>
          <p14:tracePt t="86633" x="2193925" y="4686300"/>
          <p14:tracePt t="86649" x="2185988" y="4694238"/>
          <p14:tracePt t="86660" x="2179638" y="4694238"/>
          <p14:tracePt t="86667" x="2157413" y="4714875"/>
          <p14:tracePt t="86681" x="2151063" y="4714875"/>
          <p14:tracePt t="86698" x="2143125" y="4722813"/>
          <p14:tracePt t="86714" x="2128838" y="4722813"/>
          <p14:tracePt t="86730" x="2122488" y="4722813"/>
          <p14:tracePt t="86769" x="2100263" y="4722813"/>
          <p14:tracePt t="86773" x="2085975" y="4722813"/>
          <p14:tracePt t="86780" x="2079625" y="4722813"/>
          <p14:tracePt t="86824" x="2071688" y="4722813"/>
          <p14:tracePt t="86840" x="2065338" y="4722813"/>
          <p14:tracePt t="86872" x="2051050" y="4722813"/>
          <p14:tracePt t="86880" x="2043113" y="4722813"/>
          <p14:tracePt t="86913" x="2036763" y="4722813"/>
          <p14:tracePt t="86920" x="2028825" y="4722813"/>
          <p14:tracePt t="86953" x="2014538" y="4722813"/>
          <p14:tracePt t="86984" x="1993900" y="4708525"/>
          <p14:tracePt t="87048" x="1985963" y="4708525"/>
          <p14:tracePt t="87057" x="1971675" y="4708525"/>
          <p14:tracePt t="87073" x="1951038" y="4700588"/>
          <p14:tracePt t="87112" x="1943100" y="4700588"/>
          <p14:tracePt t="87121" x="1922463" y="4694238"/>
          <p14:tracePt t="87137" x="1914525" y="4694238"/>
          <p14:tracePt t="87152" x="1908175" y="4694238"/>
          <p14:tracePt t="87185" x="1893888" y="4694238"/>
          <p14:tracePt t="87193" x="1885950" y="4686300"/>
          <p14:tracePt t="87200" x="1879600" y="4679950"/>
          <p14:tracePt t="87216" x="1871663" y="4672013"/>
          <p14:tracePt t="87249" x="1851025" y="4672013"/>
          <p14:tracePt t="87256" x="1843088" y="4665663"/>
          <p14:tracePt t="87264" x="1836738" y="4665663"/>
          <p14:tracePt t="87280" x="1828800" y="4657725"/>
          <p14:tracePt t="87353" x="1814513" y="4657725"/>
          <p14:tracePt t="87856" x="1828800" y="4657725"/>
          <p14:tracePt t="87864" x="1836738" y="4657725"/>
          <p14:tracePt t="87896" x="1843088" y="4657725"/>
          <p14:tracePt t="87905" x="1851025" y="4657725"/>
          <p14:tracePt t="87912" x="1885950" y="4657725"/>
          <p14:tracePt t="87921" x="1908175" y="4657725"/>
          <p14:tracePt t="87930" x="1936750" y="4657725"/>
          <p14:tracePt t="87946" x="1979613" y="4657725"/>
          <p14:tracePt t="87963" x="2008188" y="4657725"/>
          <p14:tracePt t="87978" x="2028825" y="4657725"/>
          <p14:tracePt t="87995" x="2043113" y="4657725"/>
          <p14:tracePt t="88012" x="2051050" y="4657725"/>
          <p14:tracePt t="88028" x="2071688" y="4657725"/>
          <p14:tracePt t="88045" x="2085975" y="4657725"/>
          <p14:tracePt t="88063" x="2108200" y="4657725"/>
          <p14:tracePt t="88080" x="2114550" y="4657725"/>
          <p14:tracePt t="88095" x="2128838" y="4672013"/>
          <p14:tracePt t="88112" x="2151063" y="4672013"/>
          <p14:tracePt t="88129" x="2165350" y="4672013"/>
          <p14:tracePt t="88146" x="2171700" y="4672013"/>
          <p14:tracePt t="88162" x="2193925" y="4679950"/>
          <p14:tracePt t="88216" x="2200275" y="4679950"/>
          <p14:tracePt t="88256" x="2208213" y="4679950"/>
          <p14:tracePt t="88264" x="2222500" y="4679950"/>
          <p14:tracePt t="88280" x="2228850" y="4679950"/>
          <p14:tracePt t="88352" x="2236788" y="4679950"/>
          <p14:tracePt t="88385" x="2243138" y="4679950"/>
          <p14:tracePt t="88393" x="2265363" y="4679950"/>
          <p14:tracePt t="88399" x="2271713" y="4679950"/>
          <p14:tracePt t="88412" x="2279650" y="4679950"/>
          <p14:tracePt t="88472" x="2293938" y="4672013"/>
          <p14:tracePt t="88601" x="2300288" y="4672013"/>
          <p14:tracePt t="89233" x="2308225" y="4672013"/>
          <p14:tracePt t="89240" x="2314575" y="4672013"/>
          <p14:tracePt t="89248" x="2322513" y="4672013"/>
          <p14:tracePt t="89265" x="2351088" y="4665663"/>
          <p14:tracePt t="89285" x="2386013" y="4665663"/>
          <p14:tracePt t="89304" x="2508250" y="4665663"/>
          <p14:tracePt t="89312" x="2579688" y="4665663"/>
          <p14:tracePt t="89320" x="2614613" y="4665663"/>
          <p14:tracePt t="89329" x="2679700" y="4665663"/>
          <p14:tracePt t="89344" x="2714625" y="4665663"/>
          <p14:tracePt t="89361" x="2722563" y="4665663"/>
          <p14:tracePt t="89377" x="2728913" y="4665663"/>
          <p14:tracePt t="89394" x="2771775" y="4665663"/>
          <p14:tracePt t="89412" x="2879725" y="4679950"/>
          <p14:tracePt t="89427" x="2994025" y="4714875"/>
          <p14:tracePt t="89444" x="3071813" y="4714875"/>
          <p14:tracePt t="89460" x="3114675" y="4729163"/>
          <p14:tracePt t="89476" x="3128963" y="4729163"/>
          <p14:tracePt t="89494" x="3151188" y="4729163"/>
          <p14:tracePt t="89510" x="3157538" y="4729163"/>
          <p14:tracePt t="89527" x="3186113" y="4729163"/>
          <p14:tracePt t="89543" x="3294063" y="4729163"/>
          <p14:tracePt t="89560" x="3343275" y="4729163"/>
          <p14:tracePt t="89577" x="3379788" y="4729163"/>
          <p14:tracePt t="89594" x="3386138" y="4729163"/>
          <p14:tracePt t="89720" x="3394075" y="4729163"/>
          <p14:tracePt t="89732" x="3408363" y="4729163"/>
          <p14:tracePt t="89742" x="3429000" y="4729163"/>
          <p14:tracePt t="89747" x="3436938" y="4729163"/>
          <p14:tracePt t="89759" x="3465513" y="4751388"/>
          <p14:tracePt t="89777" x="3486150" y="4757738"/>
          <p14:tracePt t="89793" x="3514725" y="4772025"/>
          <p14:tracePt t="89872" x="3522663" y="4786313"/>
          <p14:tracePt t="89928" x="3536950" y="4786313"/>
          <p14:tracePt t="89984" x="3543300" y="4786313"/>
          <p14:tracePt t="90409" x="3551238" y="4779963"/>
          <p14:tracePt t="90417" x="3551238" y="4772025"/>
          <p14:tracePt t="90433" x="3557588" y="4757738"/>
          <p14:tracePt t="90440" x="3557588" y="4751388"/>
          <p14:tracePt t="90448" x="3565525" y="4737100"/>
          <p14:tracePt t="90496" x="3565525" y="4729163"/>
          <p14:tracePt t="90561" x="3571875" y="4722813"/>
          <p14:tracePt t="90569" x="3579813" y="4722813"/>
          <p14:tracePt t="90609" x="3586163" y="4714875"/>
          <p14:tracePt t="90616" x="3594100" y="4708525"/>
          <p14:tracePt t="90680" x="3579813" y="4708525"/>
          <p14:tracePt t="90688" x="3571875" y="4708525"/>
          <p14:tracePt t="90696" x="3536950" y="4708525"/>
          <p14:tracePt t="90709" x="3514725" y="4714875"/>
          <p14:tracePt t="90726" x="3471863" y="4743450"/>
          <p14:tracePt t="90742" x="3443288" y="4757738"/>
          <p14:tracePt t="90758" x="3386138" y="4786313"/>
          <p14:tracePt t="90775" x="3322638" y="4808538"/>
          <p14:tracePt t="90775" x="3243263" y="4843463"/>
          <p14:tracePt t="90793" x="3114675" y="4865688"/>
          <p14:tracePt t="90808" x="3008313" y="4900613"/>
          <p14:tracePt t="90826" x="2957513" y="4914900"/>
          <p14:tracePt t="90842" x="2936875" y="4914900"/>
          <p14:tracePt t="90859" x="2900363" y="4914900"/>
          <p14:tracePt t="90875" x="2886075" y="4914900"/>
          <p14:tracePt t="90892" x="2865438" y="4914900"/>
          <p14:tracePt t="90908" x="2857500" y="4914900"/>
          <p14:tracePt t="90925" x="2851150" y="4914900"/>
          <p14:tracePt t="90942" x="2814638" y="4894263"/>
          <p14:tracePt t="90959" x="2779713" y="4857750"/>
          <p14:tracePt t="90975" x="2751138" y="4843463"/>
          <p14:tracePt t="91024" x="2736850" y="4843463"/>
          <p14:tracePt t="91041" x="2722563" y="4857750"/>
          <p14:tracePt t="91042" x="2700338" y="4965700"/>
          <p14:tracePt t="91058" x="2622550" y="5151438"/>
          <p14:tracePt t="91075" x="2557463" y="5314950"/>
          <p14:tracePt t="91091" x="2522538" y="5465763"/>
          <p14:tracePt t="91108" x="2514600" y="5572125"/>
          <p14:tracePt t="91125" x="2514600" y="5614988"/>
          <p14:tracePt t="91142" x="2522538" y="5637213"/>
          <p14:tracePt t="91158" x="2536825" y="5643563"/>
          <p14:tracePt t="91174" x="2557463" y="5643563"/>
          <p14:tracePt t="91191" x="2600325" y="5643563"/>
          <p14:tracePt t="91207" x="2643188" y="5643563"/>
          <p14:tracePt t="91224" x="2657475" y="5608638"/>
          <p14:tracePt t="91241" x="2671763" y="5543550"/>
          <p14:tracePt t="91257" x="2693988" y="5457825"/>
          <p14:tracePt t="91274" x="2714625" y="5351463"/>
          <p14:tracePt t="91290" x="2751138" y="5200650"/>
          <p14:tracePt t="91308" x="2765425" y="5065713"/>
          <p14:tracePt t="91324" x="2765425" y="4972050"/>
          <p14:tracePt t="91342" x="2751138" y="4908550"/>
          <p14:tracePt t="91358" x="2714625" y="4843463"/>
          <p14:tracePt t="91374" x="2700338" y="4837113"/>
          <p14:tracePt t="91391" x="2693988" y="4829175"/>
          <p14:tracePt t="91407" x="2665413" y="4829175"/>
          <p14:tracePt t="91425" x="2636838" y="4829175"/>
          <p14:tracePt t="91441" x="2608263" y="4865688"/>
          <p14:tracePt t="91458" x="2579688" y="4922838"/>
          <p14:tracePt t="91474" x="2579688" y="4972050"/>
          <p14:tracePt t="91491" x="2586038" y="4994275"/>
          <p14:tracePt t="91507" x="2593975" y="5000625"/>
          <p14:tracePt t="91524" x="2657475" y="5000625"/>
          <p14:tracePt t="91540" x="2722563" y="5000625"/>
          <p14:tracePt t="91557" x="2786063" y="4865688"/>
          <p14:tracePt t="91574" x="2836863" y="4714875"/>
          <p14:tracePt t="91590" x="2843213" y="4622800"/>
          <p14:tracePt t="91607" x="2857500" y="4529138"/>
          <p14:tracePt t="91623" x="2857500" y="4437063"/>
          <p14:tracePt t="91641" x="2857500" y="4386263"/>
          <p14:tracePt t="91657" x="2851150" y="4371975"/>
          <p14:tracePt t="91674" x="2836863" y="4365625"/>
          <p14:tracePt t="91690" x="2800350" y="4365625"/>
          <p14:tracePt t="91707" x="2757488" y="4371975"/>
          <p14:tracePt t="91725" x="2714625" y="4422775"/>
          <p14:tracePt t="91741" x="2693988" y="4457700"/>
          <p14:tracePt t="91757" x="2651125" y="4514850"/>
          <p14:tracePt t="91774" x="2628900" y="4557713"/>
          <p14:tracePt t="91792" x="2614613" y="4572000"/>
          <p14:tracePt t="91873" x="2614613" y="4557713"/>
          <p14:tracePt t="91880" x="2614613" y="4529138"/>
          <p14:tracePt t="91888" x="2614613" y="4500563"/>
          <p14:tracePt t="91906" x="2628900" y="4429125"/>
          <p14:tracePt t="91907" x="2643188" y="4351338"/>
          <p14:tracePt t="91923" x="2657475" y="4286250"/>
          <p14:tracePt t="91940" x="2657475" y="4243388"/>
          <p14:tracePt t="91956" x="2657475" y="4222750"/>
          <p14:tracePt t="92104" x="2665413" y="4257675"/>
          <p14:tracePt t="92112" x="2679700" y="4279900"/>
          <p14:tracePt t="92119" x="2686050" y="4286250"/>
          <p14:tracePt t="92123" x="2708275" y="4322763"/>
          <p14:tracePt t="92140" x="2722563" y="4337050"/>
          <p14:tracePt t="92224" x="2728913" y="4337050"/>
          <p14:tracePt t="93320" x="2743200" y="4337050"/>
          <p14:tracePt t="93400" x="2751138" y="4337050"/>
          <p14:tracePt t="93409" x="2757488" y="4343400"/>
          <p14:tracePt t="93816" x="2765425" y="4351338"/>
          <p14:tracePt t="93865" x="2771775" y="4357688"/>
          <p14:tracePt t="93873" x="2771775" y="4365625"/>
          <p14:tracePt t="93944" x="2779713" y="4371975"/>
          <p14:tracePt t="95632" x="2779713" y="4379913"/>
          <p14:tracePt t="95688" x="2771775" y="4386263"/>
          <p14:tracePt t="95697" x="2757488" y="4394200"/>
          <p14:tracePt t="95744" x="2751138" y="4400550"/>
          <p14:tracePt t="95760" x="2751138" y="4408488"/>
          <p14:tracePt t="95776" x="2751138" y="4414838"/>
          <p14:tracePt t="95784" x="2743200" y="4422775"/>
          <p14:tracePt t="95816" x="2736850" y="4437063"/>
          <p14:tracePt t="95824" x="2736850" y="4443413"/>
          <p14:tracePt t="95828" x="2736850" y="4451350"/>
          <p14:tracePt t="95834" x="2736850" y="4457700"/>
          <p14:tracePt t="95889" x="2736850" y="4471988"/>
          <p14:tracePt t="95896" x="2728913" y="4486275"/>
          <p14:tracePt t="95905" x="2722563" y="4494213"/>
          <p14:tracePt t="95953" x="2722563" y="4500563"/>
          <p14:tracePt t="96017" x="2722563" y="4514850"/>
          <p14:tracePt t="96048" x="2722563" y="4522788"/>
          <p14:tracePt t="96104" x="2714625" y="4529138"/>
          <p14:tracePt t="96136" x="2708275" y="4537075"/>
          <p14:tracePt t="96201" x="2700338" y="4543425"/>
          <p14:tracePt t="96208" x="2693988" y="4543425"/>
          <p14:tracePt t="96216" x="2686050" y="4543425"/>
          <p14:tracePt t="96224" x="2679700" y="4551363"/>
          <p14:tracePt t="96264" x="2671763" y="4557713"/>
          <p14:tracePt t="96360" x="2651125" y="4557713"/>
          <p14:tracePt t="96392" x="2643188" y="4557713"/>
          <p14:tracePt t="96432" x="2636838" y="4565650"/>
          <p14:tracePt t="96488" x="2628900" y="4565650"/>
          <p14:tracePt t="96488" x="2614613" y="4565650"/>
          <p14:tracePt t="96505" x="2608263" y="4565650"/>
          <p14:tracePt t="96517" x="2600325" y="4565650"/>
          <p14:tracePt t="96544" x="2593975" y="4565650"/>
          <p14:tracePt t="96577" x="2579688" y="4565650"/>
          <p14:tracePt t="96585" x="2571750" y="4565650"/>
          <p14:tracePt t="96600" x="2565400" y="4565650"/>
          <p14:tracePt t="96641" x="2557463" y="4565650"/>
          <p14:tracePt t="96645" x="2551113" y="4572000"/>
          <p14:tracePt t="96681" x="2543175" y="4572000"/>
          <p14:tracePt t="96682" x="2536825" y="4572000"/>
          <p14:tracePt t="96691" x="2528888" y="4572000"/>
          <p14:tracePt t="97840" x="2543175" y="4572000"/>
          <p14:tracePt t="97857" x="2557463" y="4572000"/>
          <p14:tracePt t="97869" x="2565400" y="4572000"/>
          <p14:tracePt t="97889" x="2571750" y="4572000"/>
          <p14:tracePt t="97897" x="2586038" y="4572000"/>
          <p14:tracePt t="97903" x="2614613" y="4543425"/>
          <p14:tracePt t="97915" x="2622550" y="4537075"/>
          <p14:tracePt t="98041" x="2622550" y="4529138"/>
          <p14:tracePt t="98049" x="2622550" y="4522788"/>
          <p14:tracePt t="98052" x="2643188" y="4494213"/>
          <p14:tracePt t="98128" x="2657475" y="4486275"/>
          <p14:tracePt t="98256" x="2679700" y="4486275"/>
          <p14:tracePt t="98265" x="2693988" y="4486275"/>
          <p14:tracePt t="98272" x="2728913" y="4486275"/>
          <p14:tracePt t="98281" x="2743200" y="4486275"/>
          <p14:tracePt t="98297" x="2765425" y="4471988"/>
          <p14:tracePt t="98314" x="2786063" y="4465638"/>
          <p14:tracePt t="98330" x="2800350" y="4465638"/>
          <p14:tracePt t="98347" x="2808288" y="4465638"/>
          <p14:tracePt t="98384" x="2814638" y="4465638"/>
          <p14:tracePt t="98390" x="2822575" y="4465638"/>
          <p14:tracePt t="98398" x="2828925" y="4465638"/>
          <p14:tracePt t="98414" x="2836863" y="4465638"/>
          <p14:tracePt t="98431" x="2851150" y="4465638"/>
          <p14:tracePt t="98447" x="2886075" y="4465638"/>
          <p14:tracePt t="98465" x="2900363" y="4465638"/>
          <p14:tracePt t="98481" x="2922588" y="4465638"/>
          <p14:tracePt t="98498" x="2928938" y="4465638"/>
          <p14:tracePt t="98514" x="2951163" y="4471988"/>
          <p14:tracePt t="98531" x="2971800" y="4471988"/>
          <p14:tracePt t="98547" x="3022600" y="4486275"/>
          <p14:tracePt t="98563" x="3071813" y="4486275"/>
          <p14:tracePt t="98581" x="3100388" y="4486275"/>
          <p14:tracePt t="98597" x="3136900" y="4486275"/>
          <p14:tracePt t="98614" x="3151188" y="4486275"/>
          <p14:tracePt t="98631" x="3171825" y="4486275"/>
          <p14:tracePt t="98648" x="3208338" y="4486275"/>
          <p14:tracePt t="98648" x="3214688" y="4486275"/>
          <p14:tracePt t="98665" x="3228975" y="4486275"/>
          <p14:tracePt t="98681" x="3243263" y="4486275"/>
          <p14:tracePt t="98697" x="3251200" y="4486275"/>
          <p14:tracePt t="98713" x="3257550" y="4494213"/>
          <p14:tracePt t="98731" x="3265488" y="4494213"/>
          <p14:tracePt t="98769" x="3279775" y="4494213"/>
          <p14:tracePt t="98811" x="3286125" y="4494213"/>
          <p14:tracePt t="98816" x="3294063" y="4494213"/>
          <p14:tracePt t="98832" x="3300413" y="4500563"/>
          <p14:tracePt t="98865" x="3322638" y="4514850"/>
          <p14:tracePt t="98865" x="3328988" y="4522788"/>
          <p14:tracePt t="99001" x="3343275" y="4522788"/>
          <p14:tracePt t="99032" x="3357563" y="4522788"/>
          <p14:tracePt t="99064" x="3365500" y="4514850"/>
          <p14:tracePt t="99104" x="3371850" y="4514850"/>
          <p14:tracePt t="99145" x="3379788" y="4508500"/>
          <p14:tracePt t="99152" x="3394075" y="4508500"/>
          <p14:tracePt t="99160" x="3400425" y="4508500"/>
          <p14:tracePt t="99168" x="3429000" y="4486275"/>
          <p14:tracePt t="99180" x="3436938" y="4479925"/>
          <p14:tracePt t="99196" x="3457575" y="4457700"/>
          <p14:tracePt t="99312" x="3471863" y="4457700"/>
          <p14:tracePt t="99328" x="3479800" y="4457700"/>
          <p14:tracePt t="99345" x="3486150" y="4451350"/>
          <p14:tracePt t="99377" x="3494088" y="4443413"/>
          <p14:tracePt t="99513" x="3486150" y="4443413"/>
          <p14:tracePt t="99520" x="3479800" y="4443413"/>
          <p14:tracePt t="99528" x="3457575" y="4443413"/>
          <p14:tracePt t="99536" x="3429000" y="4443413"/>
          <p14:tracePt t="99546" x="3408363" y="4443413"/>
          <p14:tracePt t="99563" x="3400425" y="4443413"/>
          <p14:tracePt t="99579" x="3379788" y="4443413"/>
          <p14:tracePt t="99595" x="3357563" y="4443413"/>
          <p14:tracePt t="99612" x="3328988" y="4443413"/>
          <p14:tracePt t="99629" x="3322638" y="4443413"/>
          <p14:tracePt t="99646" x="3294063" y="4443413"/>
          <p14:tracePt t="99663" x="3279775" y="4443413"/>
          <p14:tracePt t="99678" x="3243263" y="4443413"/>
          <p14:tracePt t="99678" x="3236913" y="4443413"/>
          <p14:tracePt t="99697" x="3222625" y="4443413"/>
          <p14:tracePt t="99713" x="3214688" y="4443413"/>
          <p14:tracePt t="99729" x="3208338" y="4443413"/>
          <p14:tracePt t="99768" x="3200400" y="4443413"/>
          <p14:tracePt t="99779" x="3179763" y="4443413"/>
          <p14:tracePt t="99793" x="3171825" y="4443413"/>
          <p14:tracePt t="99800" x="3165475" y="4443413"/>
          <p14:tracePt t="99812" x="3136900" y="4443413"/>
          <p14:tracePt t="99828" x="3128963" y="4443413"/>
          <p14:tracePt t="99881" x="3122613" y="4443413"/>
          <p14:tracePt t="100009" x="3136900" y="4443413"/>
          <p14:tracePt t="100017" x="3151188" y="4443413"/>
          <p14:tracePt t="100024" x="3179763" y="4443413"/>
          <p14:tracePt t="100028" x="3208338" y="4443413"/>
          <p14:tracePt t="100045" x="3251200" y="4457700"/>
          <p14:tracePt t="100062" x="3271838" y="4465638"/>
          <p14:tracePt t="100078" x="3279775" y="4465638"/>
          <p14:tracePt t="100095" x="3300413" y="4465638"/>
          <p14:tracePt t="100144" x="3314700" y="4471988"/>
          <p14:tracePt t="100176" x="3322638" y="4479925"/>
          <p14:tracePt t="100193" x="3328988" y="4479925"/>
          <p14:tracePt t="100216" x="3343275" y="4479925"/>
          <p14:tracePt t="100236" x="3351213" y="4479925"/>
          <p14:tracePt t="100248" x="3365500" y="4479925"/>
          <p14:tracePt t="100263" x="3371850" y="4486275"/>
          <p14:tracePt t="100297" x="3379788" y="4486275"/>
          <p14:tracePt t="100304" x="3386138" y="4486275"/>
          <p14:tracePt t="100312" x="3408363" y="4486275"/>
          <p14:tracePt t="100318" x="3414713" y="4486275"/>
          <p14:tracePt t="100328" x="3422650" y="4494213"/>
          <p14:tracePt t="100344" x="3429000" y="4494213"/>
          <p14:tracePt t="100384" x="3443288" y="4494213"/>
          <p14:tracePt t="100424" x="3451225" y="4494213"/>
          <p14:tracePt t="100688" x="3443288" y="4494213"/>
          <p14:tracePt t="100696" x="3436938" y="4500563"/>
          <p14:tracePt t="100736" x="3422650" y="4508500"/>
          <p14:tracePt t="100752" x="3414713" y="4514850"/>
          <p14:tracePt t="100785" x="3408363" y="4514850"/>
          <p14:tracePt t="100792" x="3371850" y="4514850"/>
          <p14:tracePt t="100800" x="3351213" y="4522788"/>
          <p14:tracePt t="100811" x="3279775" y="4543425"/>
          <p14:tracePt t="100827" x="3222625" y="4565650"/>
          <p14:tracePt t="100844" x="3186113" y="4572000"/>
          <p14:tracePt t="100861" x="3136900" y="4579938"/>
          <p14:tracePt t="100878" x="3128963" y="4586288"/>
          <p14:tracePt t="100937" x="3114675" y="4586288"/>
          <p14:tracePt t="100992" x="3108325" y="4586288"/>
          <p14:tracePt t="101010" x="3100388" y="4586288"/>
          <p14:tracePt t="101025" x="3094038" y="4586288"/>
          <p14:tracePt t="101176" x="3100388" y="4586288"/>
          <p14:tracePt t="101184" x="3108325" y="4586288"/>
          <p14:tracePt t="101196" x="3114675" y="4586288"/>
          <p14:tracePt t="101200" x="3151188" y="4586288"/>
          <p14:tracePt t="101210" x="3157538" y="4586288"/>
          <p14:tracePt t="101226" x="3179763" y="4586288"/>
          <p14:tracePt t="101243" x="3186113" y="4586288"/>
          <p14:tracePt t="101259" x="3208338" y="4572000"/>
          <p14:tracePt t="101276" x="3222625" y="4572000"/>
          <p14:tracePt t="101294" x="3251200" y="4565650"/>
          <p14:tracePt t="101309" x="3257550" y="4565650"/>
          <p14:tracePt t="101327" x="3286125" y="4565650"/>
          <p14:tracePt t="101343" x="3294063" y="4565650"/>
          <p14:tracePt t="101343" x="3300413" y="4565650"/>
          <p14:tracePt t="101361" x="3308350" y="4565650"/>
          <p14:tracePt t="101376" x="3322638" y="4565650"/>
          <p14:tracePt t="101393" x="3336925" y="4565650"/>
          <p14:tracePt t="101409" x="3343275" y="4565650"/>
          <p14:tracePt t="101426" x="3365500" y="4565650"/>
          <p14:tracePt t="101444" x="3371850" y="4565650"/>
          <p14:tracePt t="101497" x="3379788" y="4565650"/>
          <p14:tracePt t="101833" x="3371850" y="4565650"/>
          <p14:tracePt t="101842" x="3365500" y="4565650"/>
          <p14:tracePt t="101881" x="3343275" y="4565650"/>
          <p14:tracePt t="101889" x="3336925" y="4565650"/>
          <p14:tracePt t="101896" x="3322638" y="4565650"/>
          <p14:tracePt t="101912" x="3308350" y="4565650"/>
          <p14:tracePt t="101916" x="3300413" y="4565650"/>
          <p14:tracePt t="101925" x="3286125" y="4565650"/>
          <p14:tracePt t="101942" x="3271838" y="4565650"/>
          <p14:tracePt t="101985" x="3265488" y="4565650"/>
          <p14:tracePt t="102017" x="3257550" y="4565650"/>
          <p14:tracePt t="102025" x="3251200" y="4565650"/>
          <p14:tracePt t="102028" x="3228975" y="4565650"/>
          <p14:tracePt t="102043" x="3222625" y="4565650"/>
          <p14:tracePt t="102058" x="3214688" y="4557713"/>
          <p14:tracePt t="102104" x="3208338" y="4557713"/>
          <p14:tracePt t="102120" x="3194050" y="4557713"/>
          <p14:tracePt t="102152" x="3179763" y="4551363"/>
          <p14:tracePt t="102488" x="3186113" y="4551363"/>
          <p14:tracePt t="102497" x="3194050" y="4551363"/>
          <p14:tracePt t="102512" x="3214688" y="4551363"/>
          <p14:tracePt t="102528" x="3236913" y="4551363"/>
          <p14:tracePt t="102544" x="3251200" y="4551363"/>
          <p14:tracePt t="102547" x="3257550" y="4551363"/>
          <p14:tracePt t="102558" x="3265488" y="4551363"/>
          <p14:tracePt t="102574" x="3271838" y="4551363"/>
          <p14:tracePt t="102592" x="3286125" y="4551363"/>
          <p14:tracePt t="102608" x="3294063" y="4551363"/>
          <p14:tracePt t="102625" x="3308350" y="4551363"/>
          <p14:tracePt t="102642" x="3322638" y="4551363"/>
          <p14:tracePt t="102712" x="3328988" y="4551363"/>
          <p14:tracePt t="102768" x="3336925" y="4551363"/>
          <p14:tracePt t="102800" x="3343275" y="4551363"/>
          <p14:tracePt t="102816" x="3365500" y="4551363"/>
          <p14:tracePt t="102872" x="3371850" y="4551363"/>
          <p14:tracePt t="102904" x="3379788" y="4551363"/>
          <p14:tracePt t="102912" x="3379788" y="4557713"/>
          <p14:tracePt t="102919" x="3379788" y="4565650"/>
          <p14:tracePt t="102924" x="3379788" y="4572000"/>
          <p14:tracePt t="104001" x="3379788" y="4579938"/>
          <p14:tracePt t="104017" x="3379788" y="4600575"/>
          <p14:tracePt t="104025" x="3379788" y="4608513"/>
          <p14:tracePt t="104025" x="3379788" y="4614863"/>
          <p14:tracePt t="104041" x="3429000" y="4665663"/>
          <p14:tracePt t="104041" x="3579813" y="4729163"/>
          <p14:tracePt t="104057" x="3651250" y="4765675"/>
          <p14:tracePt t="104073" x="3665538" y="4765675"/>
          <p14:tracePt t="104344" x="3665538" y="4772025"/>
          <p14:tracePt t="104376" x="3671888" y="4779963"/>
          <p14:tracePt t="104384" x="3679825" y="4779963"/>
          <p14:tracePt t="104400" x="3686175" y="4786313"/>
          <p14:tracePt t="104408" x="3700463" y="4786313"/>
          <p14:tracePt t="104409" x="3708400" y="4786313"/>
          <p14:tracePt t="104421" x="3736975" y="4800600"/>
          <p14:tracePt t="104439" x="3757613" y="4800600"/>
          <p14:tracePt t="104439" x="3765550" y="4808538"/>
          <p14:tracePt t="104472" x="3765550" y="4814888"/>
          <p14:tracePt t="104472" x="3765550" y="4843463"/>
          <p14:tracePt t="104488" x="3765550" y="4857750"/>
          <p14:tracePt t="104616" x="3771900" y="4865688"/>
          <p14:tracePt t="104624" x="3779838" y="4865688"/>
          <p14:tracePt t="104626" x="3808413" y="4865688"/>
          <p14:tracePt t="104638" x="3843338" y="4857750"/>
          <p14:tracePt t="104654" x="3865563" y="4837113"/>
          <p14:tracePt t="104654" x="3886200" y="4822825"/>
          <p14:tracePt t="104673" x="3922713" y="4779963"/>
          <p14:tracePt t="104688" x="3951288" y="4751388"/>
          <p14:tracePt t="104706" x="4000500" y="4694238"/>
          <p14:tracePt t="104722" x="4029075" y="4637088"/>
          <p14:tracePt t="104739" x="4043363" y="4600575"/>
          <p14:tracePt t="104755" x="4065588" y="4557713"/>
          <p14:tracePt t="104771" x="4086225" y="4522788"/>
          <p14:tracePt t="104788" x="4100513" y="4486275"/>
          <p14:tracePt t="104804" x="4114800" y="4443413"/>
          <p14:tracePt t="104822" x="4129088" y="4386263"/>
          <p14:tracePt t="104838" x="4137025" y="4329113"/>
          <p14:tracePt t="104855" x="4137025" y="4286250"/>
          <p14:tracePt t="104872" x="4143375" y="4243388"/>
          <p14:tracePt t="104872" x="4143375" y="4214813"/>
          <p14:tracePt t="104889" x="4165600" y="4143375"/>
          <p14:tracePt t="104904" x="4186238" y="4051300"/>
          <p14:tracePt t="104921" x="4186238" y="4008438"/>
          <p14:tracePt t="104938" x="4194175" y="3951288"/>
          <p14:tracePt t="104954" x="4194175" y="3914775"/>
          <p14:tracePt t="104971" x="4208463" y="3886200"/>
          <p14:tracePt t="104988" x="4214813" y="3865563"/>
          <p14:tracePt t="105006" x="4229100" y="3829050"/>
          <p14:tracePt t="105021" x="4229100" y="3800475"/>
          <p14:tracePt t="105038" x="4243388" y="3757613"/>
          <p14:tracePt t="105054" x="4251325" y="3751263"/>
          <p14:tracePt t="105071" x="4251325" y="3743325"/>
          <p14:tracePt t="105087" x="4251325" y="3729038"/>
          <p14:tracePt t="105136" x="4251325" y="3722688"/>
          <p14:tracePt t="105145" x="4251325" y="3708400"/>
          <p14:tracePt t="105184" x="4251325" y="3700463"/>
          <p14:tracePt t="105265" x="4243388" y="3679825"/>
          <p14:tracePt t="105297" x="4222750" y="3679825"/>
          <p14:tracePt t="105328" x="4214813" y="3679825"/>
          <p14:tracePt t="105336" x="4208463" y="3679825"/>
          <p14:tracePt t="105344" x="4200525" y="3686175"/>
          <p14:tracePt t="105361" x="4179888" y="3694113"/>
          <p14:tracePt t="105377" x="4171950" y="3700463"/>
          <p14:tracePt t="105387" x="4165600" y="3714750"/>
          <p14:tracePt t="105400" x="4151313" y="3722688"/>
          <p14:tracePt t="105408" x="4143375" y="3729038"/>
          <p14:tracePt t="105420" x="4129088" y="3757613"/>
          <p14:tracePt t="105437" x="4122738" y="3771900"/>
          <p14:tracePt t="105454" x="4122738" y="3779838"/>
          <p14:tracePt t="105470" x="4114800" y="3794125"/>
          <p14:tracePt t="105487" x="4100513" y="3814763"/>
          <p14:tracePt t="105503" x="4043363" y="3843338"/>
          <p14:tracePt t="105521" x="4022725" y="3851275"/>
          <p14:tracePt t="105537" x="4000500" y="3871913"/>
          <p14:tracePt t="105553" x="3994150" y="3871913"/>
          <p14:tracePt t="105570" x="3965575" y="3879850"/>
          <p14:tracePt t="105587" x="3908425" y="3894138"/>
          <p14:tracePt t="105604" x="3879850" y="3894138"/>
          <p14:tracePt t="105620" x="3836988" y="3894138"/>
          <p14:tracePt t="105638" x="3800475" y="3900488"/>
          <p14:tracePt t="105712" x="3771900" y="3894138"/>
          <p14:tracePt t="105721" x="3729038" y="3879850"/>
          <p14:tracePt t="105729" x="3686175" y="3857625"/>
          <p14:tracePt t="105737" x="3665538" y="3857625"/>
          <p14:tracePt t="105753" x="3643313" y="3851275"/>
          <p14:tracePt t="105770" x="3636963" y="3829050"/>
          <p14:tracePt t="105788" x="3622675" y="3800475"/>
          <p14:tracePt t="105804" x="3600450" y="3771900"/>
          <p14:tracePt t="105822" x="3594100" y="3757613"/>
          <p14:tracePt t="105836" x="3594100" y="3751263"/>
          <p14:tracePt t="105872" x="3594100" y="3743325"/>
          <p14:tracePt t="105889" x="3594100" y="3722688"/>
          <p14:tracePt t="105889" x="3594100" y="3700463"/>
          <p14:tracePt t="105903" x="3594100" y="3657600"/>
          <p14:tracePt t="105920" x="3614738" y="3608388"/>
          <p14:tracePt t="105937" x="3643313" y="3571875"/>
          <p14:tracePt t="105953" x="3651250" y="3565525"/>
          <p14:tracePt t="105970" x="3671888" y="3551238"/>
          <p14:tracePt t="105986" x="3679825" y="3543300"/>
          <p14:tracePt t="106004" x="3694113" y="3543300"/>
          <p14:tracePt t="106020" x="3708400" y="3536950"/>
          <p14:tracePt t="106036" x="3743325" y="3536950"/>
          <p14:tracePt t="106053" x="3771900" y="3514725"/>
          <p14:tracePt t="106070" x="3786188" y="3514725"/>
          <p14:tracePt t="106086" x="3822700" y="3514725"/>
          <p14:tracePt t="106102" x="3851275" y="3514725"/>
          <p14:tracePt t="106102" x="3879850" y="3508375"/>
          <p14:tracePt t="106121" x="3900488" y="3500438"/>
          <p14:tracePt t="106136" x="3922713" y="3500438"/>
          <p14:tracePt t="106153" x="3929063" y="3500438"/>
          <p14:tracePt t="106193" x="3937000" y="3500438"/>
          <p14:tracePt t="106200" x="3943350" y="3500438"/>
          <p14:tracePt t="106208" x="3979863" y="3500438"/>
          <p14:tracePt t="106219" x="4022725" y="3500438"/>
          <p14:tracePt t="106237" x="4043363" y="3500438"/>
          <p14:tracePt t="106253" x="4051300" y="3500438"/>
          <p14:tracePt t="106269" x="4057650" y="3508375"/>
          <p14:tracePt t="106286" x="4094163" y="3522663"/>
          <p14:tracePt t="106303" x="4108450" y="3543300"/>
          <p14:tracePt t="106319" x="4143375" y="3571875"/>
          <p14:tracePt t="106336" x="4151313" y="3579813"/>
          <p14:tracePt t="106384" x="4165600" y="3579813"/>
          <p14:tracePt t="106393" x="4171950" y="3586163"/>
          <p14:tracePt t="106512" x="4179888" y="3594100"/>
          <p14:tracePt t="106521" x="4186238" y="3600450"/>
          <p14:tracePt t="106536" x="4186238" y="3614738"/>
          <p14:tracePt t="106537" x="4194175" y="3629025"/>
          <p14:tracePt t="106553" x="4194175" y="3643313"/>
          <p14:tracePt t="106569" x="4194175" y="3651250"/>
          <p14:tracePt t="106617" x="4194175" y="3657600"/>
          <p14:tracePt t="106629" x="4194175" y="3665538"/>
          <p14:tracePt t="106728" x="4194175" y="3679825"/>
          <p14:tracePt t="107505" x="4200525" y="3686175"/>
          <p14:tracePt t="107512" x="4208463" y="3686175"/>
          <p14:tracePt t="107521" x="4214813" y="3686175"/>
          <p14:tracePt t="107528" x="4237038" y="3700463"/>
          <p14:tracePt t="107534" x="4237038" y="3722688"/>
          <p14:tracePt t="107550" x="4251325" y="3743325"/>
          <p14:tracePt t="107568" x="4257675" y="3757613"/>
          <p14:tracePt t="107609" x="4257675" y="3765550"/>
          <p14:tracePt t="107616" x="4265613" y="3771900"/>
          <p14:tracePt t="107633" x="4271963" y="3779838"/>
          <p14:tracePt t="107634" x="4279900" y="3829050"/>
          <p14:tracePt t="107652" x="4300538" y="3865563"/>
          <p14:tracePt t="107667" x="4308475" y="3908425"/>
          <p14:tracePt t="107684" x="4322763" y="3957638"/>
          <p14:tracePt t="107700" x="4329113" y="3994150"/>
          <p14:tracePt t="107718" x="4337050" y="4014788"/>
          <p14:tracePt t="107733" x="4343400" y="4043363"/>
          <p14:tracePt t="107750" x="4351338" y="4065588"/>
          <p14:tracePt t="107767" x="4357688" y="4114800"/>
          <p14:tracePt t="107785" x="4386263" y="4171950"/>
          <p14:tracePt t="107801" x="4408488" y="4229100"/>
          <p14:tracePt t="107818" x="4437063" y="4265613"/>
          <p14:tracePt t="107833" x="4451350" y="4308475"/>
          <p14:tracePt t="107851" x="4479925" y="4351338"/>
          <p14:tracePt t="107868" x="4508500" y="4394200"/>
          <p14:tracePt t="107883" x="4529138" y="4414838"/>
          <p14:tracePt t="107901" x="4557713" y="4451350"/>
          <p14:tracePt t="107917" x="4565650" y="4471988"/>
          <p14:tracePt t="107933" x="4586288" y="4514850"/>
          <p14:tracePt t="107950" x="4608513" y="4557713"/>
          <p14:tracePt t="107967" x="4614863" y="4594225"/>
          <p14:tracePt t="107967" x="4614863" y="4600575"/>
          <p14:tracePt t="107985" x="4622800" y="4622800"/>
          <p14:tracePt t="108000" x="4622800" y="4629150"/>
          <p14:tracePt t="108017" x="4643438" y="4657725"/>
          <p14:tracePt t="108033" x="4651375" y="4672013"/>
          <p14:tracePt t="108050" x="4657725" y="4679950"/>
          <p14:tracePt t="108067" x="4665663" y="4686300"/>
          <p14:tracePt t="108084" x="4672013" y="4694238"/>
          <p14:tracePt t="108100" x="4686300" y="4708525"/>
          <p14:tracePt t="108117" x="4700588" y="4714875"/>
          <p14:tracePt t="108134" x="4708525" y="4714875"/>
          <p14:tracePt t="108150" x="4714875" y="4714875"/>
          <p14:tracePt t="108184" x="4722813" y="4714875"/>
          <p14:tracePt t="108224" x="4751388" y="4708525"/>
          <p14:tracePt t="108229" x="4765675" y="4686300"/>
          <p14:tracePt t="108233" x="4779963" y="4672013"/>
          <p14:tracePt t="108249" x="4800600" y="4637088"/>
          <p14:tracePt t="108267" x="4808538" y="4622800"/>
          <p14:tracePt t="108303" x="4814888" y="4608513"/>
          <p14:tracePt t="108320" x="4814888" y="4600575"/>
          <p14:tracePt t="108352" x="4814888" y="4594225"/>
          <p14:tracePt t="108360" x="4829175" y="4572000"/>
          <p14:tracePt t="108376" x="4837113" y="4543425"/>
          <p14:tracePt t="108383" x="4851400" y="4529138"/>
          <p14:tracePt t="108424" x="4857750" y="4514850"/>
          <p14:tracePt t="108433" x="4865688" y="4500563"/>
          <p14:tracePt t="108449" x="4879975" y="4479925"/>
          <p14:tracePt t="108452" x="4886325" y="4465638"/>
          <p14:tracePt t="108466" x="4894263" y="4451350"/>
          <p14:tracePt t="108505" x="4900613" y="4429125"/>
          <p14:tracePt t="108513" x="4900613" y="4422775"/>
          <p14:tracePt t="108521" x="4900613" y="4408488"/>
          <p14:tracePt t="108533" x="4908550" y="4365625"/>
          <p14:tracePt t="108549" x="4929188" y="4329113"/>
          <p14:tracePt t="108567" x="4937125" y="4286250"/>
          <p14:tracePt t="108582" x="4943475" y="4265613"/>
          <p14:tracePt t="108599" x="4943475" y="4229100"/>
          <p14:tracePt t="108617" x="4943475" y="4186238"/>
          <p14:tracePt t="108633" x="4951413" y="4137025"/>
          <p14:tracePt t="108649" x="4951413" y="4094163"/>
          <p14:tracePt t="108665" x="4951413" y="4071938"/>
          <p14:tracePt t="108683" x="4951413" y="4029075"/>
          <p14:tracePt t="108699" x="4951413" y="3986213"/>
          <p14:tracePt t="108716" x="4951413" y="3937000"/>
          <p14:tracePt t="108732" x="4951413" y="3894138"/>
          <p14:tracePt t="108750" x="4951413" y="3865563"/>
          <p14:tracePt t="108765" x="4951413" y="3836988"/>
          <p14:tracePt t="108782" x="4951413" y="3822700"/>
          <p14:tracePt t="108782" x="4951413" y="3814763"/>
          <p14:tracePt t="108816" x="4951413" y="3779838"/>
          <p14:tracePt t="108817" x="4951413" y="3757613"/>
          <p14:tracePt t="108832" x="4951413" y="3729038"/>
          <p14:tracePt t="108849" x="4951413" y="3694113"/>
          <p14:tracePt t="108866" x="4951413" y="3643313"/>
          <p14:tracePt t="108882" x="4937125" y="3614738"/>
          <p14:tracePt t="108899" x="4922838" y="3565525"/>
          <p14:tracePt t="108915" x="4922838" y="3536950"/>
          <p14:tracePt t="108932" x="4908550" y="3514725"/>
          <p14:tracePt t="108949" x="4908550" y="3486150"/>
          <p14:tracePt t="108965" x="4894263" y="3457575"/>
          <p14:tracePt t="108982" x="4886325" y="3422650"/>
          <p14:tracePt t="108999" x="4879975" y="3400425"/>
          <p14:tracePt t="109041" x="4865688" y="3371850"/>
          <p14:tracePt t="109046" x="4865688" y="3365500"/>
          <p14:tracePt t="109048" x="4843463" y="3328988"/>
          <p14:tracePt t="109065" x="4837113" y="3314700"/>
          <p14:tracePt t="109082" x="4822825" y="3294063"/>
          <p14:tracePt t="109098" x="4822825" y="3279775"/>
          <p14:tracePt t="109115" x="4814888" y="3271838"/>
          <p14:tracePt t="109132" x="4808538" y="3265488"/>
          <p14:tracePt t="109149" x="4800600" y="3243263"/>
          <p14:tracePt t="109193" x="4794250" y="3236913"/>
          <p14:tracePt t="109200" x="4786313" y="3228975"/>
          <p14:tracePt t="109377" x="4786313" y="3243263"/>
          <p14:tracePt t="109385" x="4786313" y="3257550"/>
          <p14:tracePt t="109393" x="4786313" y="3265488"/>
          <p14:tracePt t="109398" x="4786313" y="3294063"/>
          <p14:tracePt t="109416" x="4786313" y="3336925"/>
          <p14:tracePt t="109432" x="4786313" y="3371850"/>
          <p14:tracePt t="109448" x="4786313" y="3429000"/>
          <p14:tracePt t="109466" x="4786313" y="3465513"/>
          <p14:tracePt t="109482" x="4786313" y="3486150"/>
          <p14:tracePt t="109529" x="4786313" y="3500438"/>
          <p14:tracePt t="109536" x="4786313" y="3508375"/>
          <p14:tracePt t="109545" x="4786313" y="3551238"/>
          <p14:tracePt t="109561" x="4786313" y="3579813"/>
          <p14:tracePt t="109566" x="4786313" y="3608388"/>
          <p14:tracePt t="109581" x="4786313" y="3636963"/>
          <p14:tracePt t="109598" x="4772025" y="3657600"/>
          <p14:tracePt t="109615" x="4765675" y="3671888"/>
          <p14:tracePt t="109631" x="4757738" y="3679825"/>
          <p14:tracePt t="109705" x="4743450" y="3679825"/>
          <p14:tracePt t="109712" x="4722813" y="3679825"/>
          <p14:tracePt t="109714" x="4694238" y="3679825"/>
          <p14:tracePt t="109731" x="4657725" y="3679825"/>
          <p14:tracePt t="109748" x="4643438" y="3657600"/>
          <p14:tracePt t="109765" x="4622800" y="3643313"/>
          <p14:tracePt t="109781" x="4600575" y="3594100"/>
          <p14:tracePt t="109799" x="4594225" y="3579813"/>
          <p14:tracePt t="109813" x="4586288" y="3565525"/>
          <p14:tracePt t="109831" x="4565650" y="3508375"/>
          <p14:tracePt t="109847" x="4565650" y="3451225"/>
          <p14:tracePt t="109865" x="4557713" y="3408363"/>
          <p14:tracePt t="109881" x="4551363" y="3371850"/>
          <p14:tracePt t="109898" x="4543425" y="3357563"/>
          <p14:tracePt t="109914" x="4543425" y="3351213"/>
          <p14:tracePt t="109930" x="4543425" y="3322638"/>
          <p14:tracePt t="109947" x="4522788" y="3294063"/>
          <p14:tracePt t="109964" x="4522788" y="3279775"/>
          <p14:tracePt t="109980" x="4522788" y="3271838"/>
          <p14:tracePt t="109997" x="4514850" y="3251200"/>
          <p14:tracePt t="110041" x="4514850" y="3243263"/>
          <p14:tracePt t="110041" x="4514850" y="3236913"/>
          <p14:tracePt t="110057" x="4514850" y="3208338"/>
          <p14:tracePt t="110064" x="4514850" y="3200400"/>
          <p14:tracePt t="110073" x="4514850" y="3194050"/>
          <p14:tracePt t="110082" x="4514850" y="3171825"/>
          <p14:tracePt t="110136" x="4514850" y="3165475"/>
          <p14:tracePt t="110176" x="4514850" y="3157538"/>
          <p14:tracePt t="110232" x="4514850" y="3143250"/>
          <p14:tracePt t="110248" x="4522788" y="3136900"/>
          <p14:tracePt t="110280" x="4529138" y="3128963"/>
          <p14:tracePt t="110344" x="4522788" y="3128963"/>
          <p14:tracePt t="110353" x="4514850" y="3128963"/>
          <p14:tracePt t="110364" x="4494213" y="3128963"/>
          <p14:tracePt t="110364" x="4451350" y="3128963"/>
          <p14:tracePt t="110380" x="4422775" y="3128963"/>
          <p14:tracePt t="110397" x="4394200" y="3128963"/>
          <p14:tracePt t="110413" x="4371975" y="3128963"/>
          <p14:tracePt t="110431" x="4365625" y="3128963"/>
          <p14:tracePt t="110489" x="4357688" y="3122613"/>
          <p14:tracePt t="110520" x="4357688" y="3108325"/>
          <p14:tracePt t="110528" x="4357688" y="3100388"/>
          <p14:tracePt t="110531" x="4379913" y="3079750"/>
          <p14:tracePt t="110547" x="4408488" y="3079750"/>
          <p14:tracePt t="110563" x="4457700" y="3071813"/>
          <p14:tracePt t="110579" x="4500563" y="3071813"/>
          <p14:tracePt t="110597" x="4514850" y="3071813"/>
          <p14:tracePt t="110613" x="4537075" y="3057525"/>
          <p14:tracePt t="110712" x="4522788" y="3065463"/>
          <p14:tracePt t="110721" x="4486275" y="3071813"/>
          <p14:tracePt t="110732" x="4479925" y="3071813"/>
          <p14:tracePt t="111008" x="4494213" y="3071813"/>
          <p14:tracePt t="111014" x="4522788" y="3071813"/>
          <p14:tracePt t="111029" x="4529138" y="3071813"/>
          <p14:tracePt t="111029" x="4551363" y="3071813"/>
          <p14:tracePt t="111177" x="4522788" y="3071813"/>
          <p14:tracePt t="111184" x="4514850" y="3071813"/>
          <p14:tracePt t="111216" x="4508500" y="3079750"/>
          <p14:tracePt t="111329" x="4522788" y="3071813"/>
          <p14:tracePt t="111336" x="4537075" y="3071813"/>
          <p14:tracePt t="111352" x="4565650" y="3071813"/>
          <p14:tracePt t="111362" x="4572000" y="3071813"/>
          <p14:tracePt t="111363" x="4579938" y="3065463"/>
          <p14:tracePt t="111472" x="4572000" y="3057525"/>
          <p14:tracePt t="111480" x="4494213" y="3057525"/>
          <p14:tracePt t="111488" x="4465638" y="3057525"/>
          <p14:tracePt t="111496" x="4422775" y="3057525"/>
          <p14:tracePt t="111600" x="4479925" y="3057525"/>
          <p14:tracePt t="111616" x="4494213" y="3057525"/>
          <p14:tracePt t="111753" x="4457700" y="3057525"/>
          <p14:tracePt t="111760" x="4451350" y="3057525"/>
          <p14:tracePt t="111768" x="4443413" y="3057525"/>
          <p14:tracePt t="111888" x="4479925" y="3057525"/>
          <p14:tracePt t="111896" x="4494213" y="3057525"/>
          <p14:tracePt t="111968" x="4479925" y="3057525"/>
          <p14:tracePt t="111976" x="4471988" y="3057525"/>
          <p14:tracePt t="111979" x="4457700" y="3065463"/>
          <p14:tracePt t="111994" x="4451350" y="3065463"/>
          <p14:tracePt t="112120" x="4494213" y="3065463"/>
          <p14:tracePt t="112120" x="4514850" y="3065463"/>
          <p14:tracePt t="112136" x="4529138" y="3065463"/>
          <p14:tracePt t="112144" x="4537075" y="3065463"/>
          <p14:tracePt t="112256" x="4543425" y="3071813"/>
          <p14:tracePt t="112264" x="4537075" y="3094038"/>
          <p14:tracePt t="112276" x="4522788" y="3094038"/>
          <p14:tracePt t="114152" x="4508500" y="3108325"/>
          <p14:tracePt t="114160" x="4494213" y="3114675"/>
          <p14:tracePt t="114168" x="4479925" y="3114675"/>
          <p14:tracePt t="114174" x="4465638" y="3122613"/>
          <p14:tracePt t="114191" x="4457700" y="3128963"/>
          <p14:tracePt t="114584" x="4457700" y="3136900"/>
          <p14:tracePt t="114592" x="4465638" y="3136900"/>
          <p14:tracePt t="114600" x="4479925" y="3143250"/>
          <p14:tracePt t="114600" x="4522788" y="3171825"/>
          <p14:tracePt t="114624" x="4529138" y="3186113"/>
          <p14:tracePt t="114625" x="4551363" y="3200400"/>
          <p14:tracePt t="114641" x="4579938" y="3236913"/>
          <p14:tracePt t="114658" x="4608513" y="3279775"/>
          <p14:tracePt t="114674" x="4622800" y="3314700"/>
          <p14:tracePt t="114691" x="4665663" y="3365500"/>
          <p14:tracePt t="114707" x="4722813" y="3400425"/>
          <p14:tracePt t="114724" x="4757738" y="3429000"/>
          <p14:tracePt t="114740" x="4800600" y="3457575"/>
          <p14:tracePt t="114757" x="4837113" y="3479800"/>
          <p14:tracePt t="114774" x="4851400" y="3522663"/>
          <p14:tracePt t="114790" x="4879975" y="3551238"/>
          <p14:tracePt t="114807" x="4894263" y="3571875"/>
          <p14:tracePt t="114823" x="4922838" y="3622675"/>
          <p14:tracePt t="114840" x="4929188" y="3636963"/>
          <p14:tracePt t="114857" x="4929188" y="3657600"/>
          <p14:tracePt t="114873" x="4937125" y="3665538"/>
          <p14:tracePt t="114920" x="4943475" y="3679825"/>
          <p14:tracePt t="114960" x="4951413" y="3686175"/>
          <p14:tracePt t="115152" x="4951413" y="3679825"/>
          <p14:tracePt t="115160" x="4908550" y="3643313"/>
          <p14:tracePt t="115168" x="4886325" y="3636963"/>
          <p14:tracePt t="115174" x="4843463" y="3600450"/>
          <p14:tracePt t="115190" x="4794250" y="3565525"/>
          <p14:tracePt t="115207" x="4751388" y="3508375"/>
          <p14:tracePt t="115224" x="4700588" y="3457575"/>
          <p14:tracePt t="115239" x="4614863" y="3386138"/>
          <p14:tracePt t="115257" x="4551363" y="3336925"/>
          <p14:tracePt t="115273" x="4522788" y="3294063"/>
          <p14:tracePt t="115290" x="4494213" y="3236913"/>
          <p14:tracePt t="115306" x="4465638" y="3179763"/>
          <p14:tracePt t="115323" x="4451350" y="3128963"/>
          <p14:tracePt t="115340" x="4429125" y="3094038"/>
          <p14:tracePt t="115357" x="4429125" y="3079750"/>
          <p14:tracePt t="115373" x="4422775" y="3071813"/>
          <p14:tracePt t="115409" x="4414838" y="3065463"/>
          <p14:tracePt t="115416" x="4414838" y="3057525"/>
          <p14:tracePt t="115424" x="4408488" y="3051175"/>
          <p14:tracePt t="116360" x="4414838" y="3051175"/>
          <p14:tracePt t="116368" x="4422775" y="3051175"/>
          <p14:tracePt t="116400" x="4443413" y="3051175"/>
          <p14:tracePt t="116408" x="4479925" y="3065463"/>
          <p14:tracePt t="116416" x="4522788" y="3065463"/>
          <p14:tracePt t="116424" x="4565650" y="3071813"/>
          <p14:tracePt t="116438" x="4622800" y="3094038"/>
          <p14:tracePt t="116454" x="4651375" y="3094038"/>
          <p14:tracePt t="116471" x="4672013" y="3094038"/>
          <p14:tracePt t="116489" x="4694238" y="3100388"/>
          <p14:tracePt t="116505" x="4751388" y="3122613"/>
          <p14:tracePt t="116521" x="4808538" y="3151188"/>
          <p14:tracePt t="116537" x="4872038" y="3171825"/>
          <p14:tracePt t="116555" x="4943475" y="3186113"/>
          <p14:tracePt t="116571" x="4951413" y="3186113"/>
          <p14:tracePt t="116632" x="4965700" y="3186113"/>
          <p14:tracePt t="116640" x="4972050" y="3186113"/>
          <p14:tracePt t="116648" x="4979988" y="3186113"/>
          <p14:tracePt t="116656" x="5000625" y="3186113"/>
          <p14:tracePt t="116671" x="5029200" y="3186113"/>
          <p14:tracePt t="116712" x="5043488" y="3186113"/>
          <p14:tracePt t="116968" x="5072063" y="3222625"/>
          <p14:tracePt t="116976" x="5100638" y="3228975"/>
          <p14:tracePt t="116984" x="5108575" y="3236913"/>
          <p14:tracePt t="116992" x="5151438" y="3279775"/>
          <p14:tracePt t="117005" x="5194300" y="3343275"/>
          <p14:tracePt t="117021" x="5229225" y="3400425"/>
          <p14:tracePt t="117037" x="5280025" y="3457575"/>
          <p14:tracePt t="117053" x="5308600" y="3494088"/>
          <p14:tracePt t="117071" x="5314950" y="3508375"/>
          <p14:tracePt t="117086" x="5351463" y="3543300"/>
          <p14:tracePt t="117104" x="5386388" y="3579813"/>
          <p14:tracePt t="117120" x="5429250" y="3608388"/>
          <p14:tracePt t="117138" x="5443538" y="3622675"/>
          <p14:tracePt t="117154" x="5451475" y="3622675"/>
          <p14:tracePt t="117192" x="5457825" y="3622675"/>
          <p14:tracePt t="117201" x="5465763" y="3622675"/>
          <p14:tracePt t="117305" x="5451475" y="3622675"/>
          <p14:tracePt t="117312" x="5422900" y="3622675"/>
          <p14:tracePt t="117324" x="5414963" y="3622675"/>
          <p14:tracePt t="117327" x="5394325" y="3622675"/>
          <p14:tracePt t="117337" x="5351463" y="3622675"/>
          <p14:tracePt t="117354" x="5329238" y="3622675"/>
          <p14:tracePt t="117370" x="5251450" y="3600450"/>
          <p14:tracePt t="117386" x="5165725" y="3579813"/>
          <p14:tracePt t="117403" x="5108575" y="3543300"/>
          <p14:tracePt t="117420" x="5051425" y="3494088"/>
          <p14:tracePt t="117436" x="5029200" y="3479800"/>
          <p14:tracePt t="117454" x="5008563" y="3457575"/>
          <p14:tracePt t="117469" x="4994275" y="3429000"/>
          <p14:tracePt t="117487" x="4972050" y="3394075"/>
          <p14:tracePt t="117503" x="4943475" y="3357563"/>
          <p14:tracePt t="117521" x="4937125" y="3328988"/>
          <p14:tracePt t="117536" x="4929188" y="3322638"/>
          <p14:tracePt t="117554" x="4922838" y="3308350"/>
          <p14:tracePt t="117570" x="4922838" y="3300413"/>
          <p14:tracePt t="117587" x="4922838" y="3294063"/>
          <p14:tracePt t="117603" x="4922838" y="3271838"/>
          <p14:tracePt t="117864" x="4922838" y="3265488"/>
          <p14:tracePt t="117872" x="4965700" y="3265488"/>
          <p14:tracePt t="117886" x="4972050" y="3265488"/>
          <p14:tracePt t="117886" x="5014913" y="3271838"/>
          <p14:tracePt t="117902" x="5072063" y="3294063"/>
          <p14:tracePt t="117919" x="5151438" y="3322638"/>
          <p14:tracePt t="117936" x="5200650" y="3336925"/>
          <p14:tracePt t="117952" x="5251450" y="3336925"/>
          <p14:tracePt t="117970" x="5294313" y="3336925"/>
          <p14:tracePt t="117986" x="5343525" y="3336925"/>
          <p14:tracePt t="118003" x="5380038" y="3336925"/>
          <p14:tracePt t="118019" x="5414963" y="3308350"/>
          <p14:tracePt t="118036" x="5429250" y="3300413"/>
          <p14:tracePt t="118052" x="5486400" y="3271838"/>
          <p14:tracePt t="118069" x="5508625" y="3265488"/>
          <p14:tracePt t="118086" x="5543550" y="3251200"/>
          <p14:tracePt t="118103" x="5586413" y="3214688"/>
          <p14:tracePt t="118119" x="5594350" y="3208338"/>
          <p14:tracePt t="118135" x="5600700" y="3194050"/>
          <p14:tracePt t="118208" x="5600700" y="3186113"/>
          <p14:tracePt t="118216" x="5600700" y="3157538"/>
          <p14:tracePt t="118218" x="5600700" y="3114675"/>
          <p14:tracePt t="118235" x="5600700" y="3057525"/>
          <p14:tracePt t="118252" x="5614988" y="3014663"/>
          <p14:tracePt t="118268" x="5614988" y="2986088"/>
          <p14:tracePt t="118285" x="5622925" y="2965450"/>
          <p14:tracePt t="118302" x="5629275" y="2957513"/>
          <p14:tracePt t="118318" x="5629275" y="2936875"/>
          <p14:tracePt t="118336" x="5629275" y="2928938"/>
          <p14:tracePt t="118352" x="5629275" y="2908300"/>
          <p14:tracePt t="118369" x="5629275" y="2900363"/>
          <p14:tracePt t="118408" x="5629275" y="2894013"/>
          <p14:tracePt t="118419" x="5637213" y="2871788"/>
          <p14:tracePt t="118424" x="5637213" y="2857500"/>
          <p14:tracePt t="118441" x="5637213" y="2851150"/>
          <p14:tracePt t="118505" x="5643563" y="2843213"/>
          <p14:tracePt t="118729" x="5643563" y="2828925"/>
          <p14:tracePt t="118736" x="5643563" y="2822575"/>
          <p14:tracePt t="118753" x="5643563" y="2814638"/>
          <p14:tracePt t="118769" x="5643563" y="2808288"/>
          <p14:tracePt t="118881" x="5643563" y="2794000"/>
          <p14:tracePt t="118928" x="5643563" y="2786063"/>
          <p14:tracePt t="118937" x="5643563" y="2779713"/>
          <p14:tracePt t="118951" x="5643563" y="2771775"/>
          <p14:tracePt t="118960" x="5643563" y="2757488"/>
          <p14:tracePt t="118967" x="5643563" y="2743200"/>
          <p14:tracePt t="118985" x="5643563" y="2728913"/>
          <p14:tracePt t="119001" x="5643563" y="2714625"/>
          <p14:tracePt t="119017" x="5651500" y="2700338"/>
          <p14:tracePt t="119089" x="5651500" y="2693988"/>
          <p14:tracePt t="119096" x="5651500" y="2679700"/>
          <p14:tracePt t="119113" x="5651500" y="2671763"/>
          <p14:tracePt t="119128" x="5651500" y="2665413"/>
          <p14:tracePt t="119137" x="5657850" y="2651125"/>
          <p14:tracePt t="119153" x="5665788" y="2643188"/>
          <p14:tracePt t="119153" x="5665788" y="2636838"/>
          <p14:tracePt t="119167" x="5665788" y="2628900"/>
          <p14:tracePt t="119185" x="5665788" y="2622550"/>
          <p14:tracePt t="119201" x="5665788" y="2608263"/>
          <p14:tracePt t="119256" x="5672138" y="2600325"/>
          <p14:tracePt t="119297" x="5672138" y="2593975"/>
          <p14:tracePt t="120096" x="5680075" y="2586038"/>
          <p14:tracePt t="120104" x="5694363" y="2586038"/>
          <p14:tracePt t="120104" x="5700713" y="2586038"/>
          <p14:tracePt t="120121" x="5708650" y="2586038"/>
          <p14:tracePt t="120128" x="5743575" y="2586038"/>
          <p14:tracePt t="120152" x="5751513" y="2586038"/>
          <p14:tracePt t="120185" x="5757863" y="2586038"/>
          <p14:tracePt t="120192" x="5772150" y="2586038"/>
          <p14:tracePt t="120208" x="5780088" y="2586038"/>
          <p14:tracePt t="120216" x="5794375" y="2586038"/>
          <p14:tracePt t="120233" x="5808663" y="2586038"/>
          <p14:tracePt t="120250" x="5815013" y="2586038"/>
          <p14:tracePt t="120265" x="5829300" y="2586038"/>
          <p14:tracePt t="120283" x="5837238" y="2586038"/>
          <p14:tracePt t="120299" x="5851525" y="2593975"/>
          <p14:tracePt t="120315" x="5872163" y="2600325"/>
          <p14:tracePt t="120332" x="5894388" y="2608263"/>
          <p14:tracePt t="120349" x="5929313" y="2628900"/>
          <p14:tracePt t="120365" x="5943600" y="2643188"/>
          <p14:tracePt t="120383" x="5972175" y="2651125"/>
          <p14:tracePt t="120399" x="5986463" y="2657475"/>
          <p14:tracePt t="120681" x="5943600" y="2657475"/>
          <p14:tracePt t="120689" x="5922963" y="2657475"/>
          <p14:tracePt t="120696" x="5900738" y="2657475"/>
          <p14:tracePt t="120704" x="5880100" y="2657475"/>
          <p14:tracePt t="120715" x="5843588" y="2657475"/>
          <p14:tracePt t="120732" x="5822950" y="2657475"/>
          <p14:tracePt t="120749" x="5808663" y="2657475"/>
          <p14:tracePt t="121145" x="5800725" y="2657475"/>
          <p14:tracePt t="121216" x="5794375" y="2665413"/>
          <p14:tracePt t="121228" x="5794375" y="2671763"/>
          <p14:tracePt t="121233" x="5794375" y="2679700"/>
          <p14:tracePt t="121233" x="5794375" y="2700338"/>
          <p14:tracePt t="121247" x="5794375" y="2751138"/>
          <p14:tracePt t="121265" x="5794375" y="2779713"/>
          <p14:tracePt t="121281" x="5794375" y="2794000"/>
          <p14:tracePt t="121298" x="5800725" y="2800350"/>
          <p14:tracePt t="121315" x="5808663" y="2808288"/>
          <p14:tracePt t="121331" x="5815013" y="2814638"/>
          <p14:tracePt t="121348" x="5822950" y="2828925"/>
          <p14:tracePt t="121364" x="5829300" y="2843213"/>
          <p14:tracePt t="121408" x="5843588" y="2871788"/>
          <p14:tracePt t="121424" x="5851525" y="2879725"/>
          <p14:tracePt t="121648" x="5822950" y="2879725"/>
          <p14:tracePt t="121656" x="5815013" y="2871788"/>
          <p14:tracePt t="121665" x="5800725" y="2865438"/>
          <p14:tracePt t="121676" x="5772150" y="2857500"/>
          <p14:tracePt t="121683" x="5757863" y="2843213"/>
          <p14:tracePt t="121698" x="5751513" y="2836863"/>
          <p14:tracePt t="121736" x="5743575" y="2836863"/>
          <p14:tracePt t="121776" x="5729288" y="2828925"/>
          <p14:tracePt t="121817" x="5722938" y="2822575"/>
          <p14:tracePt t="123480" x="5722938" y="2828925"/>
          <p14:tracePt t="123488" x="5737225" y="2836863"/>
          <p14:tracePt t="123496" x="5786438" y="2922588"/>
          <p14:tracePt t="123512" x="5837238" y="3000375"/>
          <p14:tracePt t="123527" x="5908675" y="3100388"/>
          <p14:tracePt t="123545" x="5994400" y="3222625"/>
          <p14:tracePt t="123561" x="6072188" y="3314700"/>
          <p14:tracePt t="123578" x="6180138" y="3394075"/>
          <p14:tracePt t="123594" x="6237288" y="3471863"/>
          <p14:tracePt t="123611" x="6300788" y="3543300"/>
          <p14:tracePt t="123627" x="6343650" y="3600450"/>
          <p14:tracePt t="123644" x="6386513" y="3700463"/>
          <p14:tracePt t="123661" x="6472238" y="3865563"/>
          <p14:tracePt t="123678" x="6565900" y="4051300"/>
          <p14:tracePt t="123695" x="6657975" y="4237038"/>
          <p14:tracePt t="123710" x="6743700" y="4337050"/>
          <p14:tracePt t="123729" x="6765925" y="4343400"/>
          <p14:tracePt t="123744" x="6794500" y="4357688"/>
          <p14:tracePt t="123896" x="6780213" y="4357688"/>
          <p14:tracePt t="123904" x="6765925" y="4371975"/>
          <p14:tracePt t="123913" x="6743700" y="4379913"/>
          <p14:tracePt t="123914" x="6737350" y="4379913"/>
          <p14:tracePt t="123927" x="6651625" y="4379913"/>
          <p14:tracePt t="123944" x="6508750" y="4394200"/>
          <p14:tracePt t="123960" x="6357938" y="4471988"/>
          <p14:tracePt t="123977" x="6300788" y="4508500"/>
          <p14:tracePt t="124344" x="6300788" y="4500563"/>
          <p14:tracePt t="124352" x="6300788" y="4494213"/>
          <p14:tracePt t="124368" x="6300788" y="4486275"/>
          <p14:tracePt t="124387" x="6300788" y="4471988"/>
          <p14:tracePt t="124401" x="6300788" y="4465638"/>
          <p14:tracePt t="124416" x="6308725" y="4457700"/>
          <p14:tracePt t="124424" x="6315075" y="4451350"/>
          <p14:tracePt t="124432" x="6329363" y="4429125"/>
          <p14:tracePt t="124444" x="6351588" y="4408488"/>
          <p14:tracePt t="124459" x="6365875" y="4400550"/>
          <p14:tracePt t="124477" x="6372225" y="4394200"/>
          <p14:tracePt t="124493" x="6386513" y="4379913"/>
          <p14:tracePt t="124536" x="6394450" y="4371975"/>
          <p14:tracePt t="124552" x="6400800" y="4371975"/>
          <p14:tracePt t="124560" x="6415088" y="4371975"/>
          <p14:tracePt t="124568" x="6423025" y="4365625"/>
          <p14:tracePt t="124600" x="6437313" y="4351338"/>
          <p14:tracePt t="124608" x="6451600" y="4343400"/>
          <p14:tracePt t="124616" x="6480175" y="4308475"/>
          <p14:tracePt t="124627" x="6523038" y="4257675"/>
          <p14:tracePt t="124643" x="6557963" y="4222750"/>
          <p14:tracePt t="124659" x="6586538" y="4171950"/>
          <p14:tracePt t="124677" x="6600825" y="4157663"/>
          <p14:tracePt t="124720" x="6608763" y="4151313"/>
          <p14:tracePt t="124784" x="6608763" y="4137025"/>
          <p14:tracePt t="124792" x="6608763" y="4129088"/>
          <p14:tracePt t="124832" x="6608763" y="4122738"/>
          <p14:tracePt t="124840" x="6615113" y="4114800"/>
          <p14:tracePt t="124841" x="6623050" y="4086225"/>
          <p14:tracePt t="124860" x="6637338" y="4071938"/>
          <p14:tracePt t="124877" x="6643688" y="4065588"/>
          <p14:tracePt t="124893" x="6651625" y="4043363"/>
          <p14:tracePt t="124909" x="6651625" y="4037013"/>
          <p14:tracePt t="124925" x="6657975" y="4022725"/>
          <p14:tracePt t="124943" x="6665913" y="4008438"/>
          <p14:tracePt t="124960" x="6665913" y="4000500"/>
          <p14:tracePt t="124976" x="6665913" y="3971925"/>
          <p14:tracePt t="124994" x="6665913" y="3957638"/>
          <p14:tracePt t="125009" x="6672263" y="3951288"/>
          <p14:tracePt t="125026" x="6680200" y="3937000"/>
          <p14:tracePt t="125042" x="6680200" y="3929063"/>
          <p14:tracePt t="125059" x="6680200" y="3922713"/>
          <p14:tracePt t="125075" x="6680200" y="3900488"/>
          <p14:tracePt t="125092" x="6686550" y="3894138"/>
          <p14:tracePt t="125976" x="6672263" y="3894138"/>
          <p14:tracePt t="125984" x="6651625" y="3894138"/>
          <p14:tracePt t="125984" x="6643688" y="3894138"/>
          <p14:tracePt t="126002" x="6629400" y="3894138"/>
          <p14:tracePt t="126009" x="6615113" y="3894138"/>
          <p14:tracePt t="126009" x="6580188" y="3894138"/>
          <p14:tracePt t="126024" x="6543675" y="3894138"/>
          <p14:tracePt t="126041" x="6515100" y="3894138"/>
          <p14:tracePt t="126058" x="6494463" y="3894138"/>
          <p14:tracePt t="126074" x="6486525" y="3894138"/>
          <p14:tracePt t="126091" x="6472238" y="3886200"/>
          <p14:tracePt t="126108" x="6451600" y="3879850"/>
          <p14:tracePt t="126123" x="6437313" y="3879850"/>
          <p14:tracePt t="126141" x="6415088" y="3865563"/>
          <p14:tracePt t="126157" x="6408738" y="3865563"/>
          <p14:tracePt t="126173" x="6400800" y="3857625"/>
          <p14:tracePt t="126191" x="6394450" y="3857625"/>
          <p14:tracePt t="126240" x="6380163" y="3857625"/>
          <p14:tracePt t="126248" x="6372225" y="3857625"/>
          <p14:tracePt t="126264" x="6365875" y="3857625"/>
          <p14:tracePt t="126296" x="6357938" y="3851275"/>
          <p14:tracePt t="126553" x="6365875" y="3851275"/>
          <p14:tracePt t="126560" x="6380163" y="3851275"/>
          <p14:tracePt t="126575" x="6400800" y="3851275"/>
          <p14:tracePt t="126576" x="6443663" y="3851275"/>
          <p14:tracePt t="126590" x="6486525" y="3857625"/>
          <p14:tracePt t="126607" x="6557963" y="3871913"/>
          <p14:tracePt t="126624" x="6643688" y="3886200"/>
          <p14:tracePt t="126641" x="6686550" y="3908425"/>
          <p14:tracePt t="126657" x="6723063" y="3929063"/>
          <p14:tracePt t="126674" x="6729413" y="3937000"/>
          <p14:tracePt t="126784" x="6737350" y="3943350"/>
          <p14:tracePt t="126881" x="6737350" y="3951288"/>
          <p14:tracePt t="126888" x="6694488" y="3951288"/>
          <p14:tracePt t="126896" x="6651625" y="3951288"/>
          <p14:tracePt t="126906" x="6637338" y="3951288"/>
          <p14:tracePt t="126912" x="6580188" y="3951288"/>
          <p14:tracePt t="126922" x="6537325" y="3951288"/>
          <p14:tracePt t="126939" x="6500813" y="3951288"/>
          <p14:tracePt t="126956" x="6451600" y="3943350"/>
          <p14:tracePt t="126973" x="6429375" y="3937000"/>
          <p14:tracePt t="126990" x="6423025" y="3937000"/>
          <p14:tracePt t="127007" x="6415088" y="3929063"/>
          <p14:tracePt t="127022" x="6394450" y="3929063"/>
          <p14:tracePt t="127040" x="6380163" y="3914775"/>
          <p14:tracePt t="127120" x="6380163" y="3908425"/>
          <p14:tracePt t="127177" x="6380163" y="3900488"/>
          <p14:tracePt t="127180" x="6400800" y="3900488"/>
          <p14:tracePt t="127192" x="6437313" y="3900488"/>
          <p14:tracePt t="127200" x="6486525" y="3900488"/>
          <p14:tracePt t="127209" x="6580188" y="3900488"/>
          <p14:tracePt t="127222" x="6643688" y="3900488"/>
          <p14:tracePt t="127239" x="6737350" y="3871913"/>
          <p14:tracePt t="127257" x="6786563" y="3865563"/>
          <p14:tracePt t="127273" x="6829425" y="3857625"/>
          <p14:tracePt t="127289" x="6872288" y="3857625"/>
          <p14:tracePt t="127306" x="7015163" y="3808413"/>
          <p14:tracePt t="127322" x="7086600" y="3786188"/>
          <p14:tracePt t="127340" x="7137400" y="3771900"/>
          <p14:tracePt t="127355" x="7151688" y="3765550"/>
          <p14:tracePt t="127373" x="7172325" y="3757613"/>
          <p14:tracePt t="127389" x="7180263" y="3751263"/>
          <p14:tracePt t="127406" x="7200900" y="3722688"/>
          <p14:tracePt t="127422" x="7223125" y="3714750"/>
          <p14:tracePt t="127439" x="7258050" y="3686175"/>
          <p14:tracePt t="127455" x="7265988" y="3686175"/>
          <p14:tracePt t="127472" x="7300913" y="3671888"/>
          <p14:tracePt t="127513" x="7308850" y="3671888"/>
          <p14:tracePt t="127515" x="7329488" y="3671888"/>
          <p14:tracePt t="127522" x="7337425" y="3671888"/>
          <p14:tracePt t="127539" x="7343775" y="3665538"/>
          <p14:tracePt t="128088" x="7351713" y="3657600"/>
          <p14:tracePt t="128097" x="7343775" y="3636963"/>
          <p14:tracePt t="128106" x="7337425" y="3629025"/>
          <p14:tracePt t="128108" x="7294563" y="3622675"/>
          <p14:tracePt t="128121" x="7272338" y="3600450"/>
          <p14:tracePt t="128137" x="7251700" y="3586163"/>
          <p14:tracePt t="128156" x="7215188" y="3565525"/>
          <p14:tracePt t="128171" x="7200900" y="3551238"/>
          <p14:tracePt t="128188" x="7194550" y="3529013"/>
          <p14:tracePt t="128204" x="7165975" y="3486150"/>
          <p14:tracePt t="128221" x="7158038" y="3465513"/>
          <p14:tracePt t="128237" x="7137400" y="3414713"/>
          <p14:tracePt t="128254" x="7123113" y="3379788"/>
          <p14:tracePt t="128271" x="7115175" y="3365500"/>
          <p14:tracePt t="128287" x="7094538" y="3322638"/>
          <p14:tracePt t="128305" x="7094538" y="3314700"/>
          <p14:tracePt t="128320" x="7094538" y="3308350"/>
          <p14:tracePt t="128338" x="7086600" y="3294063"/>
          <p14:tracePt t="128385" x="7080250" y="3279775"/>
          <p14:tracePt t="128393" x="7072313" y="3265488"/>
          <p14:tracePt t="128404" x="7072313" y="3236913"/>
          <p14:tracePt t="128405" x="7065963" y="3186113"/>
          <p14:tracePt t="128421" x="7058025" y="3171825"/>
          <p14:tracePt t="128438" x="7058025" y="3136900"/>
          <p14:tracePt t="128454" x="7043738" y="3114675"/>
          <p14:tracePt t="128470" x="7037388" y="3100388"/>
          <p14:tracePt t="128487" x="7029450" y="3057525"/>
          <p14:tracePt t="128505" x="7015163" y="3036888"/>
          <p14:tracePt t="128522" x="7000875" y="3000375"/>
          <p14:tracePt t="128537" x="6994525" y="2965450"/>
          <p14:tracePt t="128554" x="6994525" y="2894013"/>
          <p14:tracePt t="128571" x="6980238" y="2836863"/>
          <p14:tracePt t="128588" x="6972300" y="2714625"/>
          <p14:tracePt t="128604" x="6929438" y="2614613"/>
          <p14:tracePt t="128620" x="6915150" y="2557463"/>
          <p14:tracePt t="128639" x="6894513" y="2471738"/>
          <p14:tracePt t="128654" x="6886575" y="2451100"/>
          <p14:tracePt t="128671" x="6886575" y="2414588"/>
          <p14:tracePt t="128686" x="6886575" y="2393950"/>
          <p14:tracePt t="128880" x="6886575" y="2414588"/>
          <p14:tracePt t="128887" x="6894513" y="2465388"/>
          <p14:tracePt t="128904" x="6900863" y="2493963"/>
          <p14:tracePt t="128904" x="6929438" y="2628900"/>
          <p14:tracePt t="128921" x="6965950" y="2728913"/>
          <p14:tracePt t="128937" x="7000875" y="2871788"/>
          <p14:tracePt t="128953" x="7015163" y="2986088"/>
          <p14:tracePt t="128971" x="7029450" y="3043238"/>
          <p14:tracePt t="128986" x="7051675" y="3100388"/>
          <p14:tracePt t="129005" x="7058025" y="3151188"/>
          <p14:tracePt t="129020" x="7072313" y="3179763"/>
          <p14:tracePt t="129036" x="7100888" y="3214688"/>
          <p14:tracePt t="129053" x="7108825" y="3243263"/>
          <p14:tracePt t="129069" x="7115175" y="3279775"/>
          <p14:tracePt t="129087" x="7143750" y="3300413"/>
          <p14:tracePt t="129103" x="7151688" y="3322638"/>
          <p14:tracePt t="129120" x="7151688" y="3336925"/>
          <p14:tracePt t="129137" x="7158038" y="3365500"/>
          <p14:tracePt t="129154" x="7172325" y="3379788"/>
          <p14:tracePt t="129170" x="7180263" y="3422650"/>
          <p14:tracePt t="129187" x="7194550" y="3451225"/>
          <p14:tracePt t="129203" x="7200900" y="3479800"/>
          <p14:tracePt t="129219" x="7200900" y="3486150"/>
          <p14:tracePt t="129236" x="7215188" y="3500438"/>
          <p14:tracePt t="129253" x="7223125" y="3536950"/>
          <p14:tracePt t="129270" x="7237413" y="3565525"/>
          <p14:tracePt t="129286" x="7272338" y="3614738"/>
          <p14:tracePt t="129303" x="7280275" y="3636963"/>
          <p14:tracePt t="129319" x="7308850" y="3686175"/>
          <p14:tracePt t="129368" x="7315200" y="3694113"/>
          <p14:tracePt t="129376" x="7315200" y="3700463"/>
          <p14:tracePt t="129386" x="7323138" y="3714750"/>
          <p14:tracePt t="129416" x="7323138" y="3722688"/>
          <p14:tracePt t="129424" x="7329488" y="3729038"/>
          <p14:tracePt t="129440" x="7329488" y="3736975"/>
          <p14:tracePt t="129704" x="7329488" y="3743325"/>
          <p14:tracePt t="129745" x="7315200" y="3743325"/>
          <p14:tracePt t="129776" x="7308850" y="3736975"/>
          <p14:tracePt t="130128" x="7308850" y="3722688"/>
          <p14:tracePt t="130161" x="7308850" y="3714750"/>
          <p14:tracePt t="130168" x="7308850" y="3708400"/>
          <p14:tracePt t="130200" x="7308850" y="3700463"/>
          <p14:tracePt t="130264" x="7308850" y="3679825"/>
          <p14:tracePt t="130680" x="7308850" y="3671888"/>
          <p14:tracePt t="130904" x="7300913" y="3665538"/>
          <p14:tracePt t="130912" x="7280275" y="3657600"/>
          <p14:tracePt t="130920" x="7258050" y="3657600"/>
          <p14:tracePt t="130934" x="7223125" y="3657600"/>
          <p14:tracePt t="130951" x="7200900" y="3657600"/>
          <p14:tracePt t="130967" x="7194550" y="3657600"/>
          <p14:tracePt t="130983" x="7143750" y="3636963"/>
          <p14:tracePt t="131000" x="7137400" y="3629025"/>
          <p14:tracePt t="131017" x="7123113" y="3629025"/>
          <p14:tracePt t="131034" x="7100888" y="3622675"/>
          <p14:tracePt t="131050" x="7080250" y="3608388"/>
          <p14:tracePt t="131068" x="7058025" y="3586163"/>
          <p14:tracePt t="131084" x="7051675" y="3579813"/>
          <p14:tracePt t="131100" x="7023100" y="3565525"/>
          <p14:tracePt t="131117" x="7015163" y="3551238"/>
          <p14:tracePt t="131134" x="6980238" y="3508375"/>
          <p14:tracePt t="131151" x="6972300" y="3471863"/>
          <p14:tracePt t="131166" x="6965950" y="3414713"/>
          <p14:tracePt t="131183" x="6943725" y="3351213"/>
          <p14:tracePt t="131201" x="6943725" y="3322638"/>
          <p14:tracePt t="131217" x="6943725" y="3279775"/>
          <p14:tracePt t="131234" x="6943725" y="3236913"/>
          <p14:tracePt t="131250" x="6943725" y="3194050"/>
          <p14:tracePt t="131267" x="6943725" y="3157538"/>
          <p14:tracePt t="131283" x="6943725" y="3128963"/>
          <p14:tracePt t="131300" x="6951663" y="3114675"/>
          <p14:tracePt t="131317" x="6958013" y="3086100"/>
          <p14:tracePt t="131333" x="6980238" y="3065463"/>
          <p14:tracePt t="131350" x="6994525" y="3051175"/>
          <p14:tracePt t="131366" x="7008813" y="3036888"/>
          <p14:tracePt t="131384" x="7051675" y="3008313"/>
          <p14:tracePt t="131401" x="7072313" y="3000375"/>
          <p14:tracePt t="131417" x="7100888" y="2986088"/>
          <p14:tracePt t="131433" x="7143750" y="2979738"/>
          <p14:tracePt t="131450" x="7165975" y="2965450"/>
          <p14:tracePt t="131466" x="7186613" y="2965450"/>
          <p14:tracePt t="131483" x="7223125" y="2957513"/>
          <p14:tracePt t="131500" x="7229475" y="2957513"/>
          <p14:tracePt t="131516" x="7251700" y="2957513"/>
          <p14:tracePt t="131534" x="7265988" y="2957513"/>
          <p14:tracePt t="131549" x="7294563" y="2957513"/>
          <p14:tracePt t="131616" x="7315200" y="2957513"/>
          <p14:tracePt t="131624" x="7323138" y="2965450"/>
          <p14:tracePt t="131639" x="7337425" y="2971800"/>
          <p14:tracePt t="131639" x="7343775" y="2979738"/>
          <p14:tracePt t="131641" x="7358063" y="2994025"/>
          <p14:tracePt t="131650" x="7386638" y="3014663"/>
          <p14:tracePt t="131666" x="7423150" y="3028950"/>
          <p14:tracePt t="131712" x="7429500" y="3036888"/>
          <p14:tracePt t="131732" x="7437438" y="3043238"/>
          <p14:tracePt t="131736" x="7451725" y="3057525"/>
          <p14:tracePt t="131749" x="7466013" y="3094038"/>
          <p14:tracePt t="131766" x="7472363" y="3114675"/>
          <p14:tracePt t="131783" x="7480300" y="3128963"/>
          <p14:tracePt t="131824" x="7480300" y="3151188"/>
          <p14:tracePt t="131832" x="7480300" y="3157538"/>
          <p14:tracePt t="131840" x="7494588" y="3171825"/>
          <p14:tracePt t="131856" x="7494588" y="3194050"/>
          <p14:tracePt t="131865" x="7494588" y="3228975"/>
          <p14:tracePt t="131883" x="7494588" y="3243263"/>
          <p14:tracePt t="131900" x="7494588" y="3251200"/>
          <p14:tracePt t="131916" x="7494588" y="3271838"/>
          <p14:tracePt t="131933" x="7494588" y="3286125"/>
          <p14:tracePt t="131949" x="7494588" y="3308350"/>
          <p14:tracePt t="131966" x="7494588" y="3322638"/>
          <p14:tracePt t="131982" x="7494588" y="3357563"/>
          <p14:tracePt t="131999" x="7494588" y="3394075"/>
          <p14:tracePt t="132016" x="7486650" y="3408363"/>
          <p14:tracePt t="132032" x="7486650" y="3436938"/>
          <p14:tracePt t="132049" x="7480300" y="3465513"/>
          <p14:tracePt t="132065" x="7466013" y="3479800"/>
          <p14:tracePt t="132082" x="7458075" y="3486150"/>
          <p14:tracePt t="132137" x="7423150" y="3494088"/>
          <p14:tracePt t="132151" x="7394575" y="3514725"/>
          <p14:tracePt t="132168" x="7380288" y="3514725"/>
          <p14:tracePt t="132184" x="7372350" y="3514725"/>
          <p14:tracePt t="132200" x="7358063" y="3514725"/>
          <p14:tracePt t="132215" x="7337425" y="3514725"/>
          <p14:tracePt t="132225" x="7323138" y="3514725"/>
          <p14:tracePt t="132225" x="7300913" y="3514725"/>
          <p14:tracePt t="132233" x="7280275" y="3514725"/>
          <p14:tracePt t="132249" x="7258050" y="3514725"/>
          <p14:tracePt t="132266" x="7215188" y="3514725"/>
          <p14:tracePt t="132282" x="7200900" y="3514725"/>
          <p14:tracePt t="132299" x="7180263" y="3514725"/>
          <p14:tracePt t="132315" x="7172325" y="3514725"/>
          <p14:tracePt t="132352" x="7151688" y="3514725"/>
          <p14:tracePt t="132360" x="7143750" y="3514725"/>
          <p14:tracePt t="132368" x="7137400" y="3508375"/>
          <p14:tracePt t="132382" x="7115175" y="3479800"/>
          <p14:tracePt t="132399" x="7115175" y="3465513"/>
          <p14:tracePt t="132416" x="7094538" y="3414713"/>
          <p14:tracePt t="132432" x="7094538" y="3394075"/>
          <p14:tracePt t="132449" x="7086600" y="3365500"/>
          <p14:tracePt t="132464" x="7080250" y="3351213"/>
          <p14:tracePt t="132482" x="7080250" y="3322638"/>
          <p14:tracePt t="132499" x="7080250" y="3308350"/>
          <p14:tracePt t="132515" x="7080250" y="3300413"/>
          <p14:tracePt t="132532" x="7094538" y="3265488"/>
          <p14:tracePt t="132577" x="7094538" y="3257550"/>
          <p14:tracePt t="132585" x="7100888" y="3236913"/>
          <p14:tracePt t="132601" x="7108825" y="3228975"/>
          <p14:tracePt t="132617" x="7115175" y="3222625"/>
          <p14:tracePt t="132624" x="7129463" y="3214688"/>
          <p14:tracePt t="132635" x="7143750" y="3214688"/>
          <p14:tracePt t="132648" x="7180263" y="3200400"/>
          <p14:tracePt t="132665" x="7200900" y="3200400"/>
          <p14:tracePt t="132681" x="7215188" y="3194050"/>
          <p14:tracePt t="132697" x="7237413" y="3194050"/>
          <p14:tracePt t="132715" x="7243763" y="3186113"/>
          <p14:tracePt t="132731" x="7258050" y="3186113"/>
          <p14:tracePt t="132748" x="7280275" y="3186113"/>
          <p14:tracePt t="132764" x="7294563" y="3186113"/>
          <p14:tracePt t="132817" x="7315200" y="3186113"/>
          <p14:tracePt t="132848" x="7323138" y="3186113"/>
          <p14:tracePt t="132857" x="7337425" y="3186113"/>
          <p14:tracePt t="132866" x="7358063" y="3186113"/>
          <p14:tracePt t="132881" x="7372350" y="3200400"/>
          <p14:tracePt t="132898" x="7380288" y="3208338"/>
          <p14:tracePt t="132914" x="7400925" y="3214688"/>
          <p14:tracePt t="132961" x="7408863" y="3228975"/>
          <p14:tracePt t="132976" x="7415213" y="3236913"/>
          <p14:tracePt t="133024" x="7415213" y="3243263"/>
          <p14:tracePt t="133033" x="7415213" y="3257550"/>
          <p14:tracePt t="133040" x="7437438" y="3279775"/>
          <p14:tracePt t="133047" x="7443788" y="3314700"/>
          <p14:tracePt t="133065" x="7443788" y="3343275"/>
          <p14:tracePt t="133081" x="7443788" y="3365500"/>
          <p14:tracePt t="133097" x="7451725" y="3394075"/>
          <p14:tracePt t="133114" x="7451725" y="3408363"/>
          <p14:tracePt t="133131" x="7451725" y="3436938"/>
          <p14:tracePt t="133147" x="7458075" y="3451225"/>
          <p14:tracePt t="133165" x="7458075" y="3457575"/>
          <p14:tracePt t="133225" x="7458075" y="3465513"/>
          <p14:tracePt t="133256" x="7458075" y="3471863"/>
          <p14:tracePt t="133272" x="7458075" y="3479800"/>
          <p14:tracePt t="133289" x="7451725" y="3486150"/>
          <p14:tracePt t="133301" x="7443788" y="3486150"/>
          <p14:tracePt t="133306" x="7429500" y="3508375"/>
          <p14:tracePt t="133344" x="7400925" y="3508375"/>
          <p14:tracePt t="133359" x="7386638" y="3514725"/>
          <p14:tracePt t="133368" x="7366000" y="3514725"/>
          <p14:tracePt t="133377" x="7358063" y="3514725"/>
          <p14:tracePt t="133400" x="7351713" y="3514725"/>
          <p14:tracePt t="133408" x="7343775" y="3514725"/>
          <p14:tracePt t="133414" x="7329488" y="3514725"/>
          <p14:tracePt t="133430" x="7323138" y="3514725"/>
          <p14:tracePt t="133472" x="7315200" y="3514725"/>
          <p14:tracePt t="133480" x="7280275" y="3514725"/>
          <p14:tracePt t="133489" x="7251700" y="3514725"/>
          <p14:tracePt t="133497" x="7237413" y="3514725"/>
          <p14:tracePt t="133514" x="7229475" y="3508375"/>
          <p14:tracePt t="133552" x="7208838" y="3500438"/>
          <p14:tracePt t="133560" x="7200900" y="3500438"/>
          <p14:tracePt t="133563" x="7186613" y="3494088"/>
          <p14:tracePt t="133580" x="7165975" y="3486150"/>
          <p14:tracePt t="133596" x="7151688" y="3465513"/>
          <p14:tracePt t="133613" x="7151688" y="3457575"/>
          <p14:tracePt t="133631" x="7143750" y="3429000"/>
          <p14:tracePt t="133648" x="7123113" y="3408363"/>
          <p14:tracePt t="133663" x="7123113" y="3394075"/>
          <p14:tracePt t="133680" x="7123113" y="3386138"/>
          <p14:tracePt t="133696" x="7123113" y="3365500"/>
          <p14:tracePt t="133713" x="7123113" y="3351213"/>
          <p14:tracePt t="133730" x="7123113" y="3328988"/>
          <p14:tracePt t="133746" x="7123113" y="3314700"/>
          <p14:tracePt t="133763" x="7123113" y="3286125"/>
          <p14:tracePt t="133780" x="7123113" y="3271838"/>
          <p14:tracePt t="133797" x="7123113" y="3265488"/>
          <p14:tracePt t="133813" x="7123113" y="3251200"/>
          <p14:tracePt t="133830" x="7123113" y="3236913"/>
          <p14:tracePt t="133846" x="7123113" y="3228975"/>
          <p14:tracePt t="133863" x="7123113" y="3208338"/>
          <p14:tracePt t="133880" x="7129463" y="3194050"/>
          <p14:tracePt t="133897" x="7137400" y="3186113"/>
          <p14:tracePt t="133912" x="7158038" y="3186113"/>
          <p14:tracePt t="133930" x="7186613" y="3165475"/>
          <p14:tracePt t="133946" x="7194550" y="3165475"/>
          <p14:tracePt t="133963" x="7200900" y="3157538"/>
          <p14:tracePt t="134016" x="7208838" y="3157538"/>
          <p14:tracePt t="134024" x="7223125" y="3157538"/>
          <p14:tracePt t="134041" x="7237413" y="3157538"/>
          <p14:tracePt t="134045" x="7243763" y="3157538"/>
          <p14:tracePt t="134063" x="7251700" y="3157538"/>
          <p14:tracePt t="134063" x="7265988" y="3157538"/>
          <p14:tracePt t="134079" x="7272338" y="3157538"/>
          <p14:tracePt t="134176" x="7286625" y="3157538"/>
          <p14:tracePt t="134184" x="7294563" y="3165475"/>
          <p14:tracePt t="134200" x="7300913" y="3165475"/>
          <p14:tracePt t="134232" x="7315200" y="3179763"/>
          <p14:tracePt t="134249" x="7337425" y="3194050"/>
          <p14:tracePt t="134256" x="7351713" y="3214688"/>
          <p14:tracePt t="134264" x="7358063" y="3222625"/>
          <p14:tracePt t="134268" x="7366000" y="3228975"/>
          <p14:tracePt t="134279" x="7380288" y="3236913"/>
          <p14:tracePt t="134328" x="7386638" y="3243263"/>
          <p14:tracePt t="134336" x="7394575" y="3251200"/>
          <p14:tracePt t="134345" x="7400925" y="3257550"/>
          <p14:tracePt t="134362" x="7408863" y="3265488"/>
          <p14:tracePt t="134408" x="7415213" y="3271838"/>
          <p14:tracePt t="134417" x="7415213" y="3279775"/>
          <p14:tracePt t="134417" x="7423150" y="3286125"/>
          <p14:tracePt t="134428" x="7429500" y="3308350"/>
          <p14:tracePt t="134446" x="7437438" y="3322638"/>
          <p14:tracePt t="134463" x="7437438" y="3357563"/>
          <p14:tracePt t="134478" x="7443788" y="3371850"/>
          <p14:tracePt t="134495" x="7443788" y="3386138"/>
          <p14:tracePt t="134512" x="7443788" y="3400425"/>
          <p14:tracePt t="134529" x="7443788" y="3408363"/>
          <p14:tracePt t="134545" x="7443788" y="3422650"/>
          <p14:tracePt t="134562" x="7443788" y="3429000"/>
          <p14:tracePt t="134600" x="7429500" y="3451225"/>
          <p14:tracePt t="134602" x="7423150" y="3457575"/>
          <p14:tracePt t="134611" x="7415213" y="3471863"/>
          <p14:tracePt t="134648" x="7408863" y="3479800"/>
          <p14:tracePt t="134656" x="7394575" y="3494088"/>
          <p14:tracePt t="134704" x="7386638" y="3500438"/>
          <p14:tracePt t="134713" x="7380288" y="3508375"/>
          <p14:tracePt t="134718" x="7372350" y="3514725"/>
          <p14:tracePt t="134760" x="7366000" y="3514725"/>
          <p14:tracePt t="134768" x="7358063" y="3514725"/>
          <p14:tracePt t="134784" x="7351713" y="3514725"/>
          <p14:tracePt t="134788" x="7343775" y="3514725"/>
          <p14:tracePt t="134794" x="7329488" y="3522663"/>
          <p14:tracePt t="134811" x="7323138" y="3522663"/>
          <p14:tracePt t="134829" x="7315200" y="3522663"/>
          <p14:tracePt t="134872" x="7308850" y="3522663"/>
          <p14:tracePt t="134881" x="7294563" y="3522663"/>
          <p14:tracePt t="134888" x="7286625" y="3522663"/>
          <p14:tracePt t="134896" x="7265988" y="3522663"/>
          <p14:tracePt t="134912" x="7243763" y="3522663"/>
          <p14:tracePt t="134928" x="7237413" y="3522663"/>
          <p14:tracePt t="134992" x="7229475" y="3522663"/>
          <p14:tracePt t="135000" x="7223125" y="3522663"/>
          <p14:tracePt t="135011" x="7215188" y="3514725"/>
          <p14:tracePt t="135012" x="7200900" y="3508375"/>
          <p14:tracePt t="135028" x="7186613" y="3494088"/>
          <p14:tracePt t="135045" x="7172325" y="3479800"/>
          <p14:tracePt t="135061" x="7165975" y="3471863"/>
          <p14:tracePt t="135097" x="7151688" y="3451225"/>
          <p14:tracePt t="135097" x="7151688" y="3443288"/>
          <p14:tracePt t="135111" x="7151688" y="3429000"/>
          <p14:tracePt t="135111" x="7151688" y="3408363"/>
          <p14:tracePt t="135128" x="7143750" y="3394075"/>
          <p14:tracePt t="135145" x="7143750" y="3357563"/>
          <p14:tracePt t="135162" x="7137400" y="3343275"/>
          <p14:tracePt t="135177" x="7129463" y="3322638"/>
          <p14:tracePt t="135194" x="7129463" y="3308350"/>
          <p14:tracePt t="135211" x="7129463" y="3294063"/>
          <p14:tracePt t="135227" x="7129463" y="3286125"/>
          <p14:tracePt t="135244" x="7123113" y="3271838"/>
          <p14:tracePt t="135296" x="7123113" y="3257550"/>
          <p14:tracePt t="135304" x="7123113" y="3251200"/>
          <p14:tracePt t="135313" x="7123113" y="3236913"/>
          <p14:tracePt t="135328" x="7123113" y="3228975"/>
          <p14:tracePt t="135344" x="7123113" y="3214688"/>
          <p14:tracePt t="135345" x="7123113" y="3208338"/>
          <p14:tracePt t="135360" x="7123113" y="3194050"/>
          <p14:tracePt t="135378" x="7129463" y="3186113"/>
          <p14:tracePt t="135394" x="7143750" y="3179763"/>
          <p14:tracePt t="135411" x="7158038" y="3171825"/>
          <p14:tracePt t="135428" x="7165975" y="3171825"/>
          <p14:tracePt t="135444" x="7180263" y="3165475"/>
          <p14:tracePt t="135460" x="7194550" y="3165475"/>
          <p14:tracePt t="135477" x="7200900" y="3165475"/>
          <p14:tracePt t="135494" x="7215188" y="3165475"/>
          <p14:tracePt t="135510" x="7229475" y="3165475"/>
          <p14:tracePt t="135527" x="7243763" y="3165475"/>
          <p14:tracePt t="135544" x="7258050" y="3157538"/>
          <p14:tracePt t="135561" x="7265988" y="3157538"/>
          <p14:tracePt t="135578" x="7272338" y="3157538"/>
          <p14:tracePt t="135593" x="7280275" y="3157538"/>
          <p14:tracePt t="135611" x="7286625" y="3157538"/>
          <p14:tracePt t="135656" x="7300913" y="3157538"/>
          <p14:tracePt t="135696" x="7315200" y="3157538"/>
          <p14:tracePt t="135728" x="7323138" y="3157538"/>
          <p14:tracePt t="135736" x="7337425" y="3165475"/>
          <p14:tracePt t="135752" x="7337425" y="3179763"/>
          <p14:tracePt t="135752" x="7343775" y="3186113"/>
          <p14:tracePt t="135761" x="7366000" y="3236913"/>
          <p14:tracePt t="135777" x="7380288" y="3251200"/>
          <p14:tracePt t="135794" x="7380288" y="3265488"/>
          <p14:tracePt t="135840" x="7380288" y="3279775"/>
          <p14:tracePt t="135848" x="7386638" y="3294063"/>
          <p14:tracePt t="135856" x="7394575" y="3300413"/>
          <p14:tracePt t="135864" x="7394575" y="3322638"/>
          <p14:tracePt t="135877" x="7400925" y="3343275"/>
          <p14:tracePt t="135893" x="7408863" y="3365500"/>
          <p14:tracePt t="135911" x="7408863" y="3371850"/>
          <p14:tracePt t="135927" x="7408863" y="3379788"/>
          <p14:tracePt t="135944" x="7408863" y="3408363"/>
          <p14:tracePt t="135960" x="7408863" y="3436938"/>
          <p14:tracePt t="135977" x="7415213" y="3443288"/>
          <p14:tracePt t="135993" x="7415213" y="3451225"/>
          <p14:tracePt t="136040" x="7415213" y="3471863"/>
          <p14:tracePt t="136072" x="7415213" y="3479800"/>
          <p14:tracePt t="136080" x="7415213" y="3494088"/>
          <p14:tracePt t="136096" x="7415213" y="3514725"/>
          <p14:tracePt t="136113" x="7415213" y="3522663"/>
          <p14:tracePt t="136128" x="7415213" y="3536950"/>
          <p14:tracePt t="136144" x="7415213" y="3551238"/>
          <p14:tracePt t="136152" x="7415213" y="3557588"/>
          <p14:tracePt t="136160" x="7386638" y="3586163"/>
          <p14:tracePt t="136176" x="7380288" y="3600450"/>
          <p14:tracePt t="136194" x="7380288" y="3608388"/>
          <p14:tracePt t="136280" x="7372350" y="3614738"/>
          <p14:tracePt t="136288" x="7366000" y="3614738"/>
          <p14:tracePt t="136320" x="7358063" y="3614738"/>
          <p14:tracePt t="136329" x="7351713" y="3614738"/>
          <p14:tracePt t="136336" x="7343775" y="3614738"/>
          <p14:tracePt t="136344" x="7329488" y="3614738"/>
          <p14:tracePt t="136359" x="7286625" y="3600450"/>
          <p14:tracePt t="136376" x="7258050" y="3594100"/>
          <p14:tracePt t="136393" x="7223125" y="3586163"/>
          <p14:tracePt t="136409" x="7186613" y="3579813"/>
          <p14:tracePt t="136427" x="7172325" y="3579813"/>
          <p14:tracePt t="136443" x="7151688" y="3565525"/>
          <p14:tracePt t="136488" x="7143750" y="3557588"/>
          <p14:tracePt t="136488" x="7137400" y="3551238"/>
          <p14:tracePt t="136504" x="7129463" y="3543300"/>
          <p14:tracePt t="136512" x="7115175" y="3522663"/>
          <p14:tracePt t="136528" x="7108825" y="3514725"/>
          <p14:tracePt t="136545" x="7100888" y="3508375"/>
          <p14:tracePt t="136558" x="7100888" y="3500438"/>
          <p14:tracePt t="136560" x="7100888" y="3486150"/>
          <p14:tracePt t="136560" x="7100888" y="3479800"/>
          <p14:tracePt t="136576" x="7086600" y="3465513"/>
          <p14:tracePt t="136592" x="7072313" y="3451225"/>
          <p14:tracePt t="136609" x="7072313" y="3443288"/>
          <p14:tracePt t="136625" x="7065963" y="3408363"/>
          <p14:tracePt t="136642" x="7065963" y="3394075"/>
          <p14:tracePt t="136659" x="7058025" y="3365500"/>
          <p14:tracePt t="136676" x="7058025" y="3328988"/>
          <p14:tracePt t="136694" x="7058025" y="3308350"/>
          <p14:tracePt t="136709" x="7058025" y="3294063"/>
          <p14:tracePt t="136726" x="7058025" y="3257550"/>
          <p14:tracePt t="136742" x="7058025" y="3251200"/>
          <p14:tracePt t="136759" x="7058025" y="3236913"/>
          <p14:tracePt t="136775" x="7072313" y="3208338"/>
          <p14:tracePt t="136792" x="7080250" y="3200400"/>
          <p14:tracePt t="136840" x="7094538" y="3194050"/>
          <p14:tracePt t="136848" x="7115175" y="3186113"/>
          <p14:tracePt t="136856" x="7123113" y="3179763"/>
          <p14:tracePt t="136867" x="7129463" y="3179763"/>
          <p14:tracePt t="136875" x="7165975" y="3157538"/>
          <p14:tracePt t="136891" x="7172325" y="3157538"/>
          <p14:tracePt t="136909" x="7194550" y="3151188"/>
          <p14:tracePt t="136925" x="7215188" y="3136900"/>
          <p14:tracePt t="136942" x="7229475" y="3136900"/>
          <p14:tracePt t="136958" x="7243763" y="3136900"/>
          <p14:tracePt t="136975" x="7272338" y="3128963"/>
          <p14:tracePt t="137040" x="7280275" y="3128963"/>
          <p14:tracePt t="137072" x="7294563" y="3128963"/>
          <p14:tracePt t="137112" x="7300913" y="3128963"/>
          <p14:tracePt t="137120" x="7315200" y="3143250"/>
          <p14:tracePt t="137136" x="7323138" y="3143250"/>
          <p14:tracePt t="137144" x="7358063" y="3171825"/>
          <p14:tracePt t="137152" x="7366000" y="3179763"/>
          <p14:tracePt t="137160" x="7386638" y="3214688"/>
          <p14:tracePt t="137175" x="7408863" y="3265488"/>
          <p14:tracePt t="137192" x="7415213" y="3294063"/>
          <p14:tracePt t="137209" x="7429500" y="3322638"/>
          <p14:tracePt t="137225" x="7429500" y="3336925"/>
          <p14:tracePt t="137242" x="7429500" y="3351213"/>
          <p14:tracePt t="137258" x="7429500" y="3371850"/>
          <p14:tracePt t="137274" x="7443788" y="3422650"/>
          <p14:tracePt t="137292" x="7443788" y="3436938"/>
          <p14:tracePt t="137308" x="7443788" y="3465513"/>
          <p14:tracePt t="137325" x="7443788" y="3500438"/>
          <p14:tracePt t="137342" x="7443788" y="3529013"/>
          <p14:tracePt t="137358" x="7443788" y="3543300"/>
          <p14:tracePt t="137374" x="7443788" y="3551238"/>
          <p14:tracePt t="137391" x="7443788" y="3579813"/>
          <p14:tracePt t="137407" x="7429500" y="3594100"/>
          <p14:tracePt t="137425" x="7423150" y="3614738"/>
          <p14:tracePt t="137442" x="7415213" y="3622675"/>
          <p14:tracePt t="137458" x="7408863" y="3636963"/>
          <p14:tracePt t="137474" x="7400925" y="3643313"/>
          <p14:tracePt t="137491" x="7386638" y="3657600"/>
          <p14:tracePt t="137569" x="7372350" y="3657600"/>
          <p14:tracePt t="137577" x="7366000" y="3657600"/>
          <p14:tracePt t="137584" x="7358063" y="3657600"/>
          <p14:tracePt t="137592" x="7323138" y="3657600"/>
          <p14:tracePt t="137608" x="7294563" y="3657600"/>
          <p14:tracePt t="137624" x="7265988" y="3657600"/>
          <p14:tracePt t="137641" x="7223125" y="3651250"/>
          <p14:tracePt t="137657" x="7180263" y="3636963"/>
          <p14:tracePt t="137674" x="7100888" y="3594100"/>
          <p14:tracePt t="137692" x="7065963" y="3579813"/>
          <p14:tracePt t="137736" x="7051675" y="3557588"/>
          <p14:tracePt t="137745" x="7043738" y="3551238"/>
          <p14:tracePt t="137752" x="7037388" y="3536950"/>
          <p14:tracePt t="137824" x="7029450" y="3529013"/>
          <p14:tracePt t="137864" x="7023100" y="3522663"/>
          <p14:tracePt t="137968" x="7023100" y="3514725"/>
          <p14:tracePt t="137976" x="7043738" y="3514725"/>
          <p14:tracePt t="137981" x="7065963" y="3508375"/>
          <p14:tracePt t="137990" x="7094538" y="3508375"/>
          <p14:tracePt t="138007" x="7137400" y="3508375"/>
          <p14:tracePt t="138007" x="7143750" y="3508375"/>
          <p14:tracePt t="138025" x="7151688" y="3508375"/>
          <p14:tracePt t="138040" x="7172325" y="3508375"/>
          <p14:tracePt t="138058" x="7186613" y="3508375"/>
          <p14:tracePt t="138074" x="7200900" y="3508375"/>
          <p14:tracePt t="138090" x="7215188" y="3508375"/>
          <p14:tracePt t="138107" x="7237413" y="3508375"/>
          <p14:tracePt t="138123" x="7243763" y="3508375"/>
          <p14:tracePt t="138140" x="7265988" y="3508375"/>
          <p14:tracePt t="138157" x="7280275" y="3508375"/>
          <p14:tracePt t="138208" x="7286625" y="3514725"/>
          <p14:tracePt t="138456" x="7294563" y="3522663"/>
          <p14:tracePt t="138776" x="7315200" y="3522663"/>
          <p14:tracePt t="138784" x="7323138" y="3522663"/>
          <p14:tracePt t="138792" x="7343775" y="3522663"/>
          <p14:tracePt t="138798" x="7358063" y="3522663"/>
          <p14:tracePt t="138805" x="7380288" y="3522663"/>
          <p14:tracePt t="138822" x="7415213" y="3522663"/>
          <p14:tracePt t="138840" x="7443788" y="3522663"/>
          <p14:tracePt t="138856" x="7472363" y="3522663"/>
          <p14:tracePt t="138904" x="7486650" y="3522663"/>
          <p14:tracePt t="138920" x="7494588" y="3522663"/>
          <p14:tracePt t="138929" x="7500938" y="3522663"/>
          <p14:tracePt t="138936" x="7515225" y="3522663"/>
          <p14:tracePt t="138944" x="7537450" y="3522663"/>
          <p14:tracePt t="138956" x="7580313" y="3522663"/>
          <p14:tracePt t="138972" x="7623175" y="3522663"/>
          <p14:tracePt t="138989" x="7658100" y="3522663"/>
          <p14:tracePt t="139005" x="7666038" y="3522663"/>
          <p14:tracePt t="139022" x="7680325" y="3522663"/>
          <p14:tracePt t="139038" x="7694613" y="3522663"/>
          <p14:tracePt t="139055" x="7737475" y="3522663"/>
          <p14:tracePt t="139072" x="7758113" y="3522663"/>
          <p14:tracePt t="139089" x="7772400" y="3522663"/>
          <p14:tracePt t="139105" x="7794625" y="3522663"/>
          <p14:tracePt t="139122" x="7808913" y="3522663"/>
          <p14:tracePt t="139139" x="7829550" y="3522663"/>
          <p14:tracePt t="139155" x="7843838" y="3522663"/>
          <p14:tracePt t="139172" x="7872413" y="3522663"/>
          <p14:tracePt t="139189" x="7886700" y="3522663"/>
          <p14:tracePt t="139205" x="7915275" y="3522663"/>
          <p14:tracePt t="139221" x="7951788" y="3522663"/>
          <p14:tracePt t="139238" x="7958138" y="3522663"/>
          <p14:tracePt t="139255" x="7972425" y="3522663"/>
          <p14:tracePt t="139271" x="8001000" y="3522663"/>
          <p14:tracePt t="139288" x="8023225" y="3522663"/>
          <p14:tracePt t="139305" x="8037513" y="3522663"/>
          <p14:tracePt t="139322" x="8066088" y="3522663"/>
          <p14:tracePt t="139338" x="8072438" y="3522663"/>
          <p14:tracePt t="139355" x="8101013" y="3522663"/>
          <p14:tracePt t="139371" x="8115300" y="3522663"/>
          <p14:tracePt t="139388" x="8137525" y="3522663"/>
          <p14:tracePt t="139406" x="8158163" y="3522663"/>
          <p14:tracePt t="139421" x="8194675" y="3529013"/>
          <p14:tracePt t="139439" x="8223250" y="3536950"/>
          <p14:tracePt t="139455" x="8237538" y="3536950"/>
          <p14:tracePt t="139471" x="8243888" y="3543300"/>
          <p14:tracePt t="139512" x="8251825" y="3551238"/>
          <p14:tracePt t="139520" x="8266113" y="3579813"/>
          <p14:tracePt t="139528" x="8272463" y="3600450"/>
          <p14:tracePt t="139540" x="8280400" y="3608388"/>
          <p14:tracePt t="139554" x="8280400" y="3629025"/>
          <p14:tracePt t="139571" x="8280400" y="3636963"/>
          <p14:tracePt t="139608" x="8280400" y="3643313"/>
          <p14:tracePt t="139640" x="8280400" y="3651250"/>
          <p14:tracePt t="139656" x="8280400" y="3671888"/>
          <p14:tracePt t="139664" x="8280400" y="3679825"/>
          <p14:tracePt t="139672" x="8272463" y="3679825"/>
          <p14:tracePt t="139680" x="8266113" y="3686175"/>
          <p14:tracePt t="139688" x="8237538" y="3686175"/>
          <p14:tracePt t="139705" x="8229600" y="3686175"/>
          <p14:tracePt t="139721" x="8208963" y="3694113"/>
          <p14:tracePt t="139737" x="8194675" y="3694113"/>
          <p14:tracePt t="139754" x="8180388" y="3700463"/>
          <p14:tracePt t="139771" x="8151813" y="3700463"/>
          <p14:tracePt t="139787" x="8129588" y="3714750"/>
          <p14:tracePt t="139804" x="8108950" y="3722688"/>
          <p14:tracePt t="139821" x="8086725" y="3722688"/>
          <p14:tracePt t="139838" x="8072438" y="3729038"/>
          <p14:tracePt t="139854" x="8066088" y="3729038"/>
          <p14:tracePt t="139870" x="8037513" y="3743325"/>
          <p14:tracePt t="139870" x="8029575" y="3743325"/>
          <p14:tracePt t="139889" x="8008938" y="3757613"/>
          <p14:tracePt t="139904" x="7994650" y="3757613"/>
          <p14:tracePt t="139921" x="7958138" y="3765550"/>
          <p14:tracePt t="139937" x="7951788" y="3765550"/>
          <p14:tracePt t="139954" x="7929563" y="3765550"/>
          <p14:tracePt t="139970" x="7923213" y="3765550"/>
          <p14:tracePt t="139988" x="7915275" y="3765550"/>
          <p14:tracePt t="140005" x="7880350" y="3765550"/>
          <p14:tracePt t="140020" x="7866063" y="3765550"/>
          <p14:tracePt t="140037" x="7843838" y="3765550"/>
          <p14:tracePt t="140053" x="7837488" y="3765550"/>
          <p14:tracePt t="140071" x="7829550" y="3765550"/>
          <p14:tracePt t="140087" x="7800975" y="3765550"/>
          <p14:tracePt t="140105" x="7766050" y="3757613"/>
          <p14:tracePt t="140121" x="7751763" y="3751263"/>
          <p14:tracePt t="140138" x="7715250" y="3722688"/>
          <p14:tracePt t="140154" x="7708900" y="3714750"/>
          <p14:tracePt t="140170" x="7686675" y="3708400"/>
          <p14:tracePt t="140187" x="7666038" y="3694113"/>
          <p14:tracePt t="140224" x="7637463" y="3686175"/>
          <p14:tracePt t="140232" x="7629525" y="3671888"/>
          <p14:tracePt t="140264" x="7623175" y="3665538"/>
          <p14:tracePt t="140272" x="7615238" y="3657600"/>
          <p14:tracePt t="140304" x="7608888" y="3657600"/>
          <p14:tracePt t="140312" x="7600950" y="3651250"/>
          <p14:tracePt t="140312" x="7594600" y="3643313"/>
          <p14:tracePt t="140335" x="7586663" y="3629025"/>
          <p14:tracePt t="140344" x="7580313" y="3622675"/>
          <p14:tracePt t="140352" x="7566025" y="3608388"/>
          <p14:tracePt t="140357" x="7566025" y="3594100"/>
          <p14:tracePt t="140370" x="7551738" y="3586163"/>
          <p14:tracePt t="140408" x="7543800" y="3551238"/>
          <p14:tracePt t="140420" x="7537450" y="3543300"/>
          <p14:tracePt t="140424" x="7537450" y="3522663"/>
          <p14:tracePt t="140437" x="7537450" y="3508375"/>
          <p14:tracePt t="140453" x="7537450" y="3479800"/>
          <p14:tracePt t="140470" x="7537450" y="3451225"/>
          <p14:tracePt t="140486" x="7537450" y="3414713"/>
          <p14:tracePt t="140504" x="7537450" y="3408363"/>
          <p14:tracePt t="140520" x="7537450" y="3394075"/>
          <p14:tracePt t="140537" x="7537450" y="3357563"/>
          <p14:tracePt t="140553" x="7537450" y="3328988"/>
          <p14:tracePt t="140570" x="7537450" y="3314700"/>
          <p14:tracePt t="140587" x="7537450" y="3300413"/>
          <p14:tracePt t="140603" x="7537450" y="3286125"/>
          <p14:tracePt t="140620" x="7537450" y="3271838"/>
          <p14:tracePt t="140637" x="7537450" y="3251200"/>
          <p14:tracePt t="140653" x="7537450" y="3236913"/>
          <p14:tracePt t="140670" x="7537450" y="3214688"/>
          <p14:tracePt t="140686" x="7537450" y="3208338"/>
          <p14:tracePt t="140703" x="7537450" y="3194050"/>
          <p14:tracePt t="140719" x="7537450" y="3171825"/>
          <p14:tracePt t="140737" x="7551738" y="3157538"/>
          <p14:tracePt t="140753" x="7566025" y="3143250"/>
          <p14:tracePt t="140770" x="7580313" y="3122613"/>
          <p14:tracePt t="140786" x="7608888" y="3100388"/>
          <p14:tracePt t="140803" x="7637463" y="3094038"/>
          <p14:tracePt t="140820" x="7643813" y="3086100"/>
          <p14:tracePt t="140836" x="7666038" y="3079750"/>
          <p14:tracePt t="140853" x="7680325" y="3057525"/>
          <p14:tracePt t="140888" x="7694613" y="3057525"/>
          <p14:tracePt t="140902" x="7708900" y="3057525"/>
          <p14:tracePt t="140903" x="7723188" y="3051175"/>
          <p14:tracePt t="140920" x="7758113" y="3043238"/>
          <p14:tracePt t="140936" x="7794625" y="3036888"/>
          <p14:tracePt t="140954" x="7815263" y="3028950"/>
          <p14:tracePt t="140969" x="7829550" y="3022600"/>
          <p14:tracePt t="140986" x="7843838" y="3022600"/>
          <p14:tracePt t="141003" x="7866063" y="3022600"/>
          <p14:tracePt t="141019" x="7880350" y="3022600"/>
          <p14:tracePt t="141036" x="7908925" y="3022600"/>
          <p14:tracePt t="141052" x="7923213" y="3022600"/>
          <p14:tracePt t="141070" x="7943850" y="3022600"/>
          <p14:tracePt t="141085" x="7951788" y="3022600"/>
          <p14:tracePt t="141103" x="7972425" y="3022600"/>
          <p14:tracePt t="141119" x="8001000" y="3022600"/>
          <p14:tracePt t="141136" x="8023225" y="3022600"/>
          <p14:tracePt t="141153" x="8051800" y="3036888"/>
          <p14:tracePt t="141169" x="8086725" y="3065463"/>
          <p14:tracePt t="141186" x="8108950" y="3079750"/>
          <p14:tracePt t="141202" x="8129588" y="3108325"/>
          <p14:tracePt t="141220" x="8143875" y="3122613"/>
          <p14:tracePt t="141235" x="8172450" y="3136900"/>
          <p14:tracePt t="141252" x="8194675" y="3157538"/>
          <p14:tracePt t="141268" x="8208963" y="3179763"/>
          <p14:tracePt t="141286" x="8237538" y="3214688"/>
          <p14:tracePt t="141303" x="8251825" y="3243263"/>
          <p14:tracePt t="141318" x="8280400" y="3279775"/>
          <p14:tracePt t="141336" x="8286750" y="3300413"/>
          <p14:tracePt t="141352" x="8294688" y="3308350"/>
          <p14:tracePt t="141368" x="8294688" y="3328988"/>
          <p14:tracePt t="141386" x="8315325" y="3357563"/>
          <p14:tracePt t="141403" x="8323263" y="3386138"/>
          <p14:tracePt t="141418" x="8323263" y="3414713"/>
          <p14:tracePt t="141436" x="8323263" y="3429000"/>
          <p14:tracePt t="141452" x="8329613" y="3451225"/>
          <p14:tracePt t="141469" x="8329613" y="3471863"/>
          <p14:tracePt t="141485" x="8329613" y="3494088"/>
          <p14:tracePt t="141502" x="8329613" y="3508375"/>
          <p14:tracePt t="141519" x="8329613" y="3529013"/>
          <p14:tracePt t="141535" x="8329613" y="3551238"/>
          <p14:tracePt t="141552" x="8329613" y="3565525"/>
          <p14:tracePt t="141592" x="8329613" y="3571875"/>
          <p14:tracePt t="141624" x="8329613" y="3579813"/>
          <p14:tracePt t="141635" x="8329613" y="3586163"/>
          <p14:tracePt t="141636" x="8329613" y="3600450"/>
          <p14:tracePt t="141672" x="8329613" y="3614738"/>
          <p14:tracePt t="141704" x="8329613" y="3629025"/>
          <p14:tracePt t="141715" x="8323263" y="3629025"/>
          <p14:tracePt t="141720" x="8315325" y="3629025"/>
          <p14:tracePt t="141728" x="8301038" y="3636963"/>
          <p14:tracePt t="141735" x="8272463" y="3651250"/>
          <p14:tracePt t="141751" x="8258175" y="3665538"/>
          <p14:tracePt t="141769" x="8237538" y="3694113"/>
          <p14:tracePt t="141784" x="8229600" y="3700463"/>
          <p14:tracePt t="141802" x="8223250" y="3708400"/>
          <p14:tracePt t="141819" x="8194675" y="3714750"/>
          <p14:tracePt t="141835" x="8180388" y="3729038"/>
          <p14:tracePt t="141852" x="8158163" y="3751263"/>
          <p14:tracePt t="141868" x="8143875" y="3765550"/>
          <p14:tracePt t="141885" x="8123238" y="3779838"/>
          <p14:tracePt t="141901" x="8115300" y="3786188"/>
          <p14:tracePt t="141918" x="8094663" y="3794125"/>
          <p14:tracePt t="141935" x="8080375" y="3808413"/>
          <p14:tracePt t="141951" x="8072438" y="3814763"/>
          <p14:tracePt t="141993" x="8066088" y="3822700"/>
          <p14:tracePt t="142001" x="8058150" y="3822700"/>
          <p14:tracePt t="142032" x="8051800" y="3822700"/>
          <p14:tracePt t="142040" x="8037513" y="3829050"/>
          <p14:tracePt t="142240" x="8015288" y="3829050"/>
          <p14:tracePt t="142928" x="8001000" y="3829050"/>
          <p14:tracePt t="142936" x="7994650" y="3829050"/>
          <p14:tracePt t="142949" x="7980363" y="3829050"/>
          <p14:tracePt t="142952" x="7966075" y="3829050"/>
          <p14:tracePt t="142966" x="7929563" y="3829050"/>
          <p14:tracePt t="142983" x="7900988" y="3829050"/>
          <p14:tracePt t="143001" x="7880350" y="3822700"/>
          <p14:tracePt t="143016" x="7858125" y="3814763"/>
          <p14:tracePt t="143034" x="7843838" y="3808413"/>
          <p14:tracePt t="143049" x="7815263" y="3800475"/>
          <p14:tracePt t="143066" x="7800975" y="3794125"/>
          <p14:tracePt t="143083" x="7772400" y="3779838"/>
          <p14:tracePt t="143100" x="7737475" y="3757613"/>
          <p14:tracePt t="143117" x="7723188" y="3751263"/>
          <p14:tracePt t="143133" x="7694613" y="3736975"/>
          <p14:tracePt t="143150" x="7672388" y="3722688"/>
          <p14:tracePt t="143166" x="7651750" y="3700463"/>
          <p14:tracePt t="143183" x="7637463" y="3679825"/>
          <p14:tracePt t="143199" x="7608888" y="3636963"/>
          <p14:tracePt t="143217" x="7600950" y="3614738"/>
          <p14:tracePt t="143233" x="7594600" y="3571875"/>
          <p14:tracePt t="143250" x="7594600" y="3565525"/>
          <p14:tracePt t="143288" x="7594600" y="3557588"/>
          <p14:tracePt t="143290" x="7594600" y="3529013"/>
          <p14:tracePt t="143299" x="7572375" y="3508375"/>
          <p14:tracePt t="143316" x="7572375" y="3494088"/>
          <p14:tracePt t="143333" x="7566025" y="3457575"/>
          <p14:tracePt t="143349" x="7566025" y="3436938"/>
          <p14:tracePt t="143366" x="7566025" y="3394075"/>
          <p14:tracePt t="143383" x="7566025" y="3357563"/>
          <p14:tracePt t="143399" x="7566025" y="3322638"/>
          <p14:tracePt t="143417" x="7566025" y="3314700"/>
          <p14:tracePt t="143432" x="7566025" y="3300413"/>
          <p14:tracePt t="143449" x="7566025" y="3279775"/>
          <p14:tracePt t="143465" x="7566025" y="3257550"/>
          <p14:tracePt t="143483" x="7566025" y="3251200"/>
          <p14:tracePt t="143499" x="7566025" y="3236913"/>
          <p14:tracePt t="143515" x="7566025" y="3214688"/>
          <p14:tracePt t="143532" x="7566025" y="3208338"/>
          <p14:tracePt t="143549" x="7566025" y="3186113"/>
          <p14:tracePt t="143566" x="7566025" y="3171825"/>
          <p14:tracePt t="143582" x="7566025" y="3165475"/>
          <p14:tracePt t="143599" x="7566025" y="3143250"/>
          <p14:tracePt t="143615" x="7558088" y="3108325"/>
          <p14:tracePt t="143633" x="7558088" y="3094038"/>
          <p14:tracePt t="143649" x="7558088" y="3086100"/>
          <p14:tracePt t="143666" x="7558088" y="3065463"/>
          <p14:tracePt t="143682" x="7558088" y="3057525"/>
          <p14:tracePt t="143699" x="7558088" y="3051175"/>
          <p14:tracePt t="143715" x="7558088" y="3028950"/>
          <p14:tracePt t="143760" x="7558088" y="3022600"/>
          <p14:tracePt t="143773" x="7558088" y="3014663"/>
          <p14:tracePt t="143781" x="7558088" y="3000375"/>
          <p14:tracePt t="143896" x="7558088" y="2994025"/>
          <p14:tracePt t="144096" x="7551738" y="2986088"/>
          <p14:tracePt t="144104" x="7543800" y="2986088"/>
          <p14:tracePt t="144108" x="7537450" y="2986088"/>
          <p14:tracePt t="144115" x="7508875" y="2986088"/>
          <p14:tracePt t="144131" x="7466013" y="2986088"/>
          <p14:tracePt t="144149" x="7386638" y="2986088"/>
          <p14:tracePt t="144164" x="7280275" y="2986088"/>
          <p14:tracePt t="144181" x="7143750" y="2986088"/>
          <p14:tracePt t="144198" x="6994525" y="2936875"/>
          <p14:tracePt t="144214" x="6865938" y="2908300"/>
          <p14:tracePt t="144214" x="6757988" y="2900363"/>
          <p14:tracePt t="144233" x="6551613" y="2857500"/>
          <p14:tracePt t="144249" x="6272213" y="2828925"/>
          <p14:tracePt t="144265" x="5980113" y="2771775"/>
          <p14:tracePt t="144281" x="5651500" y="2714625"/>
          <p14:tracePt t="144298" x="5372100" y="2686050"/>
          <p14:tracePt t="144314" x="5080000" y="2643188"/>
          <p14:tracePt t="144331" x="4786313" y="2593975"/>
          <p14:tracePt t="144347" x="4543425" y="2565400"/>
          <p14:tracePt t="144364" x="4365625" y="2551113"/>
          <p14:tracePt t="144381" x="4186238" y="2514600"/>
          <p14:tracePt t="144397" x="3979863" y="2500313"/>
          <p14:tracePt t="144415" x="3751263" y="2486025"/>
          <p14:tracePt t="144431" x="3371850" y="2457450"/>
          <p14:tracePt t="144449" x="3151188" y="2457450"/>
          <p14:tracePt t="144464" x="2957513" y="2443163"/>
          <p14:tracePt t="144482" x="2765425" y="2422525"/>
          <p14:tracePt t="144498" x="2636838" y="2400300"/>
          <p14:tracePt t="144514" x="2543175" y="2400300"/>
          <p14:tracePt t="144531" x="2457450" y="2400300"/>
          <p14:tracePt t="144548" x="2300288" y="2400300"/>
          <p14:tracePt t="144565" x="2071688" y="2457450"/>
          <p14:tracePt t="144581" x="1843088" y="2500313"/>
          <p14:tracePt t="144598" x="1651000" y="2565400"/>
          <p14:tracePt t="144614" x="1500188" y="2628900"/>
          <p14:tracePt t="144632" x="1379538" y="2686050"/>
          <p14:tracePt t="144648" x="1322388" y="2714625"/>
          <p14:tracePt t="144688" x="1300163" y="2728913"/>
          <p14:tracePt t="144704" x="1293813" y="2736850"/>
          <p14:tracePt t="144712" x="1279525" y="2751138"/>
          <p14:tracePt t="144720" x="1265238" y="2765425"/>
          <p14:tracePt t="144736" x="1222375" y="2794000"/>
          <p14:tracePt t="144747" x="1208088" y="2808288"/>
          <p14:tracePt t="144808" x="1200150" y="2814638"/>
          <p14:tracePt t="144824" x="1228725" y="2814638"/>
          <p14:tracePt t="144832" x="1243013" y="2814638"/>
          <p14:tracePt t="144840" x="1328738" y="2814638"/>
          <p14:tracePt t="144850" x="1385888" y="2814638"/>
          <p14:tracePt t="144864" x="1579563" y="2814638"/>
          <p14:tracePt t="144880" x="1714500" y="2808288"/>
          <p14:tracePt t="144897" x="1908175" y="2808288"/>
          <p14:tracePt t="144914" x="2114550" y="2808288"/>
          <p14:tracePt t="144930" x="2343150" y="2779713"/>
          <p14:tracePt t="144947" x="2528888" y="2779713"/>
          <p14:tracePt t="144964" x="2722563" y="2757488"/>
          <p14:tracePt t="144980" x="2943225" y="2757488"/>
          <p14:tracePt t="144996" x="3236913" y="2757488"/>
          <p14:tracePt t="145013" x="3543300" y="2757488"/>
          <p14:tracePt t="145029" x="3886200" y="2757488"/>
          <p14:tracePt t="145048" x="4171950" y="2757488"/>
          <p14:tracePt t="145064" x="4565650" y="2757488"/>
          <p14:tracePt t="145081" x="4822825" y="2757488"/>
          <p14:tracePt t="145096" x="5043488" y="2757488"/>
          <p14:tracePt t="145114" x="5372100" y="2794000"/>
          <p14:tracePt t="145130" x="5757863" y="2822575"/>
          <p14:tracePt t="145147" x="6237288" y="2857500"/>
          <p14:tracePt t="145163" x="6765925" y="2857500"/>
          <p14:tracePt t="145181" x="7194550" y="2857500"/>
          <p14:tracePt t="145197" x="7580313" y="2900363"/>
          <p14:tracePt t="145213" x="7872413" y="2957513"/>
          <p14:tracePt t="145230" x="8086725" y="3008313"/>
          <p14:tracePt t="145247" x="8243888" y="3014663"/>
          <p14:tracePt t="145264" x="8351838" y="3057525"/>
          <p14:tracePt t="145280" x="8429625" y="3079750"/>
          <p14:tracePt t="145297" x="8480425" y="3094038"/>
          <p14:tracePt t="145313" x="8501063" y="3108325"/>
          <p14:tracePt t="145330" x="8509000" y="3108325"/>
          <p14:tracePt t="146696" x="8509000" y="3114675"/>
          <p14:tracePt t="146704" x="8501063" y="3114675"/>
          <p14:tracePt t="146706" x="8494713" y="3114675"/>
          <p14:tracePt t="146728" x="8480425" y="3122613"/>
          <p14:tracePt t="146728" x="8458200" y="3122613"/>
          <p14:tracePt t="146745" x="8423275" y="3143250"/>
          <p14:tracePt t="146761" x="8380413" y="3143250"/>
          <p14:tracePt t="146778" x="8343900" y="3143250"/>
          <p14:tracePt t="146794" x="8323263" y="3151188"/>
          <p14:tracePt t="146811" x="8301038" y="3151188"/>
          <p14:tracePt t="146828" x="8243888" y="3151188"/>
          <p14:tracePt t="146844" x="8194675" y="3151188"/>
          <p14:tracePt t="146861" x="8115300" y="3151188"/>
          <p14:tracePt t="146877" x="8058150" y="3151188"/>
          <p14:tracePt t="146894" x="8001000" y="3157538"/>
          <p14:tracePt t="146911" x="7923213" y="3171825"/>
          <p14:tracePt t="146927" x="7766050" y="3208338"/>
          <p14:tracePt t="146944" x="7623175" y="3208338"/>
          <p14:tracePt t="146960" x="7472363" y="3208338"/>
          <p14:tracePt t="146977" x="7329488" y="3208338"/>
          <p14:tracePt t="146994" x="7194550" y="3208338"/>
          <p14:tracePt t="147011" x="7080250" y="3208338"/>
          <p14:tracePt t="147027" x="7000875" y="3208338"/>
          <p14:tracePt t="147045" x="6880225" y="3208338"/>
          <p14:tracePt t="147060" x="6708775" y="3208338"/>
          <p14:tracePt t="147078" x="6472238" y="3208338"/>
          <p14:tracePt t="147094" x="6280150" y="3208338"/>
          <p14:tracePt t="147110" x="6094413" y="3208338"/>
          <p14:tracePt t="147128" x="5937250" y="3208338"/>
          <p14:tracePt t="147128" x="5851525" y="3208338"/>
          <p14:tracePt t="147144" x="5686425" y="3200400"/>
          <p14:tracePt t="147161" x="5465763" y="3186113"/>
          <p14:tracePt t="147177" x="5272088" y="3186113"/>
          <p14:tracePt t="147194" x="5065713" y="3157538"/>
          <p14:tracePt t="147210" x="4929188" y="3114675"/>
          <p14:tracePt t="147227" x="4814888" y="3036888"/>
          <p14:tracePt t="147243" x="4714875" y="2994025"/>
          <p14:tracePt t="147260" x="4600575" y="2957513"/>
          <p14:tracePt t="147277" x="4500563" y="2936875"/>
          <p14:tracePt t="147293" x="4379913" y="2894013"/>
          <p14:tracePt t="147311" x="4279900" y="2843213"/>
          <p14:tracePt t="147326" x="4271963" y="2836863"/>
          <p14:tracePt t="147326" x="4257675" y="2828925"/>
          <p14:tracePt t="147344" x="4222750" y="2814638"/>
          <p14:tracePt t="147361" x="4186238" y="2786063"/>
          <p14:tracePt t="147377" x="4165600" y="2779713"/>
          <p14:tracePt t="147489" x="4157663" y="2779713"/>
          <p14:tracePt t="147507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10EAF0-A7D2-4027-8818-75898FE9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49437"/>
            <a:ext cx="8281987" cy="701675"/>
          </a:xfrm>
        </p:spPr>
        <p:txBody>
          <a:bodyPr/>
          <a:lstStyle/>
          <a:p>
            <a:r>
              <a:rPr lang="en-US" altLang="en-US" dirty="0"/>
              <a:t>Tournament Branch Predictor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803889D-44D9-4F3E-9DE9-05857B313F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ECF79709-51AF-460D-8BE6-35EF20B3E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084" y="1052736"/>
            <a:ext cx="8212403" cy="165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60000"/>
              <a:buFont typeface="Wingdings" pitchFamily="2" charset="2"/>
              <a:buChar char="n"/>
              <a:defRPr sz="2800"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55000"/>
              <a:buFont typeface="Wingdings" pitchFamily="2" charset="2"/>
              <a:buChar char="n"/>
              <a:defRPr sz="2400">
                <a:solidFill>
                  <a:srgbClr val="0033CC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SzPct val="50000"/>
              <a:buFont typeface="Wingdings" pitchFamily="2" charset="2"/>
              <a:buChar char="n"/>
              <a:defRPr sz="2000">
                <a:solidFill>
                  <a:srgbClr val="000066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SzPct val="55000"/>
              <a:buFont typeface="Wingdings" pitchFamily="2" charset="2"/>
              <a:buChar char="n"/>
              <a:defRPr sz="1800">
                <a:solidFill>
                  <a:srgbClr val="0066FF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1800">
                <a:solidFill>
                  <a:srgbClr val="3399FF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399FF"/>
              </a:buClr>
              <a:buSzPct val="50000"/>
              <a:buFont typeface="Wingdings" pitchFamily="2" charset="2"/>
              <a:buChar char="n"/>
              <a:defRPr sz="2000">
                <a:solidFill>
                  <a:srgbClr val="3399FF"/>
                </a:solidFill>
                <a:latin typeface="+mn-lt"/>
              </a:defRPr>
            </a:lvl9pPr>
          </a:lstStyle>
          <a:p>
            <a:r>
              <a:rPr lang="en-US" altLang="en-US" sz="2000" kern="0" dirty="0"/>
              <a:t>Used in Alpha 21264: Track both </a:t>
            </a:r>
            <a:r>
              <a:rPr lang="en-US" altLang="en-US" sz="2000" kern="0" dirty="0">
                <a:latin typeface="Times New Roman" panose="02020603050405020304" pitchFamily="18" charset="0"/>
              </a:rPr>
              <a:t>“</a:t>
            </a:r>
            <a:r>
              <a:rPr lang="en-US" altLang="en-US" sz="2000" kern="0" dirty="0"/>
              <a:t>local</a:t>
            </a:r>
            <a:r>
              <a:rPr lang="en-US" altLang="en-US" sz="2000" kern="0" dirty="0">
                <a:latin typeface="Times New Roman" panose="02020603050405020304" pitchFamily="18" charset="0"/>
              </a:rPr>
              <a:t>”</a:t>
            </a:r>
            <a:r>
              <a:rPr lang="en-US" altLang="en-US" sz="2000" kern="0" dirty="0"/>
              <a:t> and global history</a:t>
            </a:r>
          </a:p>
          <a:p>
            <a:r>
              <a:rPr lang="en-US" altLang="en-US" sz="2000" kern="0" dirty="0"/>
              <a:t>Intended for mixed types of applications</a:t>
            </a:r>
          </a:p>
          <a:p>
            <a:r>
              <a:rPr lang="en-US" altLang="en-US" sz="2000" kern="0" dirty="0"/>
              <a:t>Global history: T/NT history of past k branches, </a:t>
            </a:r>
            <a:endParaRPr lang="fa-IR" altLang="en-US" sz="2000" kern="0" dirty="0" smtClean="0"/>
          </a:p>
          <a:p>
            <a:pPr lvl="1"/>
            <a:r>
              <a:rPr lang="en-US" altLang="en-US" sz="1600" kern="0" dirty="0" smtClean="0"/>
              <a:t>e.g</a:t>
            </a:r>
            <a:r>
              <a:rPr lang="en-US" altLang="en-US" sz="1600" kern="0" dirty="0"/>
              <a:t>. 0 1 0 1 0 1 (NT T NT T NT T)</a:t>
            </a:r>
          </a:p>
          <a:p>
            <a:r>
              <a:rPr lang="en-US" sz="2000" dirty="0" smtClean="0"/>
              <a:t>Global </a:t>
            </a:r>
            <a:r>
              <a:rPr lang="en-US" sz="2000" dirty="0"/>
              <a:t>predictor uses the most </a:t>
            </a:r>
            <a:r>
              <a:rPr lang="en-US" sz="2000" dirty="0" smtClean="0"/>
              <a:t>recent branch </a:t>
            </a:r>
            <a:r>
              <a:rPr lang="en-US" sz="2000" dirty="0"/>
              <a:t>history to index the </a:t>
            </a:r>
            <a:r>
              <a:rPr lang="en-US" sz="2000" dirty="0" smtClean="0"/>
              <a:t>predictor</a:t>
            </a:r>
          </a:p>
          <a:p>
            <a:r>
              <a:rPr lang="en-US" sz="2000" dirty="0"/>
              <a:t>L</a:t>
            </a:r>
            <a:r>
              <a:rPr lang="en-US" sz="2000" dirty="0" smtClean="0"/>
              <a:t>ocal </a:t>
            </a:r>
            <a:r>
              <a:rPr lang="en-US" sz="2000" dirty="0"/>
              <a:t>predictor uses the </a:t>
            </a:r>
            <a:r>
              <a:rPr lang="en-US" sz="2000" dirty="0" smtClean="0"/>
              <a:t>address of </a:t>
            </a:r>
            <a:r>
              <a:rPr lang="en-US" sz="2000" dirty="0"/>
              <a:t>the branch as the </a:t>
            </a:r>
            <a:r>
              <a:rPr lang="en-US" sz="2000" dirty="0" smtClean="0"/>
              <a:t>index </a:t>
            </a:r>
            <a:endParaRPr lang="en-US" altLang="en-US" sz="2000" kern="0" dirty="0"/>
          </a:p>
        </p:txBody>
      </p:sp>
      <p:grpSp>
        <p:nvGrpSpPr>
          <p:cNvPr id="6" name="Group 23">
            <a:extLst>
              <a:ext uri="{FF2B5EF4-FFF2-40B4-BE49-F238E27FC236}">
                <a16:creationId xmlns:a16="http://schemas.microsoft.com/office/drawing/2014/main" xmlns="" id="{7495E79D-63CE-4581-9DD6-62A734DB461D}"/>
              </a:ext>
            </a:extLst>
          </p:cNvPr>
          <p:cNvGrpSpPr>
            <a:grpSpLocks/>
          </p:cNvGrpSpPr>
          <p:nvPr/>
        </p:nvGrpSpPr>
        <p:grpSpPr bwMode="auto">
          <a:xfrm>
            <a:off x="611188" y="3528591"/>
            <a:ext cx="6858000" cy="2852737"/>
            <a:chOff x="528" y="2331"/>
            <a:chExt cx="4320" cy="1797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xmlns="" id="{5FFEDEB9-CB9E-44ED-A371-FF440F723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571"/>
              <a:ext cx="1008" cy="480"/>
            </a:xfrm>
            <a:prstGeom prst="rect">
              <a:avLst/>
            </a:prstGeom>
            <a:solidFill>
              <a:schemeClr val="accent1"/>
            </a:solidFill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latin typeface="Tahoma" panose="020B0604030504040204" pitchFamily="34" charset="0"/>
                </a:rPr>
                <a:t>Local</a:t>
              </a:r>
            </a:p>
            <a:p>
              <a:pPr algn="ctr" eaLnBrk="1" hangingPunct="1"/>
              <a:r>
                <a:rPr lang="en-US" altLang="en-US" sz="2400" dirty="0">
                  <a:latin typeface="Tahoma" panose="020B0604030504040204" pitchFamily="34" charset="0"/>
                </a:rPr>
                <a:t>Predictor</a:t>
              </a: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xmlns="" id="{AE5B63BE-C079-4AB4-9E91-B5C610A42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571"/>
              <a:ext cx="1008" cy="480"/>
            </a:xfrm>
            <a:prstGeom prst="rect">
              <a:avLst/>
            </a:prstGeom>
            <a:solidFill>
              <a:schemeClr val="accent1"/>
            </a:solidFill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latin typeface="Tahoma" panose="020B0604030504040204" pitchFamily="34" charset="0"/>
                </a:rPr>
                <a:t>Global</a:t>
              </a:r>
            </a:p>
            <a:p>
              <a:pPr algn="ctr" eaLnBrk="1" hangingPunct="1"/>
              <a:r>
                <a:rPr lang="en-US" altLang="en-US" sz="2400" dirty="0">
                  <a:latin typeface="Tahoma" panose="020B0604030504040204" pitchFamily="34" charset="0"/>
                </a:rPr>
                <a:t>Predictor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xmlns="" id="{FB8F78FD-3F8D-4EF2-A200-C26A21CF9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71"/>
              <a:ext cx="1008" cy="480"/>
            </a:xfrm>
            <a:prstGeom prst="rect">
              <a:avLst/>
            </a:prstGeom>
            <a:solidFill>
              <a:schemeClr val="accent1"/>
            </a:solidFill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latin typeface="Tahoma" panose="020B0604030504040204" pitchFamily="34" charset="0"/>
                </a:rPr>
                <a:t>Choice</a:t>
              </a:r>
            </a:p>
            <a:p>
              <a:pPr algn="ctr" eaLnBrk="1" hangingPunct="1"/>
              <a:r>
                <a:rPr lang="en-US" altLang="en-US" sz="2400">
                  <a:latin typeface="Tahoma" panose="020B0604030504040204" pitchFamily="34" charset="0"/>
                </a:rPr>
                <a:t>Predictor</a:t>
              </a: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xmlns="" id="{9468BEEA-E57D-4BEB-B3BA-A243973E9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291"/>
              <a:ext cx="1536" cy="240"/>
            </a:xfrm>
            <a:custGeom>
              <a:avLst/>
              <a:gdLst>
                <a:gd name="T0" fmla="*/ 7 w 21600"/>
                <a:gd name="T1" fmla="*/ 0 h 21600"/>
                <a:gd name="T2" fmla="*/ 4 w 21600"/>
                <a:gd name="T3" fmla="*/ 0 h 21600"/>
                <a:gd name="T4" fmla="*/ 1 w 21600"/>
                <a:gd name="T5" fmla="*/ 0 h 21600"/>
                <a:gd name="T6" fmla="*/ 4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400">
                  <a:latin typeface="Tahoma" panose="020B0604030504040204" pitchFamily="34" charset="0"/>
                </a:rPr>
                <a:t>mux</a:t>
              </a:r>
            </a:p>
          </p:txBody>
        </p:sp>
        <p:cxnSp>
          <p:nvCxnSpPr>
            <p:cNvPr id="11" name="AutoShape 8">
              <a:extLst>
                <a:ext uri="{FF2B5EF4-FFF2-40B4-BE49-F238E27FC236}">
                  <a16:creationId xmlns:a16="http://schemas.microsoft.com/office/drawing/2014/main" xmlns="" id="{768B4E70-A3FB-4365-941D-AFC2E2C63123}"/>
                </a:ext>
              </a:extLst>
            </p:cNvPr>
            <p:cNvCxnSpPr>
              <a:cxnSpLocks noChangeShapeType="1"/>
              <a:stCxn id="10" idx="1"/>
            </p:cNvCxnSpPr>
            <p:nvPr/>
          </p:nvCxnSpPr>
          <p:spPr bwMode="auto">
            <a:xfrm rot="16200000" flipH="1">
              <a:off x="2716" y="2983"/>
              <a:ext cx="280" cy="1392"/>
            </a:xfrm>
            <a:prstGeom prst="bentConnector2">
              <a:avLst/>
            </a:prstGeom>
            <a:noFill/>
            <a:ln w="25400" cap="sq">
              <a:solidFill>
                <a:schemeClr val="tx1"/>
              </a:solidFill>
              <a:miter lim="800000"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9">
              <a:extLst>
                <a:ext uri="{FF2B5EF4-FFF2-40B4-BE49-F238E27FC236}">
                  <a16:creationId xmlns:a16="http://schemas.microsoft.com/office/drawing/2014/main" xmlns="" id="{43E96B2E-92DA-4E4A-B33F-BA55C2A2BBFE}"/>
                </a:ext>
              </a:extLst>
            </p:cNvPr>
            <p:cNvCxnSpPr>
              <a:cxnSpLocks noChangeShapeType="1"/>
              <a:stCxn id="9" idx="2"/>
              <a:endCxn id="10" idx="0"/>
            </p:cNvCxnSpPr>
            <p:nvPr/>
          </p:nvCxnSpPr>
          <p:spPr bwMode="auto">
            <a:xfrm rot="5400000">
              <a:off x="3200" y="2603"/>
              <a:ext cx="352" cy="1264"/>
            </a:xfrm>
            <a:prstGeom prst="bentConnector2">
              <a:avLst/>
            </a:prstGeom>
            <a:noFill/>
            <a:ln w="25400" cap="sq">
              <a:solidFill>
                <a:schemeClr val="tx1"/>
              </a:solidFill>
              <a:miter lim="800000"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Line 10">
              <a:extLst>
                <a:ext uri="{FF2B5EF4-FFF2-40B4-BE49-F238E27FC236}">
                  <a16:creationId xmlns:a16="http://schemas.microsoft.com/office/drawing/2014/main" xmlns="" id="{96488DD9-BFF2-4EAA-B2BB-F63318F8C6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051"/>
              <a:ext cx="0" cy="24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xmlns="" id="{E916061C-DCC7-4A2C-993C-B9E31116D9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7" y="3051"/>
              <a:ext cx="0" cy="242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xmlns="" id="{F9F2A289-41A9-4458-A33E-3BB43B1B8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627"/>
              <a:ext cx="864" cy="456"/>
            </a:xfrm>
            <a:prstGeom prst="rect">
              <a:avLst/>
            </a:prstGeom>
            <a:solidFill>
              <a:schemeClr val="accent1"/>
            </a:solidFill>
            <a:ln w="25400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000" dirty="0">
                  <a:latin typeface="Tahoma" panose="020B0604030504040204" pitchFamily="34" charset="0"/>
                </a:rPr>
                <a:t>Global</a:t>
              </a:r>
            </a:p>
            <a:p>
              <a:pPr algn="ctr" eaLnBrk="1" hangingPunct="1"/>
              <a:r>
                <a:rPr lang="en-US" altLang="en-US" sz="2000" dirty="0">
                  <a:latin typeface="Tahoma" panose="020B0604030504040204" pitchFamily="34" charset="0"/>
                </a:rPr>
                <a:t>history</a:t>
              </a:r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xmlns="" id="{14ADF0C2-AE0B-46D4-9058-AB7140EC2B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3819"/>
              <a:ext cx="0" cy="192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14">
              <a:extLst>
                <a:ext uri="{FF2B5EF4-FFF2-40B4-BE49-F238E27FC236}">
                  <a16:creationId xmlns:a16="http://schemas.microsoft.com/office/drawing/2014/main" xmlns="" id="{CC333C06-401B-41EB-BB23-6EE2D19BB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840"/>
              <a:ext cx="54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latin typeface="Tahoma" panose="020B0604030504040204" pitchFamily="34" charset="0"/>
                </a:rPr>
                <a:t>NT/T</a:t>
              </a:r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xmlns="" id="{222A0312-D61B-421E-B010-EF391AAC8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3819"/>
              <a:ext cx="432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xmlns="" id="{97EA6F0A-0E55-42F1-A0BE-120D2CB18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8" y="2427"/>
              <a:ext cx="0" cy="1392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xmlns="" id="{17C656EC-1199-4D7C-8C50-71546A218A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2427"/>
              <a:ext cx="206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xmlns="" id="{B665AFDE-0CC2-46EF-A996-9C56777AF4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84" y="2427"/>
              <a:ext cx="0" cy="144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xmlns="" id="{4C8F8934-F621-4661-BFDB-F5C37B8F88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427"/>
              <a:ext cx="0" cy="144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xmlns="" id="{20A7E01D-63FF-4863-92E5-D14154B9F1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427"/>
              <a:ext cx="86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Text Box 21">
              <a:extLst>
                <a:ext uri="{FF2B5EF4-FFF2-40B4-BE49-F238E27FC236}">
                  <a16:creationId xmlns:a16="http://schemas.microsoft.com/office/drawing/2014/main" xmlns="" id="{3E5B2E3A-7E32-4194-86AF-856076A321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331"/>
              <a:ext cx="3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>
                  <a:latin typeface="Tahoma" panose="020B0604030504040204" pitchFamily="34" charset="0"/>
                </a:rPr>
                <a:t>PC</a:t>
              </a:r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xmlns="" id="{138A0BAF-828D-4C20-B990-BB887F605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427"/>
              <a:ext cx="0" cy="144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9854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385"/>
    </mc:Choice>
    <mc:Fallback>
      <p:transition spd="slow" advTm="323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uiExpand="1" build="p" autoUpdateAnimBg="0"/>
    </p:bldLst>
  </p:timing>
  <p:extLst>
    <p:ext uri="{3A86A75C-4F4B-4683-9AE1-C65F6400EC91}">
      <p14:laserTraceLst xmlns:p14="http://schemas.microsoft.com/office/powerpoint/2010/main">
        <p14:tracePtLst>
          <p14:tracePt t="199262" x="2451100" y="2894013"/>
          <p14:tracePt t="199433" x="2479675" y="2900363"/>
          <p14:tracePt t="199441" x="2614613" y="2900363"/>
          <p14:tracePt t="199449" x="2700338" y="2900363"/>
          <p14:tracePt t="199457" x="2771775" y="2900363"/>
          <p14:tracePt t="199463" x="2843213" y="2900363"/>
          <p14:tracePt t="199480" x="2886075" y="2857500"/>
          <p14:tracePt t="199496" x="2928938" y="2808288"/>
          <p14:tracePt t="199514" x="2965450" y="2771775"/>
          <p14:tracePt t="199530" x="3043238" y="2708275"/>
          <p14:tracePt t="199546" x="3079750" y="2679700"/>
          <p14:tracePt t="199593" x="3086100" y="2671763"/>
          <p14:tracePt t="199648" x="3086100" y="2665413"/>
          <p14:tracePt t="199657" x="3057525" y="2651125"/>
          <p14:tracePt t="199665" x="3051175" y="2651125"/>
          <p14:tracePt t="199679" x="3028950" y="2651125"/>
          <p14:tracePt t="199681" x="2971800" y="2651125"/>
          <p14:tracePt t="199696" x="2865438" y="2651125"/>
          <p14:tracePt t="199713" x="2822575" y="2651125"/>
          <p14:tracePt t="199730" x="2757488" y="2651125"/>
          <p14:tracePt t="199746" x="2736850" y="2651125"/>
          <p14:tracePt t="199763" x="2722563" y="2643188"/>
          <p14:tracePt t="199779" x="2700338" y="2643188"/>
          <p14:tracePt t="199797" x="2679700" y="2636838"/>
          <p14:tracePt t="199813" x="2636838" y="2636838"/>
          <p14:tracePt t="199830" x="2614613" y="2636838"/>
          <p14:tracePt t="199847" x="2586038" y="2636838"/>
          <p14:tracePt t="199862" x="2579688" y="2636838"/>
          <p14:tracePt t="199879" x="2557463" y="2636838"/>
          <p14:tracePt t="199895" x="2543175" y="2636838"/>
          <p14:tracePt t="199914" x="2508250" y="2622550"/>
          <p14:tracePt t="199930" x="2457450" y="2608263"/>
          <p14:tracePt t="199947" x="2414588" y="2608263"/>
          <p14:tracePt t="199963" x="2371725" y="2593975"/>
          <p14:tracePt t="199979" x="2322513" y="2593975"/>
          <p14:tracePt t="199996" x="2286000" y="2586038"/>
          <p14:tracePt t="200012" x="2251075" y="2579688"/>
          <p14:tracePt t="200030" x="2228850" y="2579688"/>
          <p14:tracePt t="200045" x="2193925" y="2579688"/>
          <p14:tracePt t="200062" x="2179638" y="2571750"/>
          <p14:tracePt t="200097" x="2171700" y="2557463"/>
          <p14:tracePt t="200098" x="2165350" y="2557463"/>
          <p14:tracePt t="200112" x="2151063" y="2557463"/>
          <p14:tracePt t="200185" x="2143125" y="2551113"/>
          <p14:tracePt t="200457" x="2151063" y="2551113"/>
          <p14:tracePt t="200463" x="2157413" y="2551113"/>
          <p14:tracePt t="200470" x="2165350" y="2551113"/>
          <p14:tracePt t="200478" x="2208213" y="2551113"/>
          <p14:tracePt t="200495" x="2251075" y="2551113"/>
          <p14:tracePt t="200512" x="2300288" y="2551113"/>
          <p14:tracePt t="200528" x="2371725" y="2551113"/>
          <p14:tracePt t="200545" x="2408238" y="2551113"/>
          <p14:tracePt t="200561" x="2428875" y="2551113"/>
          <p14:tracePt t="200579" x="2471738" y="2551113"/>
          <p14:tracePt t="200595" x="2514600" y="2551113"/>
          <p14:tracePt t="200612" x="2565400" y="2551113"/>
          <p14:tracePt t="200628" x="2628900" y="2551113"/>
          <p14:tracePt t="200644" x="2657475" y="2543175"/>
          <p14:tracePt t="200662" x="2686050" y="2543175"/>
          <p14:tracePt t="200678" x="2714625" y="2543175"/>
          <p14:tracePt t="200695" x="2728913" y="2543175"/>
          <p14:tracePt t="200711" x="2751138" y="2543175"/>
          <p14:tracePt t="200728" x="2765425" y="2543175"/>
          <p14:tracePt t="200744" x="2800350" y="2536825"/>
          <p14:tracePt t="200762" x="2808288" y="2536825"/>
          <p14:tracePt t="200778" x="2828925" y="2522538"/>
          <p14:tracePt t="200795" x="2851150" y="2514600"/>
          <p14:tracePt t="200841" x="2865438" y="2514600"/>
          <p14:tracePt t="200857" x="2871788" y="2508250"/>
          <p14:tracePt t="200953" x="2865438" y="2508250"/>
          <p14:tracePt t="200961" x="2843213" y="2508250"/>
          <p14:tracePt t="200969" x="2800350" y="2528888"/>
          <p14:tracePt t="200978" x="2743200" y="2536825"/>
          <p14:tracePt t="200994" x="2686050" y="2543175"/>
          <p14:tracePt t="201011" x="2579688" y="2579688"/>
          <p14:tracePt t="201028" x="2457450" y="2579688"/>
          <p14:tracePt t="201045" x="2314575" y="2579688"/>
          <p14:tracePt t="201062" x="2179638" y="2579688"/>
          <p14:tracePt t="201078" x="2079625" y="2579688"/>
          <p14:tracePt t="201095" x="2043113" y="2579688"/>
          <p14:tracePt t="201111" x="2000250" y="2579688"/>
          <p14:tracePt t="201128" x="1985963" y="2579688"/>
          <p14:tracePt t="201128" x="1979613" y="2571750"/>
          <p14:tracePt t="201162" x="1965325" y="2571750"/>
          <p14:tracePt t="201162" x="1943100" y="2571750"/>
          <p14:tracePt t="201178" x="1893888" y="2551113"/>
          <p14:tracePt t="201194" x="1851025" y="2522538"/>
          <p14:tracePt t="201211" x="1808163" y="2508250"/>
          <p14:tracePt t="201227" x="1765300" y="2479675"/>
          <p14:tracePt t="201244" x="1757363" y="2471738"/>
          <p14:tracePt t="201260" x="1743075" y="2443163"/>
          <p14:tracePt t="201277" x="1728788" y="2428875"/>
          <p14:tracePt t="201295" x="1728788" y="2393950"/>
          <p14:tracePt t="201310" x="1728788" y="2365375"/>
          <p14:tracePt t="201328" x="1728788" y="2328863"/>
          <p14:tracePt t="201343" x="1728788" y="2322513"/>
          <p14:tracePt t="201343" x="1728788" y="2300288"/>
          <p14:tracePt t="201362" x="1743075" y="2265363"/>
          <p14:tracePt t="201377" x="1785938" y="2228850"/>
          <p14:tracePt t="201395" x="1871663" y="2171700"/>
          <p14:tracePt t="201410" x="1957388" y="2143125"/>
          <p14:tracePt t="201427" x="2036763" y="2108200"/>
          <p14:tracePt t="201444" x="2108200" y="2071688"/>
          <p14:tracePt t="201460" x="2171700" y="2057400"/>
          <p14:tracePt t="201477" x="2228850" y="2043113"/>
          <p14:tracePt t="201493" x="2271713" y="2028825"/>
          <p14:tracePt t="201511" x="2314575" y="2028825"/>
          <p14:tracePt t="201527" x="2351088" y="2022475"/>
          <p14:tracePt t="201544" x="2393950" y="2022475"/>
          <p14:tracePt t="201560" x="2443163" y="2008188"/>
          <p14:tracePt t="201578" x="2508250" y="2008188"/>
          <p14:tracePt t="201593" x="2586038" y="2022475"/>
          <p14:tracePt t="201610" x="2643188" y="2028825"/>
          <p14:tracePt t="201627" x="2679700" y="2028825"/>
          <p14:tracePt t="201643" x="2700338" y="2051050"/>
          <p14:tracePt t="201661" x="2728913" y="2065338"/>
          <p14:tracePt t="201677" x="2757488" y="2085975"/>
          <p14:tracePt t="201694" x="2814638" y="2128838"/>
          <p14:tracePt t="201710" x="2900363" y="2171700"/>
          <p14:tracePt t="201727" x="2971800" y="2185988"/>
          <p14:tracePt t="201743" x="3022600" y="2214563"/>
          <p14:tracePt t="201760" x="3065463" y="2236788"/>
          <p14:tracePt t="201778" x="3086100" y="2257425"/>
          <p14:tracePt t="201794" x="3100388" y="2271713"/>
          <p14:tracePt t="201809" x="3114675" y="2286000"/>
          <p14:tracePt t="201826" x="3114675" y="2322513"/>
          <p14:tracePt t="201843" x="3114675" y="2365375"/>
          <p14:tracePt t="201860" x="3114675" y="2386013"/>
          <p14:tracePt t="201877" x="3114675" y="2422525"/>
          <p14:tracePt t="201893" x="3114675" y="2465388"/>
          <p14:tracePt t="201910" x="3114675" y="2493963"/>
          <p14:tracePt t="201926" x="3100388" y="2522538"/>
          <p14:tracePt t="201943" x="3079750" y="2557463"/>
          <p14:tracePt t="201960" x="3051175" y="2579688"/>
          <p14:tracePt t="201977" x="2986088" y="2608263"/>
          <p14:tracePt t="201994" x="2965450" y="2614613"/>
          <p14:tracePt t="202010" x="2928938" y="2628900"/>
          <p14:tracePt t="202027" x="2886075" y="2651125"/>
          <p14:tracePt t="202043" x="2828925" y="2671763"/>
          <p14:tracePt t="202060" x="2794000" y="2679700"/>
          <p14:tracePt t="202076" x="2751138" y="2686050"/>
          <p14:tracePt t="202093" x="2728913" y="2686050"/>
          <p14:tracePt t="202109" x="2679700" y="2693988"/>
          <p14:tracePt t="202126" x="2651125" y="2693988"/>
          <p14:tracePt t="202143" x="2622550" y="2693988"/>
          <p14:tracePt t="202159" x="2579688" y="2708275"/>
          <p14:tracePt t="202176" x="2571750" y="2714625"/>
          <p14:tracePt t="202192" x="2565400" y="2714625"/>
          <p14:tracePt t="202209" x="2551113" y="2714625"/>
          <p14:tracePt t="202312" x="0" y="0"/>
        </p14:tracePtLst>
        <p14:tracePtLst>
          <p14:tracePt t="236106" x="2400300" y="3929063"/>
          <p14:tracePt t="236216" x="2408238" y="3929063"/>
          <p14:tracePt t="236225" x="2414588" y="3929063"/>
          <p14:tracePt t="236233" x="2436813" y="3957638"/>
          <p14:tracePt t="236244" x="2457450" y="3979863"/>
          <p14:tracePt t="236265" x="2471738" y="4014788"/>
          <p14:tracePt t="236281" x="2471738" y="4043363"/>
          <p14:tracePt t="236294" x="2471738" y="4137025"/>
          <p14:tracePt t="236313" x="2493963" y="4237038"/>
          <p14:tracePt t="236328" x="2493963" y="4279900"/>
          <p14:tracePt t="236345" x="2500313" y="4300538"/>
          <p14:tracePt t="236345" x="2500313" y="4329113"/>
          <p14:tracePt t="236361" x="2500313" y="4337050"/>
          <p14:tracePt t="236361" x="2500313" y="4357688"/>
          <p14:tracePt t="236377" x="2514600" y="4408488"/>
          <p14:tracePt t="236394" x="2522538" y="4422775"/>
          <p14:tracePt t="236416" x="2528888" y="4451350"/>
          <p14:tracePt t="236432" x="2536825" y="4451350"/>
          <p14:tracePt t="236443" x="2551113" y="4465638"/>
          <p14:tracePt t="236460" x="2593975" y="4465638"/>
          <p14:tracePt t="236477" x="2622550" y="4465638"/>
          <p14:tracePt t="236494" x="2665413" y="4465638"/>
          <p14:tracePt t="236509" x="2708275" y="4465638"/>
          <p14:tracePt t="236526" x="2728913" y="4443413"/>
          <p14:tracePt t="236543" x="2765425" y="4408488"/>
          <p14:tracePt t="236543" x="2771775" y="4386263"/>
          <p14:tracePt t="236561" x="2794000" y="4343400"/>
          <p14:tracePt t="236576" x="2794000" y="4214813"/>
          <p14:tracePt t="236593" x="2794000" y="4122738"/>
          <p14:tracePt t="236609" x="2722563" y="4037013"/>
          <p14:tracePt t="236627" x="2693988" y="4000500"/>
          <p14:tracePt t="236643" x="2686050" y="4000500"/>
          <p14:tracePt t="236659" x="2643188" y="4000500"/>
          <p14:tracePt t="236677" x="2608263" y="4000500"/>
          <p14:tracePt t="236693" x="2565400" y="4000500"/>
          <p14:tracePt t="236710" x="2508250" y="4022725"/>
          <p14:tracePt t="236726" x="2465388" y="4037013"/>
          <p14:tracePt t="236743" x="2414588" y="4043363"/>
          <p14:tracePt t="236759" x="2371725" y="4057650"/>
          <p14:tracePt t="236777" x="2328863" y="4071938"/>
          <p14:tracePt t="236793" x="2300288" y="4079875"/>
          <p14:tracePt t="236809" x="2265363" y="4086225"/>
          <p14:tracePt t="236826" x="2228850" y="4100513"/>
          <p14:tracePt t="236842" x="2185988" y="4122738"/>
          <p14:tracePt t="236860" x="2151063" y="4157663"/>
          <p14:tracePt t="236876" x="2093913" y="4179888"/>
          <p14:tracePt t="236893" x="2028825" y="4208463"/>
          <p14:tracePt t="236910" x="1943100" y="4251325"/>
          <p14:tracePt t="236926" x="1871663" y="4265613"/>
          <p14:tracePt t="236943" x="1793875" y="4314825"/>
          <p14:tracePt t="236959" x="1771650" y="4322763"/>
          <p14:tracePt t="237001" x="1757363" y="4329113"/>
          <p14:tracePt t="237017" x="1757363" y="4337050"/>
          <p14:tracePt t="237024" x="1757363" y="4343400"/>
          <p14:tracePt t="237032" x="1757363" y="4357688"/>
          <p14:tracePt t="237043" x="1757363" y="4386263"/>
          <p14:tracePt t="237058" x="1757363" y="4422775"/>
          <p14:tracePt t="237076" x="1757363" y="4465638"/>
          <p14:tracePt t="237092" x="1800225" y="4508500"/>
          <p14:tracePt t="237110" x="1843088" y="4537075"/>
          <p14:tracePt t="237125" x="1893888" y="4586288"/>
          <p14:tracePt t="237143" x="1928813" y="4614863"/>
          <p14:tracePt t="237160" x="1971675" y="4629150"/>
          <p14:tracePt t="237176" x="2022475" y="4651375"/>
          <p14:tracePt t="237176" x="2028825" y="4657725"/>
          <p14:tracePt t="237194" x="2057400" y="4657725"/>
          <p14:tracePt t="237209" x="2114550" y="4657725"/>
          <p14:tracePt t="237226" x="2157413" y="4657725"/>
          <p14:tracePt t="237242" x="2222500" y="4657725"/>
          <p14:tracePt t="237259" x="2279650" y="4657725"/>
          <p14:tracePt t="237275" x="2322513" y="4657725"/>
          <p14:tracePt t="237292" x="2379663" y="4637088"/>
          <p14:tracePt t="237309" x="2451100" y="4594225"/>
          <p14:tracePt t="237325" x="2522538" y="4543425"/>
          <p14:tracePt t="237343" x="2557463" y="4508500"/>
          <p14:tracePt t="237358" x="2608263" y="4457700"/>
          <p14:tracePt t="237375" x="2643188" y="4400550"/>
          <p14:tracePt t="237392" x="2693988" y="4329113"/>
          <p14:tracePt t="237409" x="2708275" y="4271963"/>
          <p14:tracePt t="237425" x="2722563" y="4214813"/>
          <p14:tracePt t="237442" x="2722563" y="4179888"/>
          <p14:tracePt t="237458" x="2722563" y="4165600"/>
          <p14:tracePt t="237475" x="2665413" y="4100513"/>
          <p14:tracePt t="237492" x="2579688" y="4071938"/>
          <p14:tracePt t="237509" x="2486025" y="4057650"/>
          <p14:tracePt t="237526" x="2343150" y="4008438"/>
          <p14:tracePt t="237541" x="2214563" y="4000500"/>
          <p14:tracePt t="237558" x="2071688" y="3986213"/>
          <p14:tracePt t="237575" x="1965325" y="3986213"/>
          <p14:tracePt t="237592" x="1900238" y="3986213"/>
          <p14:tracePt t="237608" x="1851025" y="3986213"/>
          <p14:tracePt t="237624" x="1808163" y="3986213"/>
          <p14:tracePt t="237642" x="1757363" y="4022725"/>
          <p14:tracePt t="237659" x="1714500" y="4057650"/>
          <p14:tracePt t="237675" x="1708150" y="4065588"/>
          <p14:tracePt t="237721" x="1708150" y="4079875"/>
          <p14:tracePt t="237753" x="1708150" y="4086225"/>
          <p14:tracePt t="237761" x="1722438" y="4108450"/>
          <p14:tracePt t="237769" x="1743075" y="4114800"/>
          <p14:tracePt t="237769" x="1765300" y="4114800"/>
          <p14:tracePt t="237791" x="1779588" y="4122738"/>
          <p14:tracePt t="237792" x="1814513" y="4129088"/>
          <p14:tracePt t="237808" x="1871663" y="4129088"/>
          <p14:tracePt t="237825" x="1900238" y="4129088"/>
          <p14:tracePt t="237841" x="1922463" y="4129088"/>
          <p14:tracePt t="237858" x="1936750" y="4129088"/>
          <p14:tracePt t="237874" x="1951038" y="4129088"/>
          <p14:tracePt t="237891" x="1971675" y="4129088"/>
          <p14:tracePt t="237907" x="1979613" y="4129088"/>
          <p14:tracePt t="237924" x="2008188" y="4122738"/>
          <p14:tracePt t="237941" x="2028825" y="4114800"/>
          <p14:tracePt t="237958" x="2043113" y="4114800"/>
          <p14:tracePt t="237975" x="2065338" y="4108450"/>
          <p14:tracePt t="237991" x="2079625" y="4100513"/>
          <p14:tracePt t="238008" x="2085975" y="4094163"/>
          <p14:tracePt t="238024" x="2114550" y="4094163"/>
          <p14:tracePt t="238042" x="2165350" y="4071938"/>
          <p14:tracePt t="238057" x="2314575" y="4022725"/>
          <p14:tracePt t="238075" x="2493963" y="3957638"/>
          <p14:tracePt t="238091" x="2614613" y="3894138"/>
          <p14:tracePt t="238108" x="2728913" y="3851275"/>
          <p14:tracePt t="238124" x="2828925" y="3800475"/>
          <p14:tracePt t="238140" x="2928938" y="3771900"/>
          <p14:tracePt t="238158" x="3043238" y="3736975"/>
          <p14:tracePt t="238174" x="3171825" y="3700463"/>
          <p14:tracePt t="238191" x="3286125" y="3665538"/>
          <p14:tracePt t="238208" x="3386138" y="3636963"/>
          <p14:tracePt t="238224" x="3529013" y="3614738"/>
          <p14:tracePt t="238241" x="3629025" y="3614738"/>
          <p14:tracePt t="238258" x="3708400" y="3614738"/>
          <p14:tracePt t="238274" x="3757613" y="3614738"/>
          <p14:tracePt t="238291" x="3836988" y="3614738"/>
          <p14:tracePt t="238307" x="3900488" y="3614738"/>
          <p14:tracePt t="238324" x="3951288" y="3614738"/>
          <p14:tracePt t="238341" x="3971925" y="3614738"/>
          <p14:tracePt t="238357" x="3994150" y="3614738"/>
          <p14:tracePt t="238374" x="4029075" y="3614738"/>
          <p14:tracePt t="238390" x="4057650" y="3614738"/>
          <p14:tracePt t="238408" x="4129088" y="3629025"/>
          <p14:tracePt t="238424" x="4265613" y="3651250"/>
          <p14:tracePt t="238441" x="4343400" y="3651250"/>
          <p14:tracePt t="238458" x="4414838" y="3651250"/>
          <p14:tracePt t="238474" x="4457700" y="3657600"/>
          <p14:tracePt t="238491" x="4508500" y="3657600"/>
          <p14:tracePt t="238507" x="4565650" y="3679825"/>
          <p14:tracePt t="238524" x="4637088" y="3686175"/>
          <p14:tracePt t="238540" x="4700588" y="3700463"/>
          <p14:tracePt t="238557" x="4800600" y="3743325"/>
          <p14:tracePt t="238573" x="4857750" y="3765550"/>
          <p14:tracePt t="238590" x="4914900" y="3794125"/>
          <p14:tracePt t="238607" x="4951413" y="3808413"/>
          <p14:tracePt t="238623" x="4994275" y="3843338"/>
          <p14:tracePt t="238623" x="5000625" y="3851275"/>
          <p14:tracePt t="238641" x="5029200" y="3879850"/>
          <p14:tracePt t="238657" x="5037138" y="3886200"/>
          <p14:tracePt t="238673" x="5043488" y="3914775"/>
          <p14:tracePt t="238690" x="5051425" y="3965575"/>
          <p14:tracePt t="238707" x="5051425" y="4014788"/>
          <p14:tracePt t="238723" x="5051425" y="4094163"/>
          <p14:tracePt t="238740" x="5072063" y="4143375"/>
          <p14:tracePt t="238756" x="5072063" y="4186238"/>
          <p14:tracePt t="238773" x="5072063" y="4214813"/>
          <p14:tracePt t="238790" x="5057775" y="4265613"/>
          <p14:tracePt t="238806" x="5022850" y="4322763"/>
          <p14:tracePt t="238823" x="4965700" y="4422775"/>
          <p14:tracePt t="238840" x="4894263" y="4514850"/>
          <p14:tracePt t="238857" x="4857750" y="4551363"/>
          <p14:tracePt t="238873" x="4808538" y="4579938"/>
          <p14:tracePt t="238890" x="4765675" y="4608513"/>
          <p14:tracePt t="238906" x="4665663" y="4651375"/>
          <p14:tracePt t="238923" x="4565650" y="4708525"/>
          <p14:tracePt t="238940" x="4443413" y="4765675"/>
          <p14:tracePt t="238956" x="4343400" y="4814888"/>
          <p14:tracePt t="238973" x="4257675" y="4822825"/>
          <p14:tracePt t="238989" x="4186238" y="4829175"/>
          <p14:tracePt t="239008" x="4114800" y="4851400"/>
          <p14:tracePt t="239022" x="4022725" y="4851400"/>
          <p14:tracePt t="239040" x="3943350" y="4851400"/>
          <p14:tracePt t="239056" x="3851275" y="4851400"/>
          <p14:tracePt t="239072" x="3808413" y="4851400"/>
          <p14:tracePt t="239090" x="3786188" y="4851400"/>
          <p14:tracePt t="239106" x="3751263" y="4843463"/>
          <p14:tracePt t="239123" x="3708400" y="4814888"/>
          <p14:tracePt t="239139" x="3694113" y="4800600"/>
          <p14:tracePt t="239157" x="3643313" y="4700588"/>
          <p14:tracePt t="239172" x="3636963" y="4608513"/>
          <p14:tracePt t="239189" x="3600450" y="4465638"/>
          <p14:tracePt t="239206" x="3551238" y="4343400"/>
          <p14:tracePt t="239223" x="3514725" y="4237038"/>
          <p14:tracePt t="239240" x="3471863" y="4143375"/>
          <p14:tracePt t="239256" x="3443288" y="4051300"/>
          <p14:tracePt t="239273" x="3443288" y="4014788"/>
          <p14:tracePt t="239289" x="3443288" y="3971925"/>
          <p14:tracePt t="239306" x="3443288" y="3929063"/>
          <p14:tracePt t="239322" x="3443288" y="3908425"/>
          <p14:tracePt t="239340" x="3457575" y="3871913"/>
          <p14:tracePt t="239356" x="3500438" y="3829050"/>
          <p14:tracePt t="239373" x="3551238" y="3786188"/>
          <p14:tracePt t="239389" x="3614738" y="3779838"/>
          <p14:tracePt t="239405" x="3729038" y="3757613"/>
          <p14:tracePt t="239423" x="3857625" y="3722688"/>
          <p14:tracePt t="239439" x="3979863" y="3708400"/>
          <p14:tracePt t="239456" x="4057650" y="3708400"/>
          <p14:tracePt t="239472" x="4122738" y="3708400"/>
          <p14:tracePt t="239489" x="4165600" y="3729038"/>
          <p14:tracePt t="239505" x="4214813" y="3743325"/>
          <p14:tracePt t="239523" x="4237038" y="3765550"/>
          <p14:tracePt t="239538" x="4279900" y="3771900"/>
          <p14:tracePt t="239555" x="4294188" y="3771900"/>
          <p14:tracePt t="239572" x="4329113" y="3779838"/>
          <p14:tracePt t="239588" x="4357688" y="3794125"/>
          <p14:tracePt t="239606" x="4394200" y="3808413"/>
          <p14:tracePt t="239622" x="4408488" y="3814763"/>
          <p14:tracePt t="239639" x="4429125" y="3814763"/>
          <p14:tracePt t="239655" x="4451350" y="3822700"/>
          <p14:tracePt t="239672" x="4500563" y="3857625"/>
          <p14:tracePt t="239689" x="4537075" y="3871913"/>
          <p14:tracePt t="239706" x="4565650" y="3900488"/>
          <p14:tracePt t="239722" x="4608513" y="3914775"/>
          <p14:tracePt t="239738" x="4622800" y="3929063"/>
          <p14:tracePt t="239755" x="4651375" y="3943350"/>
          <p14:tracePt t="239772" x="4686300" y="3979863"/>
          <p14:tracePt t="239789" x="4722813" y="4014788"/>
          <p14:tracePt t="239805" x="4751388" y="4057650"/>
          <p14:tracePt t="239822" x="4757738" y="4100513"/>
          <p14:tracePt t="239838" x="4786313" y="4157663"/>
          <p14:tracePt t="239855" x="4786313" y="4214813"/>
          <p14:tracePt t="239872" x="4786313" y="4286250"/>
          <p14:tracePt t="239889" x="4786313" y="4329113"/>
          <p14:tracePt t="239905" x="4786313" y="4365625"/>
          <p14:tracePt t="239922" x="4772025" y="4386263"/>
          <p14:tracePt t="239938" x="4737100" y="4422775"/>
          <p14:tracePt t="239954" x="4714875" y="4443413"/>
          <p14:tracePt t="239972" x="4679950" y="4471988"/>
          <p14:tracePt t="239988" x="4651375" y="4494213"/>
          <p14:tracePt t="240006" x="4608513" y="4522788"/>
          <p14:tracePt t="240021" x="4572000" y="4537075"/>
          <p14:tracePt t="240038" x="4537075" y="4557713"/>
          <p14:tracePt t="240055" x="4508500" y="4565650"/>
          <p14:tracePt t="240071" x="4479925" y="4586288"/>
          <p14:tracePt t="240071" x="4465638" y="4594225"/>
          <p14:tracePt t="240090" x="4451350" y="4600575"/>
          <p14:tracePt t="240105" x="4414838" y="4608513"/>
          <p14:tracePt t="240122" x="4394200" y="4608513"/>
          <p14:tracePt t="240138" x="4365625" y="4608513"/>
          <p14:tracePt t="240156" x="4329113" y="4614863"/>
          <p14:tracePt t="240171" x="4294188" y="4614863"/>
          <p14:tracePt t="240188" x="4237038" y="4637088"/>
          <p14:tracePt t="240204" x="4179888" y="4651375"/>
          <p14:tracePt t="240221" x="4137025" y="4657725"/>
          <p14:tracePt t="240238" x="4094163" y="4657725"/>
          <p14:tracePt t="240254" x="4051300" y="4657725"/>
          <p14:tracePt t="240272" x="4022725" y="4657725"/>
          <p14:tracePt t="240288" x="3986213" y="4657725"/>
          <p14:tracePt t="240305" x="3943350" y="4637088"/>
          <p14:tracePt t="240322" x="3886200" y="4586288"/>
          <p14:tracePt t="240338" x="3851275" y="4543425"/>
          <p14:tracePt t="240355" x="3786188" y="4471988"/>
          <p14:tracePt t="240371" x="3722688" y="4400550"/>
          <p14:tracePt t="240387" x="3665538" y="4294188"/>
          <p14:tracePt t="240404" x="3600450" y="4208463"/>
          <p14:tracePt t="240421" x="3565525" y="4137025"/>
          <p14:tracePt t="240437" x="3551238" y="4079875"/>
          <p14:tracePt t="240455" x="3551238" y="4022725"/>
          <p14:tracePt t="240470" x="3551238" y="3943350"/>
          <p14:tracePt t="240488" x="3551238" y="3894138"/>
          <p14:tracePt t="240504" x="3571875" y="3794125"/>
          <p14:tracePt t="240522" x="3636963" y="3722688"/>
          <p14:tracePt t="240538" x="3757613" y="3657600"/>
          <p14:tracePt t="240554" x="3900488" y="3622675"/>
          <p14:tracePt t="240570" x="4029075" y="3614738"/>
          <p14:tracePt t="240587" x="4137025" y="3600450"/>
          <p14:tracePt t="240605" x="4214813" y="3600450"/>
          <p14:tracePt t="240620" x="4294188" y="3600450"/>
          <p14:tracePt t="240637" x="4322763" y="3600450"/>
          <p14:tracePt t="240653" x="4337050" y="3600450"/>
          <p14:tracePt t="240671" x="4386263" y="3622675"/>
          <p14:tracePt t="240687" x="4394200" y="3643313"/>
          <p14:tracePt t="240703" x="4400550" y="3694113"/>
          <p14:tracePt t="240721" x="4400550" y="3736975"/>
          <p14:tracePt t="240737" x="4379913" y="3800475"/>
          <p14:tracePt t="240753" x="4257675" y="3871913"/>
          <p14:tracePt t="240770" x="4094163" y="3937000"/>
          <p14:tracePt t="240788" x="3929063" y="3986213"/>
          <p14:tracePt t="240804" x="3714750" y="4037013"/>
          <p14:tracePt t="240821" x="3486150" y="4051300"/>
          <p14:tracePt t="240837" x="3300413" y="4051300"/>
          <p14:tracePt t="240853" x="3157538" y="4022725"/>
          <p14:tracePt t="240870" x="3036888" y="3971925"/>
          <p14:tracePt t="240887" x="2922588" y="3900488"/>
          <p14:tracePt t="240904" x="2800350" y="3829050"/>
          <p14:tracePt t="240920" x="2636838" y="3751263"/>
          <p14:tracePt t="240937" x="2579688" y="3729038"/>
          <p14:tracePt t="240954" x="2528888" y="3714750"/>
          <p14:tracePt t="240971" x="2443163" y="3686175"/>
          <p14:tracePt t="240987" x="2336800" y="3679825"/>
          <p14:tracePt t="241003" x="2243138" y="3665538"/>
          <p14:tracePt t="241020" x="2136775" y="3665538"/>
          <p14:tracePt t="241036" x="2028825" y="3665538"/>
          <p14:tracePt t="241054" x="1908175" y="3665538"/>
          <p14:tracePt t="241070" x="1785938" y="3665538"/>
          <p14:tracePt t="241087" x="1679575" y="3665538"/>
          <p14:tracePt t="241103" x="1622425" y="3665538"/>
          <p14:tracePt t="241120" x="1557338" y="3665538"/>
          <p14:tracePt t="241136" x="1493838" y="3665538"/>
          <p14:tracePt t="241155" x="1400175" y="3679825"/>
          <p14:tracePt t="241170" x="1328738" y="3708400"/>
          <p14:tracePt t="241186" x="1257300" y="3751263"/>
          <p14:tracePt t="241203" x="1200150" y="3765550"/>
          <p14:tracePt t="241220" x="1157288" y="3808413"/>
          <p14:tracePt t="241237" x="1108075" y="3829050"/>
          <p14:tracePt t="241253" x="1050925" y="3894138"/>
          <p14:tracePt t="241270" x="1000125" y="3943350"/>
          <p14:tracePt t="241287" x="965200" y="4008438"/>
          <p14:tracePt t="241303" x="965200" y="4086225"/>
          <p14:tracePt t="241319" x="965200" y="4257675"/>
          <p14:tracePt t="241337" x="971550" y="4343400"/>
          <p14:tracePt t="241352" x="1028700" y="4429125"/>
          <p14:tracePt t="241369" x="1042988" y="4486275"/>
          <p14:tracePt t="241386" x="1079500" y="4522788"/>
          <p14:tracePt t="241403" x="1143000" y="4565650"/>
          <p14:tracePt t="241420" x="1200150" y="4608513"/>
          <p14:tracePt t="241436" x="1279525" y="4651375"/>
          <p14:tracePt t="241453" x="1350963" y="4657725"/>
          <p14:tracePt t="241469" x="1414463" y="4665663"/>
          <p14:tracePt t="241487" x="1471613" y="4694238"/>
          <p14:tracePt t="241502" x="1536700" y="4694238"/>
          <p14:tracePt t="241519" x="1593850" y="4694238"/>
          <p14:tracePt t="241519" x="1608138" y="4694238"/>
          <p14:tracePt t="241537" x="1651000" y="4694238"/>
          <p14:tracePt t="241553" x="1728788" y="4694238"/>
          <p14:tracePt t="241570" x="1785938" y="4694238"/>
          <p14:tracePt t="241585" x="1843088" y="4694238"/>
          <p14:tracePt t="241603" x="1885950" y="4694238"/>
          <p14:tracePt t="241619" x="1971675" y="4694238"/>
          <p14:tracePt t="241636" x="2065338" y="4694238"/>
          <p14:tracePt t="241653" x="2128838" y="4686300"/>
          <p14:tracePt t="241669" x="2222500" y="4672013"/>
          <p14:tracePt t="241685" x="2308225" y="4629150"/>
          <p14:tracePt t="241702" x="2365375" y="4614863"/>
          <p14:tracePt t="241720" x="2414588" y="4572000"/>
          <p14:tracePt t="241735" x="2493963" y="4508500"/>
          <p14:tracePt t="241752" x="2536825" y="4437063"/>
          <p14:tracePt t="241769" x="2565400" y="4379913"/>
          <p14:tracePt t="241786" x="2565400" y="4337050"/>
          <p14:tracePt t="241803" x="2565400" y="4294188"/>
          <p14:tracePt t="241819" x="2565400" y="4251325"/>
          <p14:tracePt t="241835" x="2543175" y="4200525"/>
          <p14:tracePt t="241852" x="2514600" y="4157663"/>
          <p14:tracePt t="241869" x="2479675" y="4108450"/>
          <p14:tracePt t="241885" x="2457450" y="4086225"/>
          <p14:tracePt t="241902" x="2428875" y="4071938"/>
          <p14:tracePt t="241953" x="2400300" y="4071938"/>
          <p14:tracePt t="241961" x="2393950" y="4071938"/>
          <p14:tracePt t="241969" x="2379663" y="4071938"/>
          <p14:tracePt t="241970" x="2351088" y="4071938"/>
          <p14:tracePt t="241985" x="2328863" y="4071938"/>
          <p14:tracePt t="242002" x="2271713" y="4094163"/>
          <p14:tracePt t="242019" x="2214563" y="4108450"/>
          <p14:tracePt t="242036" x="2179638" y="4129088"/>
          <p14:tracePt t="242052" x="2157413" y="4143375"/>
          <p14:tracePt t="242069" x="2114550" y="4171950"/>
          <p14:tracePt t="242086" x="2108200" y="4179888"/>
          <p14:tracePt t="242101" x="2085975" y="4200525"/>
          <p14:tracePt t="242118" x="2079625" y="4214813"/>
          <p14:tracePt t="242135" x="2071688" y="4243388"/>
          <p14:tracePt t="242152" x="2065338" y="4265613"/>
          <p14:tracePt t="242169" x="2065338" y="4286250"/>
          <p14:tracePt t="242185" x="2065338" y="4294188"/>
          <p14:tracePt t="242225" x="2065338" y="4300538"/>
          <p14:tracePt t="243160" x="2065338" y="4308475"/>
          <p14:tracePt t="243168" x="2093913" y="4308475"/>
          <p14:tracePt t="243177" x="2128838" y="4308475"/>
          <p14:tracePt t="243185" x="2165350" y="4308475"/>
          <p14:tracePt t="243193" x="2243138" y="4308475"/>
          <p14:tracePt t="243203" x="2336800" y="4308475"/>
          <p14:tracePt t="243217" x="2457450" y="4308475"/>
          <p14:tracePt t="243234" x="2614613" y="4351338"/>
          <p14:tracePt t="243250" x="2814638" y="4400550"/>
          <p14:tracePt t="243266" x="3008313" y="4429125"/>
          <p14:tracePt t="243284" x="3214688" y="4443413"/>
          <p14:tracePt t="243300" x="3408363" y="4486275"/>
          <p14:tracePt t="243317" x="3608388" y="4508500"/>
          <p14:tracePt t="243333" x="3765550" y="4537075"/>
          <p14:tracePt t="243350" x="3886200" y="4537075"/>
          <p14:tracePt t="243366" x="3994150" y="4543425"/>
          <p14:tracePt t="243383" x="4108450" y="4557713"/>
          <p14:tracePt t="243399" x="4279900" y="4557713"/>
          <p14:tracePt t="243417" x="4371975" y="4557713"/>
          <p14:tracePt t="243433" x="4437063" y="4557713"/>
          <p14:tracePt t="243449" x="4508500" y="4557713"/>
          <p14:tracePt t="243466" x="4572000" y="4557713"/>
          <p14:tracePt t="243483" x="4651375" y="4557713"/>
          <p14:tracePt t="243501" x="4700588" y="4557713"/>
          <p14:tracePt t="243516" x="4743450" y="4557713"/>
          <p14:tracePt t="243534" x="4779963" y="4557713"/>
          <p14:tracePt t="243550" x="4822825" y="4543425"/>
          <p14:tracePt t="243566" x="4843463" y="4537075"/>
          <p14:tracePt t="243583" x="4886325" y="4537075"/>
          <p14:tracePt t="243600" x="4972050" y="4514850"/>
          <p14:tracePt t="243618" x="5014913" y="4500563"/>
          <p14:tracePt t="243633" x="5072063" y="4479925"/>
          <p14:tracePt t="243650" x="5094288" y="4479925"/>
          <p14:tracePt t="243666" x="5100638" y="4479925"/>
          <p14:tracePt t="243873" x="5108575" y="4479925"/>
          <p14:tracePt t="243881" x="5180013" y="4479925"/>
          <p14:tracePt t="243889" x="5286375" y="4479925"/>
          <p14:tracePt t="243899" x="5329238" y="4479925"/>
          <p14:tracePt t="243915" x="5372100" y="4494213"/>
          <p14:tracePt t="243933" x="5422900" y="4500563"/>
          <p14:tracePt t="243950" x="5451475" y="4537075"/>
          <p14:tracePt t="243965" x="5529263" y="4608513"/>
          <p14:tracePt t="243989" x="5551488" y="4637088"/>
          <p14:tracePt t="243999" x="5600700" y="4708525"/>
          <p14:tracePt t="244015" x="5637213" y="4786313"/>
          <p14:tracePt t="244032" x="5651500" y="4879975"/>
          <p14:tracePt t="244049" x="5651500" y="4951413"/>
          <p14:tracePt t="244065" x="5651500" y="5029200"/>
          <p14:tracePt t="244083" x="5651500" y="5114925"/>
          <p14:tracePt t="244098" x="5651500" y="5194300"/>
          <p14:tracePt t="244115" x="5651500" y="5237163"/>
          <p14:tracePt t="244132" x="5651500" y="5300663"/>
          <p14:tracePt t="244150" x="5672138" y="5372100"/>
          <p14:tracePt t="244168" x="5694363" y="5429250"/>
          <p14:tracePt t="244182" x="5722938" y="5500688"/>
          <p14:tracePt t="244199" x="5743575" y="5543550"/>
          <p14:tracePt t="244216" x="5765800" y="5594350"/>
          <p14:tracePt t="244216" x="5772150" y="5600700"/>
          <p14:tracePt t="244233" x="5780088" y="5614988"/>
          <p14:tracePt t="244248" x="5794375" y="5637213"/>
          <p14:tracePt t="244266" x="5800725" y="5651500"/>
          <p14:tracePt t="244282" x="5808663" y="5657850"/>
          <p14:tracePt t="244299" x="5829300" y="5680075"/>
          <p14:tracePt t="244315" x="5851525" y="5680075"/>
          <p14:tracePt t="244331" x="5886450" y="5686425"/>
          <p14:tracePt t="244349" x="5929313" y="5700713"/>
          <p14:tracePt t="244365" x="5986463" y="5708650"/>
          <p14:tracePt t="244382" x="6051550" y="5715000"/>
          <p14:tracePt t="244398" x="6122988" y="5715000"/>
          <p14:tracePt t="244415" x="6165850" y="5715000"/>
          <p14:tracePt t="244415" x="6180138" y="5715000"/>
          <p14:tracePt t="244434" x="6194425" y="5715000"/>
          <p14:tracePt t="244449" x="6257925" y="5708650"/>
          <p14:tracePt t="244465" x="6294438" y="5700713"/>
          <p14:tracePt t="244482" x="6337300" y="5672138"/>
          <p14:tracePt t="244499" x="6380163" y="5665788"/>
          <p14:tracePt t="244515" x="6400800" y="5657850"/>
          <p14:tracePt t="244532" x="6408738" y="5657850"/>
          <p14:tracePt t="244548" x="6415088" y="5657850"/>
          <p14:tracePt t="244565" x="6429375" y="5657850"/>
          <p14:tracePt t="244582" x="6457950" y="5657850"/>
          <p14:tracePt t="244598" x="6472238" y="5657850"/>
          <p14:tracePt t="244615" x="6515100" y="5657850"/>
          <p14:tracePt t="244631" x="6537325" y="5657850"/>
          <p14:tracePt t="244631" x="6543675" y="5657850"/>
          <p14:tracePt t="244649" x="6565900" y="5657850"/>
          <p14:tracePt t="244665" x="6580188" y="5657850"/>
          <p14:tracePt t="244682" x="6608763" y="5657850"/>
          <p14:tracePt t="244698" x="6623050" y="5657850"/>
          <p14:tracePt t="244716" x="6643688" y="5657850"/>
          <p14:tracePt t="244732" x="6651625" y="5657850"/>
          <p14:tracePt t="244748" x="6665913" y="5657850"/>
          <p14:tracePt t="244765" x="6680200" y="5672138"/>
          <p14:tracePt t="244781" x="6686550" y="5680075"/>
          <p14:tracePt t="244798" x="6700838" y="5694363"/>
          <p14:tracePt t="244815" x="6715125" y="5722938"/>
          <p14:tracePt t="244832" x="6743700" y="5743575"/>
          <p14:tracePt t="244848" x="6780213" y="5772150"/>
          <p14:tracePt t="244865" x="6794500" y="5794375"/>
          <p14:tracePt t="244881" x="6794500" y="5808663"/>
          <p14:tracePt t="244898" x="6800850" y="5851525"/>
          <p14:tracePt t="244915" x="6823075" y="5894388"/>
          <p14:tracePt t="244931" x="6823075" y="5929313"/>
          <p14:tracePt t="244949" x="6823075" y="5957888"/>
          <p14:tracePt t="244964" x="6823075" y="5965825"/>
          <p14:tracePt t="244982" x="6823075" y="5972175"/>
          <p14:tracePt t="244998" x="6823075" y="6000750"/>
          <p14:tracePt t="245014" x="6823075" y="6043613"/>
          <p14:tracePt t="245030" x="6815138" y="6094413"/>
          <p14:tracePt t="245048" x="6800850" y="6137275"/>
          <p14:tracePt t="245048" x="6786563" y="6151563"/>
          <p14:tracePt t="245065" x="6765925" y="6180138"/>
          <p14:tracePt t="245080" x="6751638" y="6194425"/>
          <p14:tracePt t="245097" x="6715125" y="6215063"/>
          <p14:tracePt t="245114" x="6665913" y="6257925"/>
          <p14:tracePt t="245132" x="6629400" y="6294438"/>
          <p14:tracePt t="245148" x="6594475" y="6323013"/>
          <p14:tracePt t="245166" x="6537325" y="6357938"/>
          <p14:tracePt t="245181" x="6508750" y="6372225"/>
          <p14:tracePt t="245198" x="6472238" y="6400800"/>
          <p14:tracePt t="245214" x="6423025" y="6429375"/>
          <p14:tracePt t="245231" x="6372225" y="6480175"/>
          <p14:tracePt t="245248" x="6337300" y="6494463"/>
          <p14:tracePt t="245264" x="6308725" y="6515100"/>
          <p14:tracePt t="245281" x="6280150" y="6529388"/>
          <p14:tracePt t="245298" x="6272213" y="6537325"/>
          <p14:tracePt t="245313" x="6237288" y="6543675"/>
          <p14:tracePt t="245331" x="6208713" y="6543675"/>
          <p14:tracePt t="245348" x="6157913" y="6551613"/>
          <p14:tracePt t="245364" x="6115050" y="6551613"/>
          <p14:tracePt t="245381" x="6057900" y="6551613"/>
          <p14:tracePt t="245397" x="6015038" y="6551613"/>
          <p14:tracePt t="245413" x="5986463" y="6551613"/>
          <p14:tracePt t="245430" x="5972175" y="6551613"/>
          <p14:tracePt t="245447" x="5943600" y="6551613"/>
          <p14:tracePt t="245464" x="5937250" y="6551613"/>
          <p14:tracePt t="245480" x="5908675" y="6551613"/>
          <p14:tracePt t="245497" x="5865813" y="6529388"/>
          <p14:tracePt t="245514" x="5800725" y="6472238"/>
          <p14:tracePt t="245531" x="5722938" y="6415088"/>
          <p14:tracePt t="245546" x="5686425" y="6386513"/>
          <p14:tracePt t="245563" x="5665788" y="6372225"/>
          <p14:tracePt t="245580" x="5651500" y="6357938"/>
          <p14:tracePt t="245597" x="5637213" y="6343650"/>
          <p14:tracePt t="245613" x="5614988" y="6308725"/>
          <p14:tracePt t="245630" x="5600700" y="6265863"/>
          <p14:tracePt t="245648" x="5586413" y="6229350"/>
          <p14:tracePt t="245663" x="5572125" y="6208713"/>
          <p14:tracePt t="245663" x="5565775" y="6186488"/>
          <p14:tracePt t="245681" x="5565775" y="6165850"/>
          <p14:tracePt t="245697" x="5565775" y="6108700"/>
          <p14:tracePt t="245713" x="5565775" y="6043613"/>
          <p14:tracePt t="245730" x="5565775" y="5980113"/>
          <p14:tracePt t="245746" x="5565775" y="5943600"/>
          <p14:tracePt t="245763" x="5565775" y="5915025"/>
          <p14:tracePt t="245779" x="5586413" y="5886450"/>
          <p14:tracePt t="245797" x="5594350" y="5851525"/>
          <p14:tracePt t="245813" x="5629275" y="5794375"/>
          <p14:tracePt t="245830" x="5680075" y="5751513"/>
          <p14:tracePt t="245846" x="5737225" y="5708650"/>
          <p14:tracePt t="245863" x="5780088" y="5672138"/>
          <p14:tracePt t="245880" x="5800725" y="5657850"/>
          <p14:tracePt t="245896" x="5843588" y="5629275"/>
          <p14:tracePt t="245914" x="5865813" y="5622925"/>
          <p14:tracePt t="245929" x="5929313" y="5594350"/>
          <p14:tracePt t="245947" x="6000750" y="5572125"/>
          <p14:tracePt t="245962" x="6043613" y="5565775"/>
          <p14:tracePt t="245980" x="6100763" y="5557838"/>
          <p14:tracePt t="245996" x="6122988" y="5551488"/>
          <p14:tracePt t="246013" x="6137275" y="5551488"/>
          <p14:tracePt t="246029" x="6172200" y="5551488"/>
          <p14:tracePt t="246046" x="6200775" y="5543550"/>
          <p14:tracePt t="246063" x="6237288" y="5543550"/>
          <p14:tracePt t="246079" x="6257925" y="5543550"/>
          <p14:tracePt t="246079" x="6286500" y="5543550"/>
          <p14:tracePt t="246097" x="6315075" y="5543550"/>
          <p14:tracePt t="246112" x="6329363" y="5543550"/>
          <p14:tracePt t="246130" x="6365875" y="5543550"/>
          <p14:tracePt t="246146" x="6394450" y="5557838"/>
          <p14:tracePt t="246164" x="6429375" y="5586413"/>
          <p14:tracePt t="246180" x="6457950" y="5608638"/>
          <p14:tracePt t="246196" x="6494463" y="5637213"/>
          <p14:tracePt t="246213" x="6537325" y="5665788"/>
          <p14:tracePt t="246230" x="6572250" y="5694363"/>
          <p14:tracePt t="246246" x="6623050" y="5737225"/>
          <p14:tracePt t="246262" x="6680200" y="5808663"/>
          <p14:tracePt t="246279" x="6737350" y="5894388"/>
          <p14:tracePt t="246296" x="6794500" y="5972175"/>
          <p14:tracePt t="246313" x="6808788" y="6008688"/>
          <p14:tracePt t="246329" x="6808788" y="6022975"/>
          <p14:tracePt t="246346" x="6815138" y="6037263"/>
          <p14:tracePt t="246362" x="6823075" y="6043613"/>
          <p14:tracePt t="246379" x="6823075" y="6072188"/>
          <p14:tracePt t="246395" x="6823075" y="6094413"/>
          <p14:tracePt t="246411" x="6823075" y="6122988"/>
          <p14:tracePt t="246429" x="6794500" y="6165850"/>
          <p14:tracePt t="246445" x="6757988" y="6208713"/>
          <p14:tracePt t="246462" x="6708775" y="6257925"/>
          <p14:tracePt t="246479" x="6680200" y="6294438"/>
          <p14:tracePt t="246496" x="6643688" y="6329363"/>
          <p14:tracePt t="246512" x="6594475" y="6365875"/>
          <p14:tracePt t="246529" x="6586538" y="6372225"/>
          <p14:tracePt t="246545" x="6551613" y="6380163"/>
          <p14:tracePt t="246584" x="6543675" y="6380163"/>
          <p14:tracePt t="246595" x="6523038" y="6386513"/>
          <p14:tracePt t="246601" x="6486525" y="6408738"/>
          <p14:tracePt t="246612" x="6472238" y="6408738"/>
          <p14:tracePt t="246629" x="6465888" y="6415088"/>
          <p14:tracePt t="246645" x="6437313" y="6415088"/>
          <p14:tracePt t="246662" x="6423025" y="6415088"/>
          <p14:tracePt t="246678" x="6408738" y="6415088"/>
          <p14:tracePt t="246695" x="6394450" y="6415088"/>
          <p14:tracePt t="246711" x="6351588" y="6423025"/>
          <p14:tracePt t="246729" x="6329363" y="6423025"/>
          <p14:tracePt t="246745" x="6315075" y="6423025"/>
          <p14:tracePt t="246763" x="6294438" y="6423025"/>
          <p14:tracePt t="246833" x="6286500" y="6423025"/>
          <p14:tracePt t="246840" x="6280150" y="6423025"/>
          <p14:tracePt t="246849" x="6272213" y="6423025"/>
          <p14:tracePt t="246862" x="6257925" y="6423025"/>
          <p14:tracePt t="246865" x="6243638" y="6423025"/>
          <p14:tracePt t="246879" x="6215063" y="6423025"/>
          <p14:tracePt t="246894" x="6194425" y="6400800"/>
          <p14:tracePt t="246912" x="6180138" y="6394450"/>
          <p14:tracePt t="246928" x="6122988" y="6357938"/>
          <p14:tracePt t="246946" x="6086475" y="6343650"/>
          <p14:tracePt t="246961" x="6065838" y="6323013"/>
          <p14:tracePt t="246977" x="6051550" y="6315075"/>
          <p14:tracePt t="246994" x="6037263" y="6300788"/>
          <p14:tracePt t="247064" x="6029325" y="6300788"/>
          <p14:tracePt t="247081" x="6000750" y="6294438"/>
          <p14:tracePt t="247088" x="5994400" y="6280150"/>
          <p14:tracePt t="247094" x="5986463" y="6272213"/>
          <p14:tracePt t="247111" x="5980113" y="6243638"/>
          <p14:tracePt t="247128" x="5972175" y="6229350"/>
          <p14:tracePt t="247144" x="5965825" y="6223000"/>
          <p14:tracePt t="247185" x="5951538" y="6208713"/>
          <p14:tracePt t="247225" x="5943600" y="6200775"/>
          <p14:tracePt t="247241" x="5937250" y="6194425"/>
          <p14:tracePt t="247257" x="5929313" y="6186488"/>
          <p14:tracePt t="247267" x="5915025" y="6180138"/>
          <p14:tracePt t="247305" x="5915025" y="6172200"/>
          <p14:tracePt t="247321" x="5908675" y="6165850"/>
          <p14:tracePt t="247337" x="5900738" y="6137275"/>
          <p14:tracePt t="247347" x="5900738" y="6129338"/>
          <p14:tracePt t="247348" x="5900738" y="6100763"/>
          <p14:tracePt t="247361" x="5900738" y="6080125"/>
          <p14:tracePt t="247378" x="5900738" y="6037263"/>
          <p14:tracePt t="247394" x="5900738" y="6008688"/>
          <p14:tracePt t="247410" x="5886450" y="5994400"/>
          <p14:tracePt t="247473" x="5886450" y="5980113"/>
          <p14:tracePt t="247482" x="5886450" y="5972175"/>
          <p14:tracePt t="247489" x="5886450" y="5965825"/>
          <p14:tracePt t="247496" x="5880100" y="5943600"/>
          <p14:tracePt t="247510" x="5880100" y="5929313"/>
          <p14:tracePt t="247527" x="5880100" y="5908675"/>
          <p14:tracePt t="247527" x="5880100" y="5886450"/>
          <p14:tracePt t="247562" x="5880100" y="5880100"/>
          <p14:tracePt t="247562" x="5880100" y="5857875"/>
          <p14:tracePt t="247578" x="5894388" y="5822950"/>
          <p14:tracePt t="247594" x="5894388" y="5808663"/>
          <p14:tracePt t="247612" x="5894388" y="5800725"/>
          <p14:tracePt t="247627" x="5900738" y="5794375"/>
          <p14:tracePt t="247729" x="5900738" y="5786438"/>
          <p14:tracePt t="247737" x="5908675" y="5780088"/>
          <p14:tracePt t="247752" x="5915025" y="5765800"/>
          <p14:tracePt t="247755" x="5922963" y="5757863"/>
          <p14:tracePt t="247776" x="5929313" y="5757863"/>
          <p14:tracePt t="247777" x="5951538" y="5737225"/>
          <p14:tracePt t="247795" x="5957888" y="5729288"/>
          <p14:tracePt t="247811" x="5972175" y="5722938"/>
          <p14:tracePt t="247864" x="5980113" y="5715000"/>
          <p14:tracePt t="247873" x="5994400" y="5715000"/>
          <p14:tracePt t="247889" x="6000750" y="5715000"/>
          <p14:tracePt t="247897" x="6015038" y="5715000"/>
          <p14:tracePt t="247910" x="6029325" y="5700713"/>
          <p14:tracePt t="247927" x="6037263" y="5700713"/>
          <p14:tracePt t="247944" x="6057900" y="5694363"/>
          <p14:tracePt t="247978" x="6065838" y="5694363"/>
          <p14:tracePt t="247979" x="6080125" y="5686425"/>
          <p14:tracePt t="247993" x="6108700" y="5680075"/>
          <p14:tracePt t="248010" x="6122988" y="5680075"/>
          <p14:tracePt t="248161" x="6129338" y="5680075"/>
          <p14:tracePt t="248168" x="6137275" y="5672138"/>
          <p14:tracePt t="248176" x="6143625" y="5665788"/>
          <p14:tracePt t="248185" x="6151563" y="5657850"/>
          <p14:tracePt t="248185" x="6157913" y="5657850"/>
          <p14:tracePt t="248217" x="6165850" y="5657850"/>
          <p14:tracePt t="248224" x="6180138" y="5657850"/>
          <p14:tracePt t="248242" x="6186488" y="5657850"/>
          <p14:tracePt t="248243" x="6200775" y="5657850"/>
          <p14:tracePt t="248259" x="6215063" y="5657850"/>
          <p14:tracePt t="248277" x="6243638" y="5657850"/>
          <p14:tracePt t="248294" x="6280150" y="5657850"/>
          <p14:tracePt t="248310" x="6315075" y="5657850"/>
          <p14:tracePt t="248352" x="6323013" y="5657850"/>
          <p14:tracePt t="248360" x="6343650" y="5657850"/>
          <p14:tracePt t="248377" x="6351588" y="5657850"/>
          <p14:tracePt t="248385" x="6365875" y="5657850"/>
          <p14:tracePt t="248393" x="6380163" y="5657850"/>
          <p14:tracePt t="248409" x="6386513" y="5657850"/>
          <p14:tracePt t="248473" x="6394450" y="5657850"/>
          <p14:tracePt t="248505" x="6400800" y="5657850"/>
          <p14:tracePt t="248513" x="6423025" y="5665788"/>
          <p14:tracePt t="248521" x="6429375" y="5672138"/>
          <p14:tracePt t="248553" x="6437313" y="5686425"/>
          <p14:tracePt t="248561" x="6437313" y="5694363"/>
          <p14:tracePt t="248569" x="6437313" y="5700713"/>
          <p14:tracePt t="248576" x="6465888" y="5751513"/>
          <p14:tracePt t="248593" x="6480175" y="5772150"/>
          <p14:tracePt t="248610" x="6508750" y="5808663"/>
          <p14:tracePt t="248626" x="6537325" y="5857875"/>
          <p14:tracePt t="248643" x="6557963" y="5886450"/>
          <p14:tracePt t="248659" x="6565900" y="5929313"/>
          <p14:tracePt t="248675" x="6565900" y="5965825"/>
          <p14:tracePt t="248692" x="6565900" y="6000750"/>
          <p14:tracePt t="248709" x="6565900" y="6015038"/>
          <p14:tracePt t="248825" x="6557963" y="6022975"/>
          <p14:tracePt t="248831" x="6523038" y="6022975"/>
          <p14:tracePt t="248841" x="6486525" y="6057900"/>
          <p14:tracePt t="248858" x="6465888" y="6072188"/>
          <p14:tracePt t="248876" x="6457950" y="6080125"/>
          <p14:tracePt t="248937" x="6451600" y="6080125"/>
          <p14:tracePt t="248942" x="6443663" y="6080125"/>
          <p14:tracePt t="248961" x="6437313" y="6080125"/>
          <p14:tracePt t="248961" x="6408738" y="6080125"/>
          <p14:tracePt t="248975" x="6386513" y="6080125"/>
          <p14:tracePt t="248975" x="6357938" y="6080125"/>
          <p14:tracePt t="248993" x="6315075" y="6080125"/>
          <p14:tracePt t="249009" x="6286500" y="6080125"/>
          <p14:tracePt t="249026" x="6265863" y="6080125"/>
          <p14:tracePt t="249089" x="6257925" y="6080125"/>
          <p14:tracePt t="249097" x="6237288" y="6080125"/>
          <p14:tracePt t="249105" x="6223000" y="6080125"/>
          <p14:tracePt t="249113" x="6172200" y="6080125"/>
          <p14:tracePt t="249128" x="6143625" y="6080125"/>
          <p14:tracePt t="249141" x="6108700" y="6086475"/>
          <p14:tracePt t="249159" x="6094413" y="6086475"/>
          <p14:tracePt t="249175" x="6065838" y="6094413"/>
          <p14:tracePt t="249191" x="6037263" y="6094413"/>
          <p14:tracePt t="249191" x="6022975" y="6094413"/>
          <p14:tracePt t="249209" x="6000750" y="6094413"/>
          <p14:tracePt t="249225" x="5980113" y="6094413"/>
          <p14:tracePt t="249242" x="5937250" y="6094413"/>
          <p14:tracePt t="249258" x="5900738" y="6108700"/>
          <p14:tracePt t="249275" x="5880100" y="6108700"/>
          <p14:tracePt t="249292" x="5857875" y="6108700"/>
          <p14:tracePt t="249308" x="5837238" y="6108700"/>
          <p14:tracePt t="249326" x="5829300" y="6108700"/>
          <p14:tracePt t="249341" x="5822950" y="6108700"/>
          <p14:tracePt t="249393" x="5800725" y="6108700"/>
          <p14:tracePt t="249401" x="5794375" y="6108700"/>
          <p14:tracePt t="249409" x="5786438" y="6108700"/>
          <p14:tracePt t="249425" x="5757863" y="6100763"/>
          <p14:tracePt t="249426" x="5751513" y="6100763"/>
          <p14:tracePt t="249442" x="5737225" y="6094413"/>
          <p14:tracePt t="249458" x="5729288" y="6086475"/>
          <p14:tracePt t="249474" x="5708650" y="6065838"/>
          <p14:tracePt t="249491" x="5694363" y="6043613"/>
          <p14:tracePt t="249508" x="5651500" y="5994400"/>
          <p14:tracePt t="249524" x="5614988" y="5937250"/>
          <p14:tracePt t="249541" x="5600700" y="5908675"/>
          <p14:tracePt t="249557" x="5580063" y="5880100"/>
          <p14:tracePt t="249574" x="5572125" y="5865813"/>
          <p14:tracePt t="249591" x="5565775" y="5837238"/>
          <p14:tracePt t="249608" x="5565775" y="5815013"/>
          <p14:tracePt t="249625" x="5557838" y="5800725"/>
          <p14:tracePt t="249640" x="5557838" y="5794375"/>
          <p14:tracePt t="249658" x="5557838" y="5786438"/>
          <p14:tracePt t="249674" x="5557838" y="5780088"/>
          <p14:tracePt t="249691" x="5557838" y="5765800"/>
          <p14:tracePt t="249708" x="5565775" y="5743575"/>
          <p14:tracePt t="249724" x="5594350" y="5715000"/>
          <p14:tracePt t="249740" x="5608638" y="5700713"/>
          <p14:tracePt t="249757" x="5614988" y="5694363"/>
          <p14:tracePt t="249774" x="5637213" y="5680075"/>
          <p14:tracePt t="249809" x="5643563" y="5672138"/>
          <p14:tracePt t="249880" x="5651500" y="5672138"/>
          <p14:tracePt t="249897" x="5657850" y="5672138"/>
          <p14:tracePt t="249953" x="5672138" y="5657850"/>
          <p14:tracePt t="249969" x="5686425" y="5657850"/>
          <p14:tracePt t="249981" x="5694363" y="5657850"/>
          <p14:tracePt t="249993" x="5708650" y="5657850"/>
          <p14:tracePt t="249994" x="5715000" y="5651500"/>
          <p14:tracePt t="250007" x="5729288" y="5651500"/>
          <p14:tracePt t="250023" x="5743575" y="5651500"/>
          <p14:tracePt t="250040" x="5751513" y="5643563"/>
          <p14:tracePt t="250057" x="5757863" y="5637213"/>
          <p14:tracePt t="250096" x="5765800" y="5629275"/>
          <p14:tracePt t="250107" x="5772150" y="5622925"/>
          <p14:tracePt t="250112" x="5786438" y="5614988"/>
          <p14:tracePt t="250144" x="5800725" y="5600700"/>
          <p14:tracePt t="250153" x="5822950" y="5580063"/>
          <p14:tracePt t="250166" x="5829300" y="5572125"/>
          <p14:tracePt t="250173" x="5843588" y="5572125"/>
          <p14:tracePt t="250190" x="5851525" y="5572125"/>
          <p14:tracePt t="250207" x="5872163" y="5557838"/>
          <p14:tracePt t="250257" x="5886450" y="5557838"/>
          <p14:tracePt t="250313" x="5900738" y="5557838"/>
          <p14:tracePt t="250329" x="5908675" y="5557838"/>
          <p14:tracePt t="250345" x="5922963" y="5557838"/>
          <p14:tracePt t="250352" x="5929313" y="5557838"/>
          <p14:tracePt t="250360" x="5937250" y="5557838"/>
          <p14:tracePt t="250373" x="5965825" y="5557838"/>
          <p14:tracePt t="250390" x="6008688" y="5557838"/>
          <p14:tracePt t="250406" x="6065838" y="5557838"/>
          <p14:tracePt t="250423" x="6129338" y="5557838"/>
          <p14:tracePt t="250423" x="6165850" y="5557838"/>
          <p14:tracePt t="250441" x="6223000" y="5557838"/>
          <p14:tracePt t="250457" x="6257925" y="5557838"/>
          <p14:tracePt t="250473" x="6286500" y="5557838"/>
          <p14:tracePt t="250489" x="6294438" y="5557838"/>
          <p14:tracePt t="250537" x="6300788" y="5557838"/>
          <p14:tracePt t="250538" x="6323013" y="5557838"/>
          <p14:tracePt t="250577" x="6329363" y="5557838"/>
          <p14:tracePt t="250584" x="6343650" y="5557838"/>
          <p14:tracePt t="250592" x="6372225" y="5557838"/>
          <p14:tracePt t="250609" x="6386513" y="5557838"/>
          <p14:tracePt t="250612" x="6400800" y="5557838"/>
          <p14:tracePt t="250622" x="6429375" y="5572125"/>
          <p14:tracePt t="250640" x="6465888" y="5614988"/>
          <p14:tracePt t="250656" x="6480175" y="5643563"/>
          <p14:tracePt t="250672" x="6500813" y="5672138"/>
          <p14:tracePt t="250690" x="6515100" y="5700713"/>
          <p14:tracePt t="250705" x="6523038" y="5729288"/>
          <p14:tracePt t="250723" x="6537325" y="5743575"/>
          <p14:tracePt t="250739" x="6537325" y="5751513"/>
          <p14:tracePt t="250756" x="6537325" y="5765800"/>
          <p14:tracePt t="250773" x="6543675" y="5780088"/>
          <p14:tracePt t="250790" x="6551613" y="5800725"/>
          <p14:tracePt t="250806" x="6551613" y="5837238"/>
          <p14:tracePt t="250822" x="6572250" y="5872163"/>
          <p14:tracePt t="250839" x="6572250" y="5908675"/>
          <p14:tracePt t="250855" x="6586538" y="5957888"/>
          <p14:tracePt t="250873" x="6586538" y="5994400"/>
          <p14:tracePt t="250889" x="6594475" y="6037263"/>
          <p14:tracePt t="250906" x="6594475" y="6086475"/>
          <p14:tracePt t="250923" x="6615113" y="6129338"/>
          <p14:tracePt t="250939" x="6615113" y="6143625"/>
          <p14:tracePt t="250956" x="6615113" y="6180138"/>
          <p14:tracePt t="250972" x="6615113" y="6223000"/>
          <p14:tracePt t="250990" x="6615113" y="6229350"/>
          <p14:tracePt t="251006" x="6615113" y="6243638"/>
          <p14:tracePt t="251081" x="6615113" y="6251575"/>
          <p14:tracePt t="251097" x="6615113" y="6257925"/>
          <p14:tracePt t="251136" x="6608763" y="6272213"/>
          <p14:tracePt t="251144" x="6565900" y="6308725"/>
          <p14:tracePt t="251152" x="6557963" y="6308725"/>
          <p14:tracePt t="251160" x="6523038" y="6308725"/>
          <p14:tracePt t="251172" x="6494463" y="6315075"/>
          <p14:tracePt t="251188" x="6443663" y="6323013"/>
          <p14:tracePt t="251206" x="6423025" y="6323013"/>
          <p14:tracePt t="251222" x="6408738" y="6323013"/>
          <p14:tracePt t="251238" x="6394450" y="6323013"/>
          <p14:tracePt t="251256" x="6351588" y="6323013"/>
          <p14:tracePt t="251271" x="6194425" y="6323013"/>
          <p14:tracePt t="251289" x="6094413" y="6323013"/>
          <p14:tracePt t="251305" x="6000750" y="6323013"/>
          <p14:tracePt t="251322" x="5908675" y="6323013"/>
          <p14:tracePt t="251338" x="5822950" y="6323013"/>
          <p14:tracePt t="251356" x="5751513" y="6323013"/>
          <p14:tracePt t="251371" x="5700713" y="6323013"/>
          <p14:tracePt t="251388" x="5651500" y="6300788"/>
          <p14:tracePt t="251405" x="5629275" y="6294438"/>
          <p14:tracePt t="251421" x="5614988" y="6286500"/>
          <p14:tracePt t="251439" x="5586413" y="6280150"/>
          <p14:tracePt t="251455" x="5557838" y="6257925"/>
          <p14:tracePt t="251472" x="5543550" y="6243638"/>
          <p14:tracePt t="251488" x="5508625" y="6223000"/>
          <p14:tracePt t="251506" x="5500688" y="6208713"/>
          <p14:tracePt t="251521" x="5494338" y="6165850"/>
          <p14:tracePt t="251539" x="5480050" y="6122988"/>
          <p14:tracePt t="251556" x="5480050" y="6086475"/>
          <p14:tracePt t="251572" x="5480050" y="6065838"/>
          <p14:tracePt t="251588" x="5480050" y="6037263"/>
          <p14:tracePt t="251605" x="5480050" y="5980113"/>
          <p14:tracePt t="251622" x="5480050" y="5922963"/>
          <p14:tracePt t="251638" x="5508625" y="5837238"/>
          <p14:tracePt t="251655" x="5522913" y="5780088"/>
          <p14:tracePt t="251671" x="5551488" y="5715000"/>
          <p14:tracePt t="251689" x="5557838" y="5694363"/>
          <p14:tracePt t="251705" x="5565775" y="5672138"/>
          <p14:tracePt t="251721" x="5565775" y="5651500"/>
          <p14:tracePt t="251738" x="5565775" y="5637213"/>
          <p14:tracePt t="251754" x="5594350" y="5622925"/>
          <p14:tracePt t="251771" x="5608638" y="5608638"/>
          <p14:tracePt t="251787" x="5629275" y="5586413"/>
          <p14:tracePt t="251805" x="5686425" y="5557838"/>
          <p14:tracePt t="251821" x="5737225" y="5543550"/>
          <p14:tracePt t="251838" x="5808663" y="5537200"/>
          <p14:tracePt t="251854" x="5865813" y="5514975"/>
          <p14:tracePt t="251871" x="5922963" y="5508625"/>
          <p14:tracePt t="251888" x="6000750" y="5508625"/>
          <p14:tracePt t="251905" x="6043613" y="5508625"/>
          <p14:tracePt t="251921" x="6100763" y="5508625"/>
          <p14:tracePt t="251937" x="6143625" y="5508625"/>
          <p14:tracePt t="251955" x="6151563" y="5508625"/>
          <p14:tracePt t="251970" x="6186488" y="5508625"/>
          <p14:tracePt t="251987" x="6229350" y="5508625"/>
          <p14:tracePt t="252004" x="6272213" y="5514975"/>
          <p14:tracePt t="252022" x="6323013" y="5537200"/>
          <p14:tracePt t="252038" x="6351588" y="5551488"/>
          <p14:tracePt t="252054" x="6357938" y="5557838"/>
          <p14:tracePt t="252071" x="6394450" y="5565775"/>
          <p14:tracePt t="252087" x="6408738" y="5580063"/>
          <p14:tracePt t="252087" x="6415088" y="5600700"/>
          <p14:tracePt t="252105" x="6451600" y="5643563"/>
          <p14:tracePt t="252121" x="6494463" y="5700713"/>
          <p14:tracePt t="252138" x="6508750" y="5751513"/>
          <p14:tracePt t="252155" x="6529388" y="5800725"/>
          <p14:tracePt t="252171" x="6551613" y="5872163"/>
          <p14:tracePt t="252188" x="6551613" y="5929313"/>
          <p14:tracePt t="252204" x="6580188" y="6022975"/>
          <p14:tracePt t="252220" x="6580188" y="6080125"/>
          <p14:tracePt t="252237" x="6580188" y="6137275"/>
          <p14:tracePt t="252254" x="6580188" y="6157913"/>
          <p14:tracePt t="252271" x="6543675" y="6237288"/>
          <p14:tracePt t="252303" x="6480175" y="6308725"/>
          <p14:tracePt t="252304" x="6429375" y="6343650"/>
          <p14:tracePt t="252304" x="6386513" y="6372225"/>
          <p14:tracePt t="252321" x="6315075" y="6429375"/>
          <p14:tracePt t="252337" x="6215063" y="6457950"/>
          <p14:tracePt t="252354" x="6194425" y="6486525"/>
          <p14:tracePt t="252370" x="6157913" y="6494463"/>
          <p14:tracePt t="252387" x="6122988" y="6494463"/>
          <p14:tracePt t="252404" x="6057900" y="6494463"/>
          <p14:tracePt t="252421" x="6000750" y="6494463"/>
          <p14:tracePt t="252437" x="5957888" y="6494463"/>
          <p14:tracePt t="252454" x="5915025" y="6494463"/>
          <p14:tracePt t="252471" x="5857875" y="6451600"/>
          <p14:tracePt t="252486" x="5800725" y="6415088"/>
          <p14:tracePt t="252504" x="5786438" y="6400800"/>
          <p14:tracePt t="252520" x="5751513" y="6351588"/>
          <p14:tracePt t="252536" x="5743575" y="6308725"/>
          <p14:tracePt t="252554" x="5743575" y="6280150"/>
          <p14:tracePt t="252570" x="5743575" y="6237288"/>
          <p14:tracePt t="252587" x="5743575" y="6165850"/>
          <p14:tracePt t="252603" x="5743575" y="6072188"/>
          <p14:tracePt t="252621" x="5780088" y="5986463"/>
          <p14:tracePt t="252636" x="5837238" y="5886450"/>
          <p14:tracePt t="252654" x="5851525" y="5851525"/>
          <p14:tracePt t="252670" x="5880100" y="5808663"/>
          <p14:tracePt t="252687" x="5915025" y="5751513"/>
          <p14:tracePt t="252704" x="5929313" y="5737225"/>
          <p14:tracePt t="252720" x="5972175" y="5715000"/>
          <p14:tracePt t="252737" x="6037263" y="5715000"/>
          <p14:tracePt t="252753" x="6100763" y="5715000"/>
          <p14:tracePt t="252770" x="6186488" y="5743575"/>
          <p14:tracePt t="252787" x="6294438" y="5800725"/>
          <p14:tracePt t="252803" x="6357938" y="5829300"/>
          <p14:tracePt t="252819" x="6372225" y="5843588"/>
          <p14:tracePt t="252836" x="6394450" y="5865813"/>
          <p14:tracePt t="252852" x="6408738" y="5951538"/>
          <p14:tracePt t="252869" x="6408738" y="6008688"/>
          <p14:tracePt t="252886" x="6408738" y="6051550"/>
          <p14:tracePt t="252902" x="6408738" y="6094413"/>
          <p14:tracePt t="252920" x="6365875" y="6143625"/>
          <p14:tracePt t="252936" x="6272213" y="6172200"/>
          <p14:tracePt t="252953" x="6200775" y="6194425"/>
          <p14:tracePt t="252969" x="6122988" y="6215063"/>
          <p14:tracePt t="252986" x="6065838" y="6215063"/>
          <p14:tracePt t="253002" x="6029325" y="6223000"/>
          <p14:tracePt t="253019" x="6015038" y="6223000"/>
          <p14:tracePt t="253065" x="6008688" y="6223000"/>
          <p14:tracePt t="253072" x="5986463" y="6223000"/>
          <p14:tracePt t="253080" x="5980113" y="6223000"/>
          <p14:tracePt t="253088" x="5943600" y="6223000"/>
          <p14:tracePt t="253103" x="5922963" y="6223000"/>
          <p14:tracePt t="253119" x="5886450" y="6194425"/>
          <p14:tracePt t="253136" x="5880100" y="6157913"/>
          <p14:tracePt t="253153" x="5865813" y="6143625"/>
          <p14:tracePt t="253171" x="5865813" y="6122988"/>
          <p14:tracePt t="253186" x="5865813" y="6115050"/>
          <p14:tracePt t="253203" x="5865813" y="6094413"/>
          <p14:tracePt t="253219" x="5865813" y="6086475"/>
          <p14:tracePt t="253513" x="5857875" y="6080125"/>
          <p14:tracePt t="253545" x="5857875" y="6072188"/>
          <p14:tracePt t="253553" x="5851525" y="6057900"/>
          <p14:tracePt t="253561" x="5843588" y="6051550"/>
          <p14:tracePt t="253568" x="5837238" y="6043613"/>
          <p14:tracePt t="253600" x="5822950" y="6037263"/>
          <p14:tracePt t="253612" x="5822950" y="6015038"/>
          <p14:tracePt t="253612" x="5822950" y="6008688"/>
          <p14:tracePt t="253625" x="5822950" y="5994400"/>
          <p14:tracePt t="253635" x="5822950" y="5965825"/>
          <p14:tracePt t="253636" x="5815013" y="5951538"/>
          <p14:tracePt t="253651" x="5815013" y="5929313"/>
          <p14:tracePt t="253669" x="5815013" y="5915025"/>
          <p14:tracePt t="253685" x="5815013" y="5894388"/>
          <p14:tracePt t="253702" x="5815013" y="5880100"/>
          <p14:tracePt t="253718" x="5815013" y="5851525"/>
          <p14:tracePt t="253735" x="5815013" y="5843588"/>
          <p14:tracePt t="253752" x="5815013" y="5837238"/>
          <p14:tracePt t="253800" x="5815013" y="5808663"/>
          <p14:tracePt t="253817" x="5822950" y="5800725"/>
          <p14:tracePt t="253833" x="5829300" y="5800725"/>
          <p14:tracePt t="253840" x="5857875" y="5800725"/>
          <p14:tracePt t="253851" x="5865813" y="5794375"/>
          <p14:tracePt t="253852" x="5900738" y="5786438"/>
          <p14:tracePt t="253868" x="5915025" y="5786438"/>
          <p14:tracePt t="254025" x="5922963" y="5786438"/>
          <p14:tracePt t="254032" x="5915025" y="5800725"/>
          <p14:tracePt t="254040" x="5908675" y="5800725"/>
          <p14:tracePt t="254049" x="5900738" y="5808663"/>
          <p14:tracePt t="254113" x="5900738" y="5780088"/>
          <p14:tracePt t="254120" x="5915025" y="5757863"/>
          <p14:tracePt t="254128" x="5937250" y="5737225"/>
          <p14:tracePt t="254128" x="5965825" y="5722938"/>
          <p14:tracePt t="254137" x="5980113" y="5715000"/>
          <p14:tracePt t="254151" x="6065838" y="5700713"/>
          <p14:tracePt t="254169" x="6094413" y="5694363"/>
          <p14:tracePt t="254169" x="6143625" y="5694363"/>
          <p14:tracePt t="254186" x="6208713" y="5672138"/>
          <p14:tracePt t="254201" x="6329363" y="5672138"/>
          <p14:tracePt t="254218" x="6451600" y="5672138"/>
          <p14:tracePt t="254234" x="6580188" y="5651500"/>
          <p14:tracePt t="254251" x="6700838" y="5637213"/>
          <p14:tracePt t="254267" x="6815138" y="5614988"/>
          <p14:tracePt t="254284" x="6858000" y="5608638"/>
          <p14:tracePt t="254301" x="6894513" y="5608638"/>
          <p14:tracePt t="254317" x="6915150" y="5608638"/>
          <p14:tracePt t="254335" x="6937375" y="5608638"/>
          <p14:tracePt t="254350" x="6972300" y="5600700"/>
          <p14:tracePt t="254368" x="7065963" y="5594350"/>
          <p14:tracePt t="254384" x="7194550" y="5537200"/>
          <p14:tracePt t="254401" x="7286625" y="5494338"/>
          <p14:tracePt t="254418" x="7400925" y="5443538"/>
          <p14:tracePt t="254434" x="7472363" y="5394325"/>
          <p14:tracePt t="254450" x="7558088" y="5337175"/>
          <p14:tracePt t="254467" x="7666038" y="5272088"/>
          <p14:tracePt t="254483" x="7758113" y="5180013"/>
          <p14:tracePt t="254500" x="7808913" y="5129213"/>
          <p14:tracePt t="254518" x="7858125" y="5043488"/>
          <p14:tracePt t="254534" x="7894638" y="4957763"/>
          <p14:tracePt t="254551" x="7937500" y="4879975"/>
          <p14:tracePt t="254567" x="7951788" y="4808538"/>
          <p14:tracePt t="254584" x="7986713" y="4672013"/>
          <p14:tracePt t="254601" x="7986713" y="4594225"/>
          <p14:tracePt t="254617" x="7980363" y="4500563"/>
          <p14:tracePt t="254634" x="7966075" y="4457700"/>
          <p14:tracePt t="254650" x="7937500" y="4408488"/>
          <p14:tracePt t="254668" x="7880350" y="4322763"/>
          <p14:tracePt t="254683" x="7843838" y="4251325"/>
          <p14:tracePt t="254700" x="7808913" y="4208463"/>
          <p14:tracePt t="254717" x="7786688" y="4179888"/>
          <p14:tracePt t="254733" x="7766050" y="4157663"/>
          <p14:tracePt t="254750" x="7723188" y="4143375"/>
          <p14:tracePt t="254767" x="7672388" y="4122738"/>
          <p14:tracePt t="254783" x="7615238" y="4108450"/>
          <p14:tracePt t="254800" x="7529513" y="4071938"/>
          <p14:tracePt t="254817" x="7472363" y="4051300"/>
          <p14:tracePt t="254833" x="7380288" y="4022725"/>
          <p14:tracePt t="254850" x="7308850" y="4000500"/>
          <p14:tracePt t="254866" x="7208838" y="3965575"/>
          <p14:tracePt t="254883" x="7158038" y="3957638"/>
          <p14:tracePt t="254900" x="7065963" y="3957638"/>
          <p14:tracePt t="254917" x="6986588" y="3957638"/>
          <p14:tracePt t="254933" x="6908800" y="3957638"/>
          <p14:tracePt t="254949" x="6823075" y="3957638"/>
          <p14:tracePt t="254967" x="6729413" y="3957638"/>
          <p14:tracePt t="254983" x="6615113" y="3957638"/>
          <p14:tracePt t="254983" x="6586538" y="3957638"/>
          <p14:tracePt t="255001" x="6486525" y="3994150"/>
          <p14:tracePt t="255017" x="6380163" y="4037013"/>
          <p14:tracePt t="255034" x="6272213" y="4094163"/>
          <p14:tracePt t="255050" x="6215063" y="4143375"/>
          <p14:tracePt t="255067" x="6122988" y="4222750"/>
          <p14:tracePt t="255083" x="6065838" y="4271963"/>
          <p14:tracePt t="255099" x="5986463" y="4343400"/>
          <p14:tracePt t="255116" x="5957888" y="4371975"/>
          <p14:tracePt t="255133" x="5929313" y="4408488"/>
          <p14:tracePt t="255151" x="5894388" y="4451350"/>
          <p14:tracePt t="255167" x="5857875" y="4479925"/>
          <p14:tracePt t="255184" x="5829300" y="4537075"/>
          <p14:tracePt t="255199" x="5786438" y="4643438"/>
          <p14:tracePt t="255217" x="5765800" y="4757738"/>
          <p14:tracePt t="255233" x="5765800" y="4837113"/>
          <p14:tracePt t="255250" x="5780088" y="4894263"/>
          <p14:tracePt t="255266" x="5815013" y="4929188"/>
          <p14:tracePt t="255283" x="5837238" y="4937125"/>
          <p14:tracePt t="255300" x="5900738" y="4937125"/>
          <p14:tracePt t="255316" x="6008688" y="4937125"/>
          <p14:tracePt t="255333" x="6086475" y="4922838"/>
          <p14:tracePt t="255349" x="6172200" y="4865688"/>
          <p14:tracePt t="255367" x="6280150" y="4794250"/>
          <p14:tracePt t="255382" x="6351588" y="4657725"/>
          <p14:tracePt t="255400" x="6351588" y="4537075"/>
          <p14:tracePt t="255415" x="6351588" y="4279900"/>
          <p14:tracePt t="255433" x="6280150" y="4094163"/>
          <p14:tracePt t="255450" x="6186488" y="3937000"/>
          <p14:tracePt t="255466" x="6080125" y="3829050"/>
          <p14:tracePt t="255483" x="5994400" y="3771900"/>
          <p14:tracePt t="255499" x="5937250" y="3765550"/>
          <p14:tracePt t="255517" x="5894388" y="3765550"/>
          <p14:tracePt t="255532" x="5837238" y="3779838"/>
          <p14:tracePt t="255549" x="5786438" y="3836988"/>
          <p14:tracePt t="255565" x="5743575" y="3929063"/>
          <p14:tracePt t="255582" x="5729288" y="4071938"/>
          <p14:tracePt t="255598" x="5722938" y="4200525"/>
          <p14:tracePt t="255615" x="5865813" y="4365625"/>
          <p14:tracePt t="255633" x="6072188" y="4471988"/>
          <p14:tracePt t="255649" x="6280150" y="4494213"/>
          <p14:tracePt t="255666" x="6408738" y="4494213"/>
          <p14:tracePt t="255682" x="6451600" y="4471988"/>
          <p14:tracePt t="255699" x="6451600" y="4371975"/>
          <p14:tracePt t="255715" x="6408738" y="4279900"/>
          <p14:tracePt t="255733" x="6315075" y="4186238"/>
          <p14:tracePt t="255748" x="6172200" y="4137025"/>
          <p14:tracePt t="255765" x="6008688" y="4129088"/>
          <p14:tracePt t="255782" x="5822950" y="4114800"/>
          <p14:tracePt t="255799" x="5643563" y="4114800"/>
          <p14:tracePt t="255816" x="5480050" y="4171950"/>
          <p14:tracePt t="255831" x="5286375" y="4257675"/>
          <p14:tracePt t="255850" x="5180013" y="4279900"/>
          <p14:tracePt t="255865" x="5065713" y="4286250"/>
          <p14:tracePt t="255883" x="4951413" y="4314825"/>
          <p14:tracePt t="255899" x="4814888" y="4322763"/>
          <p14:tracePt t="255915" x="4657725" y="4337050"/>
          <p14:tracePt t="255932" x="4471988" y="4337050"/>
          <p14:tracePt t="255949" x="4365625" y="4351338"/>
          <p14:tracePt t="255966" x="4271963" y="4379913"/>
          <p14:tracePt t="255982" x="4251325" y="4379913"/>
          <p14:tracePt t="255999" x="4208463" y="4386263"/>
          <p14:tracePt t="256015" x="4129088" y="4386263"/>
          <p14:tracePt t="256032" x="4051300" y="4400550"/>
          <p14:tracePt t="256048" x="3957638" y="4400550"/>
          <p14:tracePt t="256066" x="3937000" y="4400550"/>
          <p14:tracePt t="256082" x="3900488" y="4400550"/>
          <p14:tracePt t="256098" x="3857625" y="4400550"/>
          <p14:tracePt t="256115" x="3743325" y="4379913"/>
          <p14:tracePt t="256131" x="3608388" y="4379913"/>
          <p14:tracePt t="256150" x="3465513" y="4351338"/>
          <p14:tracePt t="256165" x="3322638" y="4351338"/>
          <p14:tracePt t="256182" x="3200400" y="4351338"/>
          <p14:tracePt t="256198" x="3036888" y="4314825"/>
          <p14:tracePt t="256215" x="2894013" y="4300538"/>
          <p14:tracePt t="256231" x="2771775" y="4279900"/>
          <p14:tracePt t="256248" x="2565400" y="4243388"/>
          <p14:tracePt t="256265" x="2486025" y="4243388"/>
          <p14:tracePt t="256281" x="2451100" y="4243388"/>
          <p14:tracePt t="256361" x="2443163" y="4243388"/>
          <p14:tracePt t="256362" x="2428875" y="4243388"/>
          <p14:tracePt t="256473" x="2465388" y="4243388"/>
          <p14:tracePt t="256481" x="2608263" y="4243388"/>
          <p14:tracePt t="256492" x="2743200" y="4243388"/>
          <p14:tracePt t="256497" x="2865438" y="4243388"/>
          <p14:tracePt t="256505" x="3108325" y="4243388"/>
          <p14:tracePt t="256514" x="3314700" y="4243388"/>
          <p14:tracePt t="256531" x="3500438" y="4243388"/>
          <p14:tracePt t="256549" x="3694113" y="4243388"/>
          <p14:tracePt t="256564" x="3879850" y="4243388"/>
          <p14:tracePt t="256580" x="4022725" y="4243388"/>
          <p14:tracePt t="256597" x="4129088" y="4243388"/>
          <p14:tracePt t="256614" x="4208463" y="4243388"/>
          <p14:tracePt t="256631" x="4214813" y="4243388"/>
          <p14:tracePt t="256761" x="4137025" y="4243388"/>
          <p14:tracePt t="256769" x="4051300" y="4243388"/>
          <p14:tracePt t="256770" x="3957638" y="4243388"/>
          <p14:tracePt t="256780" x="3771900" y="4243388"/>
          <p14:tracePt t="256797" x="3600450" y="4243388"/>
          <p14:tracePt t="256814" x="3479800" y="4243388"/>
          <p14:tracePt t="256831" x="3371850" y="4243388"/>
          <p14:tracePt t="256848" x="3214688" y="4243388"/>
          <p14:tracePt t="256864" x="2951163" y="4243388"/>
          <p14:tracePt t="256881" x="2751138" y="4243388"/>
          <p14:tracePt t="256897" x="2508250" y="4243388"/>
          <p14:tracePt t="256914" x="2314575" y="4243388"/>
          <p14:tracePt t="256931" x="2214563" y="4243388"/>
          <p14:tracePt t="256947" x="2193925" y="4243388"/>
          <p14:tracePt t="257049" x="2286000" y="4271963"/>
          <p14:tracePt t="257056" x="2557463" y="4322763"/>
          <p14:tracePt t="257064" x="2836863" y="4365625"/>
          <p14:tracePt t="257064" x="2986088" y="4394200"/>
          <p14:tracePt t="257081" x="3228975" y="4408488"/>
          <p14:tracePt t="257097" x="3443288" y="4437063"/>
          <p14:tracePt t="257113" x="3543300" y="4437063"/>
          <p14:tracePt t="257129" x="3579813" y="4437063"/>
          <p14:tracePt t="257148" x="3586163" y="4437063"/>
          <p14:tracePt t="257193" x="3600450" y="4437063"/>
          <p14:tracePt t="257201" x="3622675" y="4437063"/>
          <p14:tracePt t="257208" x="3657600" y="4437063"/>
          <p14:tracePt t="257216" x="3736975" y="4437063"/>
          <p14:tracePt t="257230" x="3857625" y="4437063"/>
          <p14:tracePt t="257247" x="3929063" y="4437063"/>
          <p14:tracePt t="257264" x="3937000" y="4437063"/>
          <p14:tracePt t="257280" x="3943350" y="4443413"/>
          <p14:tracePt t="257297" x="3943350" y="4451350"/>
          <p14:tracePt t="257337" x="3943350" y="4457700"/>
          <p14:tracePt t="257409" x="3929063" y="4471988"/>
          <p14:tracePt t="257417" x="3886200" y="4494213"/>
          <p14:tracePt t="257429" x="3829050" y="4494213"/>
          <p14:tracePt t="257432" x="3694113" y="4494213"/>
          <p14:tracePt t="257446" x="3571875" y="4494213"/>
          <p14:tracePt t="257463" x="3500438" y="4494213"/>
          <p14:tracePt t="257479" x="3479800" y="4494213"/>
          <p14:tracePt t="257496" x="3451225" y="4494213"/>
          <p14:tracePt t="257513" x="3400425" y="4494213"/>
          <p14:tracePt t="257530" x="3336925" y="4494213"/>
          <p14:tracePt t="257546" x="3279775" y="4486275"/>
          <p14:tracePt t="257562" x="3222625" y="4479925"/>
          <p14:tracePt t="257579" x="3151188" y="4443413"/>
          <p14:tracePt t="257597" x="3100388" y="4443413"/>
          <p14:tracePt t="257613" x="3071813" y="4437063"/>
          <p14:tracePt t="257630" x="3028950" y="4429125"/>
          <p14:tracePt t="257646" x="2994025" y="4408488"/>
          <p14:tracePt t="257663" x="2971800" y="4394200"/>
          <p14:tracePt t="257679" x="2951163" y="4386263"/>
          <p14:tracePt t="257697" x="2894013" y="4365625"/>
          <p14:tracePt t="257713" x="2843213" y="4343400"/>
          <p14:tracePt t="257730" x="2794000" y="4322763"/>
          <p14:tracePt t="257746" x="2736850" y="4308475"/>
          <p14:tracePt t="257763" x="2665413" y="4265613"/>
          <p14:tracePt t="257780" x="2628900" y="4265613"/>
          <p14:tracePt t="257795" x="2622550" y="4265613"/>
          <p14:tracePt t="257841" x="2608263" y="4265613"/>
          <p14:tracePt t="257847" x="2593975" y="4265613"/>
          <p14:tracePt t="257849" x="2571750" y="4265613"/>
          <p14:tracePt t="257862" x="2557463" y="4329113"/>
          <p14:tracePt t="257879" x="2543175" y="4422775"/>
          <p14:tracePt t="257879" x="2543175" y="4465638"/>
          <p14:tracePt t="257897" x="2536825" y="4500563"/>
          <p14:tracePt t="257912" x="2536825" y="4594225"/>
          <p14:tracePt t="257930" x="2536825" y="4651375"/>
          <p14:tracePt t="257946" x="2543175" y="4694238"/>
          <p14:tracePt t="257963" x="2571750" y="4737100"/>
          <p14:tracePt t="257978" x="2614613" y="4800600"/>
          <p14:tracePt t="257996" x="2643188" y="4843463"/>
          <p14:tracePt t="258012" x="2651125" y="4851400"/>
          <p14:tracePt t="258028" x="2686050" y="4851400"/>
          <p14:tracePt t="258045" x="2736850" y="4851400"/>
          <p14:tracePt t="258062" x="2814638" y="4851400"/>
          <p14:tracePt t="258080" x="2922588" y="4837113"/>
          <p14:tracePt t="258096" x="3079750" y="4743450"/>
          <p14:tracePt t="258096" x="3136900" y="4694238"/>
          <p14:tracePt t="258112" x="3257550" y="4608513"/>
          <p14:tracePt t="258129" x="3322638" y="4551363"/>
          <p14:tracePt t="258146" x="3379788" y="4500563"/>
          <p14:tracePt t="258162" x="3443288" y="4451350"/>
          <p14:tracePt t="258179" x="3479800" y="4422775"/>
          <p14:tracePt t="258195" x="3522663" y="4394200"/>
          <p14:tracePt t="258212" x="3565525" y="4357688"/>
          <p14:tracePt t="258230" x="3600450" y="4329113"/>
          <p14:tracePt t="258245" x="3643313" y="4300538"/>
          <p14:tracePt t="258262" x="3686175" y="4294188"/>
          <p14:tracePt t="258278" x="3722688" y="4294188"/>
          <p14:tracePt t="258278" x="3736975" y="4294188"/>
          <p14:tracePt t="258296" x="3765550" y="4294188"/>
          <p14:tracePt t="258311" x="3779838" y="4294188"/>
          <p14:tracePt t="258329" x="3822700" y="4308475"/>
          <p14:tracePt t="258346" x="3857625" y="4343400"/>
          <p14:tracePt t="258361" x="3922713" y="4429125"/>
          <p14:tracePt t="258378" x="3965575" y="4514850"/>
          <p14:tracePt t="258395" x="3971925" y="4579938"/>
          <p14:tracePt t="258412" x="4008438" y="4679950"/>
          <p14:tracePt t="258428" x="4014788" y="4786313"/>
          <p14:tracePt t="258445" x="4014788" y="4879975"/>
          <p14:tracePt t="258462" x="4037013" y="4986338"/>
          <p14:tracePt t="258478" x="4079875" y="5057775"/>
          <p14:tracePt t="258495" x="4094163" y="5080000"/>
          <p14:tracePt t="258617" x="4079875" y="5086350"/>
          <p14:tracePt t="258625" x="4065588" y="5086350"/>
          <p14:tracePt t="258633" x="4008438" y="5100638"/>
          <p14:tracePt t="258644" x="3979863" y="5108575"/>
          <p14:tracePt t="258648" x="3914775" y="5129213"/>
          <p14:tracePt t="258664" x="3822700" y="5151438"/>
          <p14:tracePt t="258678" x="3779838" y="5151438"/>
          <p14:tracePt t="258694" x="3765550" y="5151438"/>
          <p14:tracePt t="258712" x="3743325" y="5151438"/>
          <p14:tracePt t="258727" x="3722688" y="5129213"/>
          <p14:tracePt t="258785" x="3708400" y="5129213"/>
          <p14:tracePt t="258793" x="3665538" y="5129213"/>
          <p14:tracePt t="258795" x="3594100" y="5165725"/>
          <p14:tracePt t="258812" x="3514725" y="5214938"/>
          <p14:tracePt t="258827" x="3414713" y="5257800"/>
          <p14:tracePt t="258844" x="3300413" y="5294313"/>
          <p14:tracePt t="258861" x="3271838" y="5294313"/>
          <p14:tracePt t="258921" x="3251200" y="5294313"/>
          <p14:tracePt t="258923" x="3228975" y="5294313"/>
          <p14:tracePt t="258928" x="3222625" y="5294313"/>
          <p14:tracePt t="259320" x="3228975" y="5294313"/>
          <p14:tracePt t="259329" x="3336925" y="5294313"/>
          <p14:tracePt t="259332" x="3386138" y="5294313"/>
          <p14:tracePt t="259343" x="3651250" y="5280025"/>
          <p14:tracePt t="259361" x="3843338" y="5280025"/>
          <p14:tracePt t="259377" x="4137025" y="5300663"/>
          <p14:tracePt t="259393" x="4465638" y="5343525"/>
          <p14:tracePt t="259410" x="4757738" y="5386388"/>
          <p14:tracePt t="259426" x="4986338" y="5429250"/>
          <p14:tracePt t="259444" x="5114925" y="5437188"/>
          <p14:tracePt t="259460" x="5143500" y="5443538"/>
          <p14:tracePt t="259477" x="5165725" y="5443538"/>
          <p14:tracePt t="259494" x="5180013" y="5457825"/>
          <p14:tracePt t="259536" x="5208588" y="5457825"/>
          <p14:tracePt t="259545" x="5243513" y="5457825"/>
          <p14:tracePt t="259552" x="5272088" y="5457825"/>
          <p14:tracePt t="259560" x="5400675" y="5457825"/>
          <p14:tracePt t="259577" x="5508625" y="5457825"/>
          <p14:tracePt t="259594" x="5614988" y="5457825"/>
          <p14:tracePt t="259610" x="5680075" y="5457825"/>
          <p14:tracePt t="259627" x="5722938" y="5457825"/>
          <p14:tracePt t="259643" x="5765800" y="5457825"/>
          <p14:tracePt t="259660" x="5794375" y="5457825"/>
          <p14:tracePt t="259677" x="5837238" y="5457825"/>
          <p14:tracePt t="259693" x="5880100" y="5457825"/>
          <p14:tracePt t="259711" x="5922963" y="5465763"/>
          <p14:tracePt t="259727" x="5965825" y="5486400"/>
          <p14:tracePt t="259743" x="6008688" y="5494338"/>
          <p14:tracePt t="259760" x="6057900" y="5508625"/>
          <p14:tracePt t="259778" x="6065838" y="5508625"/>
          <p14:tracePt t="259794" x="6094413" y="5508625"/>
          <p14:tracePt t="259809" x="6122988" y="5508625"/>
          <p14:tracePt t="259827" x="6143625" y="5529263"/>
          <p14:tracePt t="259842" x="6157913" y="5543550"/>
          <p14:tracePt t="259860" x="6208713" y="5594350"/>
          <p14:tracePt t="259876" x="6243638" y="5622925"/>
          <p14:tracePt t="259893" x="6280150" y="5643563"/>
          <p14:tracePt t="259909" x="6308725" y="5672138"/>
          <p14:tracePt t="259926" x="6329363" y="5680075"/>
          <p14:tracePt t="259943" x="6343650" y="5694363"/>
          <p14:tracePt t="259959" x="6365875" y="5700713"/>
          <p14:tracePt t="259959" x="6372225" y="5708650"/>
          <p14:tracePt t="259977" x="6408738" y="5743575"/>
          <p14:tracePt t="259993" x="6437313" y="5757863"/>
          <p14:tracePt t="260009" x="6443663" y="5765800"/>
          <p14:tracePt t="260065" x="6457950" y="5772150"/>
          <p14:tracePt t="260073" x="6465888" y="5780088"/>
          <p14:tracePt t="260075" x="6480175" y="5808663"/>
          <p14:tracePt t="260092" x="6486525" y="5829300"/>
          <p14:tracePt t="260109" x="6486525" y="5843588"/>
          <p14:tracePt t="260126" x="6494463" y="5872163"/>
          <p14:tracePt t="260142" x="6494463" y="5908675"/>
          <p14:tracePt t="260161" x="6494463" y="5922963"/>
          <p14:tracePt t="260175" x="6494463" y="5994400"/>
          <p14:tracePt t="260192" x="6494463" y="6008688"/>
          <p14:tracePt t="260208" x="6494463" y="6043613"/>
          <p14:tracePt t="260226" x="6494463" y="6086475"/>
          <p14:tracePt t="260242" x="6457950" y="6165850"/>
          <p14:tracePt t="260259" x="6423025" y="6223000"/>
          <p14:tracePt t="260275" x="6386513" y="6265863"/>
          <p14:tracePt t="260293" x="6351588" y="6286500"/>
          <p14:tracePt t="260309" x="6315075" y="6315075"/>
          <p14:tracePt t="260325" x="6300788" y="6323013"/>
          <p14:tracePt t="260342" x="6286500" y="6323013"/>
          <p14:tracePt t="260359" x="6243638" y="6337300"/>
          <p14:tracePt t="260400" x="6229350" y="6337300"/>
          <p14:tracePt t="260407" x="6223000" y="6337300"/>
          <p14:tracePt t="260409" x="6208713" y="6337300"/>
          <p14:tracePt t="260425" x="6180138" y="6337300"/>
          <p14:tracePt t="260442" x="6151563" y="6337300"/>
          <p14:tracePt t="260458" x="6108700" y="6337300"/>
          <p14:tracePt t="260475" x="6080125" y="6337300"/>
          <p14:tracePt t="260492" x="6051550" y="6337300"/>
          <p14:tracePt t="260508" x="6029325" y="6337300"/>
          <p14:tracePt t="260545" x="6022975" y="6337300"/>
          <p14:tracePt t="260545" x="6008688" y="6329363"/>
          <p14:tracePt t="260559" x="6000750" y="6323013"/>
          <p14:tracePt t="260575" x="5994400" y="6315075"/>
          <p14:tracePt t="260616" x="5986463" y="6308725"/>
          <p14:tracePt t="260624" x="5972175" y="6294438"/>
          <p14:tracePt t="260630" x="5943600" y="6280150"/>
          <p14:tracePt t="260641" x="5929313" y="6265863"/>
          <p14:tracePt t="260658" x="5908675" y="6243638"/>
          <p14:tracePt t="260701" x="5900738" y="6237288"/>
          <p14:tracePt t="260712" x="5900738" y="6208713"/>
          <p14:tracePt t="260720" x="5900738" y="6186488"/>
          <p14:tracePt t="260736" x="5900738" y="6157913"/>
          <p14:tracePt t="260742" x="5900738" y="6115050"/>
          <p14:tracePt t="260758" x="5908675" y="6057900"/>
          <p14:tracePt t="260774" x="5951538" y="6000750"/>
          <p14:tracePt t="260774" x="5972175" y="5972175"/>
          <p14:tracePt t="260794" x="5980113" y="5957888"/>
          <p14:tracePt t="260808" x="6015038" y="5922963"/>
          <p14:tracePt t="260826" x="6022975" y="5908675"/>
          <p14:tracePt t="260842" x="6037263" y="5886450"/>
          <p14:tracePt t="260858" x="6043613" y="5880100"/>
          <p14:tracePt t="260875" x="6057900" y="5865813"/>
          <p14:tracePt t="260892" x="6086475" y="5843588"/>
          <p14:tracePt t="260908" x="6094413" y="5837238"/>
          <p14:tracePt t="260924" x="6115050" y="5808663"/>
          <p14:tracePt t="260941" x="6143625" y="5800725"/>
          <p14:tracePt t="260957" x="6157913" y="5800725"/>
          <p14:tracePt t="260975" x="6165850" y="5794375"/>
          <p14:tracePt t="260991" x="6229350" y="5794375"/>
          <p14:tracePt t="261008" x="6272213" y="5794375"/>
          <p14:tracePt t="261024" x="6323013" y="5794375"/>
          <p14:tracePt t="261042" x="6351588" y="5794375"/>
          <p14:tracePt t="261058" x="6372225" y="5794375"/>
          <p14:tracePt t="261075" x="6394450" y="5822950"/>
          <p14:tracePt t="261091" x="6408738" y="5843588"/>
          <p14:tracePt t="261107" x="6415088" y="5880100"/>
          <p14:tracePt t="261124" x="6415088" y="5929313"/>
          <p14:tracePt t="261140" x="6415088" y="5994400"/>
          <p14:tracePt t="261160" x="6386513" y="6122988"/>
          <p14:tracePt t="261174" x="6315075" y="6229350"/>
          <p14:tracePt t="261191" x="6272213" y="6280150"/>
          <p14:tracePt t="261207" x="6243638" y="6286500"/>
          <p14:tracePt t="261225" x="6229350" y="6294438"/>
          <p14:tracePt t="261241" x="6223000" y="6300788"/>
          <p14:tracePt t="261258" x="6208713" y="6300788"/>
          <p14:tracePt t="261274" x="6151563" y="6300788"/>
          <p14:tracePt t="261290" x="6029325" y="6280150"/>
          <p14:tracePt t="261308" x="5915025" y="6229350"/>
          <p14:tracePt t="261324" x="5865813" y="6208713"/>
          <p14:tracePt t="261341" x="5829300" y="6172200"/>
          <p14:tracePt t="261358" x="5829300" y="6108700"/>
          <p14:tracePt t="261374" x="5829300" y="6051550"/>
          <p14:tracePt t="261390" x="5829300" y="6022975"/>
          <p14:tracePt t="261407" x="5843588" y="5994400"/>
          <p14:tracePt t="261545" x="5843588" y="5986463"/>
          <p14:tracePt t="261561" x="5837238" y="5980113"/>
          <p14:tracePt t="261561" x="5829300" y="5972175"/>
          <p14:tracePt t="261573" x="5808663" y="5972175"/>
          <p14:tracePt t="261591" x="5772150" y="5972175"/>
          <p14:tracePt t="261607" x="5715000" y="5922963"/>
          <p14:tracePt t="261623" x="5480050" y="5743575"/>
          <p14:tracePt t="261641" x="5308600" y="5580063"/>
          <p14:tracePt t="261656" x="5194300" y="5457825"/>
          <p14:tracePt t="261674" x="5151438" y="5372100"/>
          <p14:tracePt t="261689" x="5100638" y="5257800"/>
          <p14:tracePt t="261707" x="5065713" y="5108575"/>
          <p14:tracePt t="261724" x="5000625" y="4972050"/>
          <p14:tracePt t="261740" x="4972050" y="4879975"/>
          <p14:tracePt t="261757" x="4937125" y="4794250"/>
          <p14:tracePt t="261773" x="4929188" y="4722813"/>
          <p14:tracePt t="261790" x="4908550" y="4679950"/>
          <p14:tracePt t="261806" x="4894263" y="4629150"/>
          <p14:tracePt t="261824" x="4872038" y="4586288"/>
          <p14:tracePt t="261840" x="4857750" y="4551363"/>
          <p14:tracePt t="261857" x="4843463" y="4522788"/>
          <p14:tracePt t="261874" x="4837113" y="4508500"/>
          <p14:tracePt t="261890" x="4829175" y="4479925"/>
          <p14:tracePt t="261906" x="4794250" y="4437063"/>
          <p14:tracePt t="261923" x="4786313" y="4414838"/>
          <p14:tracePt t="261969" x="4779963" y="4414838"/>
          <p14:tracePt t="261977" x="4757738" y="4414838"/>
          <p14:tracePt t="261993" x="4714875" y="4451350"/>
          <p14:tracePt t="262000" x="4708525" y="4471988"/>
          <p14:tracePt t="262000" x="4700588" y="4500563"/>
          <p14:tracePt t="262009" x="4686300" y="4537075"/>
          <p14:tracePt t="262024" x="4643438" y="4600575"/>
          <p14:tracePt t="262024" x="4608513" y="4643438"/>
          <p14:tracePt t="262041" x="4572000" y="4686300"/>
          <p14:tracePt t="262057" x="4543425" y="4714875"/>
          <p14:tracePt t="262073" x="4529138" y="4729163"/>
          <p14:tracePt t="262090" x="4522788" y="4737100"/>
          <p14:tracePt t="262107" x="4486275" y="4743450"/>
          <p14:tracePt t="262123" x="4443413" y="4743450"/>
          <p14:tracePt t="262139" x="4400550" y="4743450"/>
          <p14:tracePt t="262157" x="4371975" y="4743450"/>
          <p14:tracePt t="262173" x="4357688" y="4743450"/>
          <p14:tracePt t="262190" x="4351338" y="4743450"/>
          <p14:tracePt t="262206" x="4265613" y="4694238"/>
          <p14:tracePt t="262222" x="4171950" y="4586288"/>
          <p14:tracePt t="262239" x="4094163" y="4508500"/>
          <p14:tracePt t="262255" x="3971925" y="4414838"/>
          <p14:tracePt t="262273" x="3957638" y="4379913"/>
          <p14:tracePt t="262290" x="3929063" y="4300538"/>
          <p14:tracePt t="262322" x="3922713" y="4257675"/>
          <p14:tracePt t="262323" x="3894138" y="4200525"/>
          <p14:tracePt t="262340" x="3886200" y="4151313"/>
          <p14:tracePt t="262356" x="3886200" y="4122738"/>
          <p14:tracePt t="262372" x="3886200" y="4100513"/>
          <p14:tracePt t="262389" x="3886200" y="4057650"/>
          <p14:tracePt t="262405" x="3908425" y="3971925"/>
          <p14:tracePt t="262424" x="3937000" y="3908425"/>
          <p14:tracePt t="262438" x="3965575" y="3822700"/>
          <p14:tracePt t="262438" x="3986213" y="3808413"/>
          <p14:tracePt t="262474" x="3994150" y="3800475"/>
          <p14:tracePt t="262513" x="4000500" y="3794125"/>
          <p14:tracePt t="262520" x="4014788" y="3779838"/>
          <p14:tracePt t="262527" x="4043363" y="3779838"/>
          <p14:tracePt t="262539" x="4114800" y="3779838"/>
          <p14:tracePt t="262556" x="4179888" y="3786188"/>
          <p14:tracePt t="262573" x="4271963" y="3808413"/>
          <p14:tracePt t="262589" x="4394200" y="3851275"/>
          <p14:tracePt t="262607" x="4508500" y="3886200"/>
          <p14:tracePt t="262622" x="4551363" y="3894138"/>
          <p14:tracePt t="262639" x="4579938" y="3900488"/>
          <p14:tracePt t="262656" x="4594225" y="3908425"/>
          <p14:tracePt t="262673" x="4637088" y="3943350"/>
          <p14:tracePt t="262688" x="4651375" y="3957638"/>
          <p14:tracePt t="262705" x="4686300" y="3994150"/>
          <p14:tracePt t="262722" x="4694238" y="4014788"/>
          <p14:tracePt t="262738" x="4708525" y="4051300"/>
          <p14:tracePt t="262756" x="4714875" y="4086225"/>
          <p14:tracePt t="262772" x="4722813" y="4108450"/>
          <p14:tracePt t="262790" x="4737100" y="4137025"/>
          <p14:tracePt t="262806" x="4737100" y="4151313"/>
          <p14:tracePt t="262841" x="4737100" y="4165600"/>
          <p14:tracePt t="262842" x="4737100" y="4179888"/>
          <p14:tracePt t="262856" x="4737100" y="4208463"/>
          <p14:tracePt t="262856" x="4737100" y="4222750"/>
          <p14:tracePt t="262873" x="4737100" y="4243388"/>
          <p14:tracePt t="262889" x="4714875" y="4279900"/>
          <p14:tracePt t="262906" x="4700588" y="4314825"/>
          <p14:tracePt t="262921" x="4686300" y="4351338"/>
          <p14:tracePt t="262938" x="4665663" y="4394200"/>
          <p14:tracePt t="262954" x="4643438" y="4429125"/>
          <p14:tracePt t="262971" x="4622800" y="4465638"/>
          <p14:tracePt t="262988" x="4608513" y="4479925"/>
          <p14:tracePt t="263005" x="4572000" y="4522788"/>
          <p14:tracePt t="263022" x="4529138" y="4565650"/>
          <p14:tracePt t="263038" x="4486275" y="4594225"/>
          <p14:tracePt t="263056" x="4443413" y="4622800"/>
          <p14:tracePt t="263072" x="4394200" y="4629150"/>
          <p14:tracePt t="263089" x="4371975" y="4629150"/>
          <p14:tracePt t="263106" x="4322763" y="4651375"/>
          <p14:tracePt t="263122" x="4286250" y="4657725"/>
          <p14:tracePt t="263138" x="4229100" y="4672013"/>
          <p14:tracePt t="263155" x="4194175" y="4672013"/>
          <p14:tracePt t="263172" x="4157663" y="4694238"/>
          <p14:tracePt t="263188" x="4143375" y="4694238"/>
          <p14:tracePt t="263205" x="4114800" y="4694238"/>
          <p14:tracePt t="263221" x="4065588" y="4694238"/>
          <p14:tracePt t="263238" x="4014788" y="4694238"/>
          <p14:tracePt t="263255" x="3971925" y="4694238"/>
          <p14:tracePt t="263272" x="3929063" y="4694238"/>
          <p14:tracePt t="263288" x="3857625" y="4694238"/>
          <p14:tracePt t="263305" x="3808413" y="4679950"/>
          <p14:tracePt t="263322" x="3751263" y="4643438"/>
          <p14:tracePt t="263338" x="3736975" y="4629150"/>
          <p14:tracePt t="263356" x="3694113" y="4579938"/>
          <p14:tracePt t="263371" x="3665538" y="4557713"/>
          <p14:tracePt t="263388" x="3643313" y="4529138"/>
          <p14:tracePt t="263404" x="3622675" y="4494213"/>
          <p14:tracePt t="263421" x="3614738" y="4437063"/>
          <p14:tracePt t="263437" x="3594100" y="4371975"/>
          <p14:tracePt t="263454" x="3594100" y="4294188"/>
          <p14:tracePt t="263472" x="3594100" y="4229100"/>
          <p14:tracePt t="263488" x="3594100" y="4157663"/>
          <p14:tracePt t="263505" x="3594100" y="4143375"/>
          <p14:tracePt t="263521" x="3622675" y="4100513"/>
          <p14:tracePt t="263539" x="3629025" y="4094163"/>
          <p14:tracePt t="263553" x="3657600" y="4071938"/>
          <p14:tracePt t="263571" x="3686175" y="4065588"/>
          <p14:tracePt t="263587" x="3757613" y="4057650"/>
          <p14:tracePt t="263605" x="3879850" y="4008438"/>
          <p14:tracePt t="263621" x="3979863" y="3994150"/>
          <p14:tracePt t="263637" x="4029075" y="3986213"/>
          <p14:tracePt t="263655" x="4065588" y="3986213"/>
          <p14:tracePt t="263671" x="4094163" y="3971925"/>
          <p14:tracePt t="263687" x="4108450" y="3971925"/>
          <p14:tracePt t="263687" x="4114800" y="3965575"/>
          <p14:tracePt t="263722" x="4137025" y="3965575"/>
          <p14:tracePt t="263722" x="4151313" y="3957638"/>
          <p14:tracePt t="263739" x="4179888" y="3957638"/>
          <p14:tracePt t="263754" x="4186238" y="3957638"/>
          <p14:tracePt t="263771" x="4214813" y="3957638"/>
          <p14:tracePt t="263787" x="4229100" y="3957638"/>
          <p14:tracePt t="263805" x="4257675" y="3957638"/>
          <p14:tracePt t="263820" x="4300538" y="3957638"/>
          <p14:tracePt t="263837" x="4329113" y="3957638"/>
          <p14:tracePt t="263855" x="4400550" y="3965575"/>
          <p14:tracePt t="263870" x="4429125" y="3994150"/>
          <p14:tracePt t="263887" x="4465638" y="4022725"/>
          <p14:tracePt t="263904" x="4494213" y="4057650"/>
          <p14:tracePt t="263921" x="4494213" y="4071938"/>
          <p14:tracePt t="263937" x="4494213" y="4100513"/>
          <p14:tracePt t="263955" x="4494213" y="4143375"/>
          <p14:tracePt t="263970" x="4494213" y="4179888"/>
          <p14:tracePt t="263987" x="4494213" y="4208463"/>
          <p14:tracePt t="264004" x="4471988" y="4237038"/>
          <p14:tracePt t="264020" x="4465638" y="4243388"/>
          <p14:tracePt t="265232" x="4443413" y="4271963"/>
          <p14:tracePt t="265240" x="4400550" y="4294188"/>
          <p14:tracePt t="265248" x="4371975" y="4308475"/>
          <p14:tracePt t="265256" x="4229100" y="4337050"/>
          <p14:tracePt t="265268" x="4151313" y="4365625"/>
          <p14:tracePt t="265285" x="4065588" y="4394200"/>
          <p14:tracePt t="265303" x="4000500" y="4429125"/>
          <p14:tracePt t="265318" x="3914775" y="4443413"/>
          <p14:tracePt t="265335" x="3786188" y="4479925"/>
          <p14:tracePt t="265351" x="3571875" y="4508500"/>
          <p14:tracePt t="265368" x="3465513" y="4529138"/>
          <p14:tracePt t="265384" x="3394075" y="4529138"/>
          <p14:tracePt t="265402" x="3308350" y="4537075"/>
          <p14:tracePt t="265419" x="3194050" y="4551363"/>
          <p14:tracePt t="265434" x="3036888" y="4586288"/>
          <p14:tracePt t="265451" x="2822575" y="4600575"/>
          <p14:tracePt t="265468" x="2665413" y="4622800"/>
          <p14:tracePt t="265486" x="2522538" y="4651375"/>
          <p14:tracePt t="265501" x="2457450" y="4651375"/>
          <p14:tracePt t="265518" x="2414588" y="4651375"/>
          <p14:tracePt t="265534" x="2336800" y="4651375"/>
          <p14:tracePt t="265552" x="2243138" y="4651375"/>
          <p14:tracePt t="265568" x="2171700" y="4651375"/>
          <p14:tracePt t="265585" x="2122488" y="4651375"/>
          <p14:tracePt t="265602" x="2043113" y="4651375"/>
          <p14:tracePt t="265618" x="1985963" y="4651375"/>
          <p14:tracePt t="265635" x="1943100" y="4651375"/>
          <p14:tracePt t="265651" x="1900238" y="4637088"/>
          <p14:tracePt t="265668" x="1843088" y="4608513"/>
          <p14:tracePt t="265685" x="1743075" y="4551363"/>
          <p14:tracePt t="265701" x="1679575" y="4522788"/>
          <p14:tracePt t="265718" x="1628775" y="4479925"/>
          <p14:tracePt t="265734" x="1593850" y="4408488"/>
          <p14:tracePt t="265751" x="1571625" y="4337050"/>
          <p14:tracePt t="265767" x="1536700" y="4143375"/>
          <p14:tracePt t="265785" x="1536700" y="4065588"/>
          <p14:tracePt t="265802" x="1550988" y="3986213"/>
          <p14:tracePt t="265818" x="1600200" y="3929063"/>
          <p14:tracePt t="265835" x="1728788" y="3879850"/>
          <p14:tracePt t="265851" x="1871663" y="3857625"/>
          <p14:tracePt t="265868" x="2000250" y="3843338"/>
          <p14:tracePt t="265884" x="2057400" y="3822700"/>
          <p14:tracePt t="265901" x="2093913" y="3822700"/>
          <p14:tracePt t="265918" x="2128838" y="3822700"/>
          <p14:tracePt t="265934" x="2228850" y="3857625"/>
          <p14:tracePt t="265950" x="2400300" y="3937000"/>
          <p14:tracePt t="265967" x="2471738" y="3965575"/>
          <p14:tracePt t="265967" x="2500313" y="3986213"/>
          <p14:tracePt t="265985" x="2508250" y="3994150"/>
          <p14:tracePt t="266001" x="2508250" y="4022725"/>
          <p14:tracePt t="266017" x="2508250" y="4057650"/>
          <p14:tracePt t="266033" x="2508250" y="4079875"/>
          <p14:tracePt t="266051" x="2508250" y="4122738"/>
          <p14:tracePt t="266067" x="2508250" y="4143375"/>
          <p14:tracePt t="266085" x="2508250" y="4179888"/>
          <p14:tracePt t="266100" x="2508250" y="4186238"/>
          <p14:tracePt t="266137" x="2508250" y="4194175"/>
          <p14:tracePt t="266151" x="2500313" y="4200525"/>
          <p14:tracePt t="266864" x="2514600" y="4200525"/>
          <p14:tracePt t="266872" x="2608263" y="4243388"/>
          <p14:tracePt t="266882" x="2636838" y="4265613"/>
          <p14:tracePt t="266883" x="2786063" y="4351338"/>
          <p14:tracePt t="266899" x="3022600" y="4494213"/>
          <p14:tracePt t="266917" x="3308350" y="4651375"/>
          <p14:tracePt t="266933" x="3679825" y="4822825"/>
          <p14:tracePt t="266949" x="3943350" y="4929188"/>
          <p14:tracePt t="266966" x="4143375" y="5000625"/>
          <p14:tracePt t="266983" x="4222750" y="5029200"/>
          <p14:tracePt t="266999" x="4257675" y="5037138"/>
          <p14:tracePt t="267016" x="4279900" y="5043488"/>
          <p14:tracePt t="267033" x="4286250" y="5043488"/>
          <p14:tracePt t="267049" x="4322763" y="5051425"/>
          <p14:tracePt t="267066" x="4351338" y="5051425"/>
          <p14:tracePt t="267083" x="4379913" y="5072063"/>
          <p14:tracePt t="267100" x="4443413" y="5094288"/>
          <p14:tracePt t="267116" x="4486275" y="5114925"/>
          <p14:tracePt t="267133" x="4537075" y="5137150"/>
          <p14:tracePt t="267149" x="4551363" y="5143500"/>
          <p14:tracePt t="267167" x="4557713" y="5143500"/>
          <p14:tracePt t="267182" x="4579938" y="5143500"/>
          <p14:tracePt t="267199" x="4622800" y="5151438"/>
          <p14:tracePt t="267216" x="4672013" y="5186363"/>
          <p14:tracePt t="267233" x="4694238" y="5200650"/>
          <p14:tracePt t="267249" x="4765675" y="5257800"/>
          <p14:tracePt t="267265" x="4843463" y="5314950"/>
          <p14:tracePt t="267282" x="4900613" y="5380038"/>
          <p14:tracePt t="267299" x="4994275" y="5457825"/>
          <p14:tracePt t="267315" x="5072063" y="5508625"/>
          <p14:tracePt t="267332" x="5094288" y="5537200"/>
          <p14:tracePt t="267348" x="5108575" y="5551488"/>
          <p14:tracePt t="267366" x="5129213" y="5565775"/>
          <p14:tracePt t="267381" x="5157788" y="5600700"/>
          <p14:tracePt t="267399" x="5194300" y="5672138"/>
          <p14:tracePt t="267415" x="5237163" y="5729288"/>
          <p14:tracePt t="267433" x="5237163" y="5751513"/>
          <p14:tracePt t="267449" x="5237163" y="5757863"/>
          <p14:tracePt t="267466" x="5243513" y="5765800"/>
          <p14:tracePt t="267552" x="5251450" y="5772150"/>
          <p14:tracePt t="267569" x="5272088" y="5772150"/>
          <p14:tracePt t="267585" x="5294313" y="5772150"/>
          <p14:tracePt t="267617" x="5308600" y="5772150"/>
          <p14:tracePt t="267665" x="5314950" y="5772150"/>
          <p14:tracePt t="267673" x="5329238" y="5780088"/>
          <p14:tracePt t="267680" x="5329238" y="5800725"/>
          <p14:tracePt t="267688" x="5343525" y="5822950"/>
          <p14:tracePt t="267699" x="5343525" y="5829300"/>
          <p14:tracePt t="267801" x="5351463" y="5837238"/>
          <p14:tracePt t="267832" x="5357813" y="5837238"/>
          <p14:tracePt t="267840" x="5386388" y="5837238"/>
          <p14:tracePt t="267848" x="5394325" y="5829300"/>
          <p14:tracePt t="267880" x="5400675" y="5822950"/>
          <p14:tracePt t="267888" x="5408613" y="5800725"/>
          <p14:tracePt t="267904" x="5414963" y="5794375"/>
          <p14:tracePt t="267920" x="5422900" y="5786438"/>
          <p14:tracePt t="267936" x="5437188" y="5772150"/>
          <p14:tracePt t="267945" x="5443538" y="5765800"/>
          <p14:tracePt t="267953" x="5465763" y="5757863"/>
          <p14:tracePt t="267968" x="5480050" y="5751513"/>
          <p14:tracePt t="267981" x="5500688" y="5751513"/>
          <p14:tracePt t="268017" x="5508625" y="5751513"/>
          <p14:tracePt t="268080" x="5514975" y="5751513"/>
          <p14:tracePt t="268088" x="5529263" y="5751513"/>
          <p14:tracePt t="268096" x="5551488" y="5751513"/>
          <p14:tracePt t="268106" x="5557838" y="5751513"/>
          <p14:tracePt t="268114" x="5586413" y="5765800"/>
          <p14:tracePt t="268130" x="5600700" y="5780088"/>
          <p14:tracePt t="268148" x="5608638" y="5780088"/>
          <p14:tracePt t="268165" x="5637213" y="5794375"/>
          <p14:tracePt t="268181" x="5651500" y="5808663"/>
          <p14:tracePt t="268198" x="5657850" y="5808663"/>
          <p14:tracePt t="268214" x="5665788" y="5815013"/>
          <p14:tracePt t="268265" x="5672138" y="5829300"/>
          <p14:tracePt t="268272" x="5680075" y="5843588"/>
          <p14:tracePt t="268281" x="5686425" y="5857875"/>
          <p14:tracePt t="268288" x="5700713" y="5865813"/>
          <p14:tracePt t="268298" x="5737225" y="5865813"/>
          <p14:tracePt t="268314" x="5751513" y="5880100"/>
          <p14:tracePt t="268376" x="5765800" y="5880100"/>
          <p14:tracePt t="268384" x="5780088" y="5880100"/>
          <p14:tracePt t="268400" x="5800725" y="5880100"/>
          <p14:tracePt t="268405" x="5822950" y="5880100"/>
          <p14:tracePt t="268413" x="5908675" y="5880100"/>
          <p14:tracePt t="268431" x="6015038" y="5880100"/>
          <p14:tracePt t="268448" x="6151563" y="5780088"/>
          <p14:tracePt t="268464" x="6229350" y="5657850"/>
          <p14:tracePt t="268481" x="6265863" y="5594350"/>
          <p14:tracePt t="268497" x="6265863" y="5565775"/>
          <p14:tracePt t="268514" x="6272213" y="5557838"/>
          <p14:tracePt t="268531" x="6272213" y="5551488"/>
          <p14:tracePt t="268568" x="6272213" y="5543550"/>
          <p14:tracePt t="268584" x="6272213" y="5529263"/>
          <p14:tracePt t="268601" x="6272213" y="5522913"/>
          <p14:tracePt t="268632" x="6286500" y="5500688"/>
          <p14:tracePt t="268640" x="6300788" y="5500688"/>
          <p14:tracePt t="268648" x="6323013" y="5494338"/>
          <p14:tracePt t="268664" x="6372225" y="5494338"/>
          <p14:tracePt t="268664" x="6380163" y="5494338"/>
          <p14:tracePt t="268680" x="6394450" y="5494338"/>
          <p14:tracePt t="268697" x="6415088" y="5494338"/>
          <p14:tracePt t="268714" x="6429375" y="5494338"/>
          <p14:tracePt t="268730" x="6457950" y="5494338"/>
          <p14:tracePt t="268747" x="6494463" y="5494338"/>
          <p14:tracePt t="268763" x="6508750" y="5514975"/>
          <p14:tracePt t="268779" x="6543675" y="5529263"/>
          <p14:tracePt t="268798" x="6594475" y="5565775"/>
          <p14:tracePt t="268813" x="6615113" y="5600700"/>
          <p14:tracePt t="268831" x="6651625" y="5643563"/>
          <p14:tracePt t="268847" x="6694488" y="5694363"/>
          <p14:tracePt t="268864" x="6715125" y="5729288"/>
          <p14:tracePt t="268880" x="6729413" y="5751513"/>
          <p14:tracePt t="268897" x="6743700" y="5808663"/>
          <p14:tracePt t="268913" x="6765925" y="5851525"/>
          <p14:tracePt t="268929" x="6772275" y="5886450"/>
          <p14:tracePt t="268947" x="6772275" y="5894388"/>
          <p14:tracePt t="268963" x="6772275" y="5915025"/>
          <p14:tracePt t="268980" x="6772275" y="5937250"/>
          <p14:tracePt t="268997" x="6772275" y="5957888"/>
          <p14:tracePt t="269014" x="6772275" y="5972175"/>
          <p14:tracePt t="269030" x="6772275" y="6015038"/>
          <p14:tracePt t="269047" x="6772275" y="6057900"/>
          <p14:tracePt t="269063" x="6772275" y="6080125"/>
          <p14:tracePt t="269080" x="6765925" y="6115050"/>
          <p14:tracePt t="269097" x="6757988" y="6129338"/>
          <p14:tracePt t="269113" x="6737350" y="6151563"/>
          <p14:tracePt t="269129" x="6715125" y="6180138"/>
          <p14:tracePt t="269145" x="6686550" y="6200775"/>
          <p14:tracePt t="269164" x="6651625" y="6229350"/>
          <p14:tracePt t="269179" x="6608763" y="6265863"/>
          <p14:tracePt t="269196" x="6551613" y="6300788"/>
          <p14:tracePt t="269212" x="6500813" y="6323013"/>
          <p14:tracePt t="269229" x="6457950" y="6351588"/>
          <p14:tracePt t="269245" x="6415088" y="6372225"/>
          <p14:tracePt t="269262" x="6372225" y="6386513"/>
          <p14:tracePt t="269280" x="6315075" y="6394450"/>
          <p14:tracePt t="269280" x="6294438" y="6394450"/>
          <p14:tracePt t="269297" x="6265863" y="6408738"/>
          <p14:tracePt t="269314" x="6229350" y="6415088"/>
          <p14:tracePt t="269330" x="6186488" y="6415088"/>
          <p14:tracePt t="269346" x="6151563" y="6415088"/>
          <p14:tracePt t="269362" x="6137275" y="6415088"/>
          <p14:tracePt t="269379" x="6108700" y="6415088"/>
          <p14:tracePt t="269396" x="6072188" y="6415088"/>
          <p14:tracePt t="269414" x="6029325" y="6415088"/>
          <p14:tracePt t="269429" x="5972175" y="6394450"/>
          <p14:tracePt t="269446" x="5915025" y="6365875"/>
          <p14:tracePt t="269463" x="5880100" y="6351588"/>
          <p14:tracePt t="269479" x="5872163" y="6343650"/>
          <p14:tracePt t="269521" x="5865813" y="6323013"/>
          <p14:tracePt t="269524" x="5857875" y="6286500"/>
          <p14:tracePt t="269529" x="5837238" y="6251575"/>
          <p14:tracePt t="269546" x="5829300" y="6200775"/>
          <p14:tracePt t="269563" x="5815013" y="6165850"/>
          <p14:tracePt t="269579" x="5815013" y="6122988"/>
          <p14:tracePt t="269596" x="5815013" y="6065838"/>
          <p14:tracePt t="269612" x="5815013" y="6022975"/>
          <p14:tracePt t="269629" x="5815013" y="5957888"/>
          <p14:tracePt t="269646" x="5865813" y="5886450"/>
          <p14:tracePt t="269662" x="5900738" y="5851525"/>
          <p14:tracePt t="269679" x="5943600" y="5822950"/>
          <p14:tracePt t="269695" x="5986463" y="5800725"/>
          <p14:tracePt t="269713" x="6029325" y="5800725"/>
          <p14:tracePt t="269729" x="6057900" y="5800725"/>
          <p14:tracePt t="269745" x="6094413" y="5800725"/>
          <p14:tracePt t="269763" x="6108700" y="5800725"/>
          <p14:tracePt t="269778" x="6129338" y="5800725"/>
          <p14:tracePt t="269796" x="6172200" y="5800725"/>
          <p14:tracePt t="269812" x="6223000" y="5843588"/>
          <p14:tracePt t="269829" x="6265863" y="5872163"/>
          <p14:tracePt t="269845" x="6294438" y="5900738"/>
          <p14:tracePt t="269862" x="6300788" y="5922963"/>
          <p14:tracePt t="269879" x="6300788" y="5951538"/>
          <p14:tracePt t="269895" x="6300788" y="5980113"/>
          <p14:tracePt t="269895" x="6300788" y="5986463"/>
          <p14:tracePt t="269913" x="6300788" y="6008688"/>
          <p14:tracePt t="269929" x="6300788" y="6022975"/>
          <p14:tracePt t="269947" x="6286500" y="6057900"/>
          <p14:tracePt t="269962" x="6215063" y="6080125"/>
          <p14:tracePt t="269979" x="6115050" y="6108700"/>
          <p14:tracePt t="269995" x="6043613" y="6108700"/>
          <p14:tracePt t="270012" x="6000750" y="6108700"/>
          <p14:tracePt t="270028" x="5972175" y="6108700"/>
          <p14:tracePt t="270045" x="5894388" y="6108700"/>
          <p14:tracePt t="270063" x="5751513" y="6080125"/>
          <p14:tracePt t="270078" x="5522913" y="5994400"/>
          <p14:tracePt t="270095" x="5351463" y="5929313"/>
          <p14:tracePt t="270111" x="5237163" y="5886450"/>
          <p14:tracePt t="270111" x="5208588" y="5886450"/>
          <p14:tracePt t="270129" x="5157788" y="5851525"/>
          <p14:tracePt t="270145" x="5143500" y="5843588"/>
          <p14:tracePt t="270163" x="5114925" y="5822950"/>
          <p14:tracePt t="270178" x="5080000" y="5786438"/>
          <p14:tracePt t="270194" x="5008563" y="5737225"/>
          <p14:tracePt t="270211" x="4908550" y="5680075"/>
          <p14:tracePt t="270227" x="4786313" y="5629275"/>
          <p14:tracePt t="270245" x="4708525" y="5600700"/>
          <p14:tracePt t="270260" x="4622800" y="5580063"/>
          <p14:tracePt t="270277" x="4508500" y="5537200"/>
          <p14:tracePt t="270295" x="4394200" y="5486400"/>
          <p14:tracePt t="270311" x="4314825" y="5465763"/>
          <p14:tracePt t="270328" x="4114800" y="5429250"/>
          <p14:tracePt t="270344" x="3971925" y="5414963"/>
          <p14:tracePt t="270361" x="3851275" y="5414963"/>
          <p14:tracePt t="270378" x="3736975" y="5394325"/>
          <p14:tracePt t="270394" x="3665538" y="5365750"/>
          <p14:tracePt t="270410" x="3594100" y="5365750"/>
          <p14:tracePt t="270428" x="3557588" y="5357813"/>
          <p14:tracePt t="270444" x="3514725" y="5357813"/>
          <p14:tracePt t="270461" x="3471863" y="5357813"/>
          <p14:tracePt t="270478" x="3386138" y="5357813"/>
          <p14:tracePt t="270494" x="3286125" y="5357813"/>
          <p14:tracePt t="270511" x="3194050" y="5357813"/>
          <p14:tracePt t="270528" x="3079750" y="5386388"/>
          <p14:tracePt t="270545" x="3065463" y="5400675"/>
          <p14:tracePt t="270561" x="3043238" y="5414963"/>
          <p14:tracePt t="270577" x="3043238" y="5429250"/>
          <p14:tracePt t="270594" x="3043238" y="5451475"/>
          <p14:tracePt t="270611" x="3036888" y="5472113"/>
          <p14:tracePt t="270627" x="3036888" y="5494338"/>
          <p14:tracePt t="270644" x="3036888" y="5522913"/>
          <p14:tracePt t="270661" x="3036888" y="5543550"/>
          <p14:tracePt t="270677" x="3036888" y="5551488"/>
          <p14:tracePt t="270694" x="3036888" y="5565775"/>
          <p14:tracePt t="270777" x="3036888" y="5572125"/>
          <p14:tracePt t="270784" x="3057525" y="5557838"/>
          <p14:tracePt t="270801" x="3071813" y="5522913"/>
          <p14:tracePt t="270806" x="3071813" y="5500688"/>
          <p14:tracePt t="270810" x="3128963" y="5422900"/>
          <p14:tracePt t="270827" x="3157538" y="5372100"/>
          <p14:tracePt t="270844" x="3165475" y="5351463"/>
          <p14:tracePt t="270860" x="3171825" y="5343525"/>
          <p14:tracePt t="270877" x="3179763" y="5329238"/>
          <p14:tracePt t="271081" x="3179763" y="5337175"/>
          <p14:tracePt t="271088" x="3179763" y="5343525"/>
          <p14:tracePt t="271096" x="3179763" y="5351463"/>
          <p14:tracePt t="271103" x="3179763" y="5365750"/>
          <p14:tracePt t="271110" x="3179763" y="5386388"/>
          <p14:tracePt t="271127" x="3179763" y="5414963"/>
          <p14:tracePt t="271143" x="3179763" y="5451475"/>
          <p14:tracePt t="271161" x="3179763" y="5494338"/>
          <p14:tracePt t="271177" x="3179763" y="5557838"/>
          <p14:tracePt t="271193" x="3186113" y="5637213"/>
          <p14:tracePt t="271210" x="3200400" y="5708650"/>
          <p14:tracePt t="271226" x="3200400" y="5772150"/>
          <p14:tracePt t="271243" x="3200400" y="5815013"/>
          <p14:tracePt t="271260" x="3200400" y="5843588"/>
          <p14:tracePt t="271277" x="3200400" y="5880100"/>
          <p14:tracePt t="271294" x="3200400" y="5908675"/>
          <p14:tracePt t="271309" x="3200400" y="5937250"/>
          <p14:tracePt t="271326" x="3200400" y="5957888"/>
          <p14:tracePt t="271342" x="3200400" y="5986463"/>
          <p14:tracePt t="271360" x="3200400" y="6029325"/>
          <p14:tracePt t="271377" x="3200400" y="6037263"/>
          <p14:tracePt t="271393" x="3208338" y="6043613"/>
          <p14:tracePt t="271409" x="3208338" y="6051550"/>
          <p14:tracePt t="271457" x="3208338" y="6057900"/>
          <p14:tracePt t="271473" x="3208338" y="6065838"/>
          <p14:tracePt t="271520" x="3214688" y="6072188"/>
          <p14:tracePt t="271538" x="3222625" y="6072188"/>
          <p14:tracePt t="271552" x="3251200" y="6072188"/>
          <p14:tracePt t="271561" x="3271838" y="6065838"/>
          <p14:tracePt t="271561" x="3279775" y="6065838"/>
          <p14:tracePt t="271576" x="3379788" y="6065838"/>
          <p14:tracePt t="271594" x="3471863" y="6065838"/>
          <p14:tracePt t="271609" x="3600450" y="6037263"/>
          <p14:tracePt t="271627" x="3757613" y="6029325"/>
          <p14:tracePt t="271642" x="3937000" y="5986463"/>
          <p14:tracePt t="271660" x="4094163" y="5980113"/>
          <p14:tracePt t="271675" x="4229100" y="5980113"/>
          <p14:tracePt t="271692" x="4314825" y="5980113"/>
          <p14:tracePt t="271709" x="4451350" y="5980113"/>
          <p14:tracePt t="271725" x="4586288" y="5980113"/>
          <p14:tracePt t="271743" x="4743450" y="5980113"/>
          <p14:tracePt t="271759" x="4879975" y="5980113"/>
          <p14:tracePt t="271759" x="4937125" y="5980113"/>
          <p14:tracePt t="271777" x="5057775" y="5980113"/>
          <p14:tracePt t="271792" x="5100638" y="5980113"/>
          <p14:tracePt t="271873" x="5094288" y="5980113"/>
          <p14:tracePt t="271880" x="5057775" y="5980113"/>
          <p14:tracePt t="271885" x="5029200" y="5980113"/>
          <p14:tracePt t="271892" x="4943475" y="5980113"/>
          <p14:tracePt t="271909" x="4814888" y="5980113"/>
          <p14:tracePt t="271927" x="4579938" y="5980113"/>
          <p14:tracePt t="271942" x="4357688" y="5980113"/>
          <p14:tracePt t="271959" x="4100513" y="5980113"/>
          <p14:tracePt t="271975" x="3751263" y="6008688"/>
          <p14:tracePt t="271992" x="3522663" y="6037263"/>
          <p14:tracePt t="272009" x="3365500" y="6037263"/>
          <p14:tracePt t="272025" x="3286125" y="6037263"/>
          <p14:tracePt t="272042" x="3271838" y="6037263"/>
          <p14:tracePt t="272058" x="3228975" y="6015038"/>
          <p14:tracePt t="272076" x="3179763" y="5972175"/>
          <p14:tracePt t="272092" x="3108325" y="5865813"/>
          <p14:tracePt t="272109" x="3028950" y="5757863"/>
          <p14:tracePt t="272125" x="2994025" y="5657850"/>
          <p14:tracePt t="272142" x="2965450" y="5557838"/>
          <p14:tracePt t="272159" x="2943225" y="5465763"/>
          <p14:tracePt t="272175" x="2914650" y="5386388"/>
          <p14:tracePt t="272175" x="2914650" y="5357813"/>
          <p14:tracePt t="272193" x="2914650" y="5300663"/>
          <p14:tracePt t="272208" x="2914650" y="5243513"/>
          <p14:tracePt t="272225" x="2943225" y="5200650"/>
          <p14:tracePt t="272242" x="2971800" y="5151438"/>
          <p14:tracePt t="272258" x="2986088" y="5137150"/>
          <p14:tracePt t="272336" x="2986088" y="5180013"/>
          <p14:tracePt t="272344" x="2986088" y="5229225"/>
          <p14:tracePt t="272353" x="2986088" y="5286375"/>
          <p14:tracePt t="272360" x="2986088" y="5408613"/>
          <p14:tracePt t="272374" x="2986088" y="5514975"/>
          <p14:tracePt t="272391" x="2986088" y="5651500"/>
          <p14:tracePt t="272391" x="3022600" y="5708650"/>
          <p14:tracePt t="272409" x="3086100" y="5843588"/>
          <p14:tracePt t="272425" x="3136900" y="5937250"/>
          <p14:tracePt t="272442" x="3165475" y="6000750"/>
          <p14:tracePt t="272457" x="3186113" y="6015038"/>
          <p14:tracePt t="272474" x="3236913" y="6043613"/>
          <p14:tracePt t="272491" x="3265488" y="6051550"/>
          <p14:tracePt t="272507" x="3322638" y="6051550"/>
          <p14:tracePt t="272525" x="3414713" y="6051550"/>
          <p14:tracePt t="272541" x="3536950" y="6051550"/>
          <p14:tracePt t="272558" x="3708400" y="6051550"/>
          <p14:tracePt t="272574" x="3951288" y="6051550"/>
          <p14:tracePt t="272591" x="4222750" y="6051550"/>
          <p14:tracePt t="272607" x="4579938" y="6051550"/>
          <p14:tracePt t="272626" x="4772025" y="6051550"/>
          <p14:tracePt t="272641" x="4894263" y="6051550"/>
          <p14:tracePt t="272658" x="4986338" y="6051550"/>
          <p14:tracePt t="272674" x="5037138" y="6065838"/>
          <p14:tracePt t="272690" x="5086350" y="6065838"/>
          <p14:tracePt t="272708" x="5129213" y="6065838"/>
          <p14:tracePt t="272724" x="5208588" y="6065838"/>
          <p14:tracePt t="272741" x="5257800" y="6065838"/>
          <p14:tracePt t="272757" x="5314950" y="6065838"/>
          <p14:tracePt t="272775" x="5380038" y="6065838"/>
          <p14:tracePt t="272790" x="5437188" y="6065838"/>
          <p14:tracePt t="272808" x="5486400" y="6065838"/>
          <p14:tracePt t="272825" x="5522913" y="6065838"/>
          <p14:tracePt t="272840" x="5537200" y="6065838"/>
          <p14:tracePt t="272858" x="5551488" y="6065838"/>
          <p14:tracePt t="272874" x="5565775" y="6065838"/>
          <p14:tracePt t="272892" x="5572125" y="6065838"/>
          <p14:tracePt t="272907" x="5594350" y="6065838"/>
          <p14:tracePt t="272953" x="5600700" y="6065838"/>
          <p14:tracePt t="273080" x="5586413" y="6065838"/>
          <p14:tracePt t="273089" x="5572125" y="6065838"/>
          <p14:tracePt t="273096" x="5543550" y="6065838"/>
          <p14:tracePt t="273107" x="5508625" y="6065838"/>
          <p14:tracePt t="273123" x="5437188" y="6065838"/>
          <p14:tracePt t="273140" x="5394325" y="6065838"/>
          <p14:tracePt t="273158" x="5380038" y="6065838"/>
          <p14:tracePt t="273313" x="5394325" y="6065838"/>
          <p14:tracePt t="273320" x="5437188" y="6065838"/>
          <p14:tracePt t="273328" x="5457825" y="6051550"/>
          <p14:tracePt t="273340" x="5472113" y="6051550"/>
          <p14:tracePt t="273357" x="5480050" y="6051550"/>
          <p14:tracePt t="273374" x="5500688" y="6051550"/>
          <p14:tracePt t="273390" x="5514975" y="6051550"/>
          <p14:tracePt t="273407" x="5551488" y="6051550"/>
          <p14:tracePt t="273423" x="5557838" y="6051550"/>
          <p14:tracePt t="273440" x="5572125" y="6051550"/>
          <p14:tracePt t="274032" x="5551488" y="6051550"/>
          <p14:tracePt t="274041" x="5529263" y="6051550"/>
          <p14:tracePt t="274049" x="5500688" y="6051550"/>
          <p14:tracePt t="274057" x="5494338" y="6051550"/>
          <p14:tracePt t="274064" x="5443538" y="6051550"/>
          <p14:tracePt t="274073" x="5365750" y="6051550"/>
          <p14:tracePt t="274088" x="5280025" y="6051550"/>
          <p14:tracePt t="274105" x="5172075" y="6051550"/>
          <p14:tracePt t="274122" x="5065713" y="6051550"/>
          <p14:tracePt t="274139" x="5000625" y="6051550"/>
          <p14:tracePt t="274158" x="4957763" y="6051550"/>
          <p14:tracePt t="274172" x="4922838" y="6051550"/>
          <p14:tracePt t="274190" x="4914900" y="6051550"/>
          <p14:tracePt t="274337" x="4922838" y="6051550"/>
          <p14:tracePt t="274344" x="4957763" y="6051550"/>
          <p14:tracePt t="274352" x="5000625" y="6051550"/>
          <p14:tracePt t="274360" x="5080000" y="6043613"/>
          <p14:tracePt t="274372" x="5172075" y="6043613"/>
          <p14:tracePt t="274388" x="5222875" y="6043613"/>
          <p14:tracePt t="274405" x="5257800" y="6043613"/>
          <p14:tracePt t="274422" x="5294313" y="6043613"/>
          <p14:tracePt t="274438" x="5300663" y="6043613"/>
          <p14:tracePt t="274455" x="5308600" y="6037263"/>
          <p14:tracePt t="274992" x="5286375" y="6037263"/>
          <p14:tracePt t="274992" x="5180013" y="6037263"/>
          <p14:tracePt t="275008" x="5065713" y="6037263"/>
          <p14:tracePt t="275021" x="4922838" y="6022975"/>
          <p14:tracePt t="275024" x="4629150" y="5980113"/>
          <p14:tracePt t="275038" x="4351338" y="5922963"/>
          <p14:tracePt t="275054" x="4057650" y="5851525"/>
          <p14:tracePt t="275070" x="3822700" y="5786438"/>
          <p14:tracePt t="275070" x="3751263" y="5765800"/>
          <p14:tracePt t="275089" x="3694113" y="5751513"/>
          <p14:tracePt t="275104" x="3579813" y="5665788"/>
          <p14:tracePt t="275121" x="3471863" y="5608638"/>
          <p14:tracePt t="275137" x="3322638" y="5514975"/>
          <p14:tracePt t="275155" x="3186113" y="5429250"/>
          <p14:tracePt t="275171" x="3065463" y="5343525"/>
          <p14:tracePt t="275187" x="3014663" y="5308600"/>
          <p14:tracePt t="275204" x="2979738" y="5251450"/>
          <p14:tracePt t="275220" x="2922588" y="5180013"/>
          <p14:tracePt t="275238" x="2879725" y="5122863"/>
          <p14:tracePt t="275253" x="2836863" y="5057775"/>
          <p14:tracePt t="275271" x="2786063" y="5000625"/>
          <p14:tracePt t="275287" x="2771775" y="4965700"/>
          <p14:tracePt t="275287" x="2757488" y="4929188"/>
          <p14:tracePt t="275305" x="2722563" y="4879975"/>
          <p14:tracePt t="275321" x="2686050" y="4837113"/>
          <p14:tracePt t="275337" x="2665413" y="4822825"/>
          <p14:tracePt t="275354" x="2643188" y="4808538"/>
          <p14:tracePt t="275371" x="2628900" y="4794250"/>
          <p14:tracePt t="275387" x="2600325" y="4779963"/>
          <p14:tracePt t="275404" x="2579688" y="4772025"/>
          <p14:tracePt t="275421" x="2551113" y="4772025"/>
          <p14:tracePt t="275437" x="2500313" y="4757738"/>
          <p14:tracePt t="275454" x="2457450" y="4757738"/>
          <p14:tracePt t="275470" x="2443163" y="4757738"/>
          <p14:tracePt t="275487" x="2422525" y="4751388"/>
          <p14:tracePt t="275992" x="2465388" y="4751388"/>
          <p14:tracePt t="276000" x="2543175" y="4779963"/>
          <p14:tracePt t="276004" x="2679700" y="4837113"/>
          <p14:tracePt t="276019" x="2765425" y="4908550"/>
          <p14:tracePt t="276036" x="2865438" y="4965700"/>
          <p14:tracePt t="276052" x="3008313" y="5065713"/>
          <p14:tracePt t="276069" x="3165475" y="5180013"/>
          <p14:tracePt t="276086" x="3300413" y="5280025"/>
          <p14:tracePt t="276102" x="3457575" y="5400675"/>
          <p14:tracePt t="276119" x="3579813" y="5472113"/>
          <p14:tracePt t="276135" x="3786188" y="5572125"/>
          <p14:tracePt t="276154" x="3937000" y="5637213"/>
          <p14:tracePt t="276170" x="4043363" y="5643563"/>
          <p14:tracePt t="276186" x="4157663" y="5657850"/>
          <p14:tracePt t="276202" x="4243388" y="5686425"/>
          <p14:tracePt t="276219" x="4308475" y="5708650"/>
          <p14:tracePt t="276236" x="4386263" y="5729288"/>
          <p14:tracePt t="276252" x="4457700" y="5751513"/>
          <p14:tracePt t="276270" x="4551363" y="5751513"/>
          <p14:tracePt t="276285" x="4614863" y="5757863"/>
          <p14:tracePt t="276303" x="4708525" y="5780088"/>
          <p14:tracePt t="276320" x="4786313" y="5780088"/>
          <p14:tracePt t="276336" x="4879975" y="5780088"/>
          <p14:tracePt t="276353" x="4900613" y="5780088"/>
          <p14:tracePt t="276369" x="4922838" y="5780088"/>
          <p14:tracePt t="276385" x="4929188" y="5780088"/>
          <p14:tracePt t="276402" x="4951413" y="5794375"/>
          <p14:tracePt t="276419" x="4986338" y="5822950"/>
          <p14:tracePt t="276436" x="5022850" y="5843588"/>
          <p14:tracePt t="276453" x="5043488" y="5851525"/>
          <p14:tracePt t="276468" x="5065713" y="5865813"/>
          <p14:tracePt t="276486" x="5080000" y="5865813"/>
          <p14:tracePt t="276502" x="5108575" y="5872163"/>
          <p14:tracePt t="276518" x="5151438" y="5880100"/>
          <p14:tracePt t="276536" x="5214938" y="5894388"/>
          <p14:tracePt t="276552" x="5265738" y="5908675"/>
          <p14:tracePt t="276569" x="5286375" y="5908675"/>
          <p14:tracePt t="276585" x="5300663" y="5908675"/>
          <p14:tracePt t="276602" x="5308600" y="5908675"/>
          <p14:tracePt t="276618" x="5251450" y="5880100"/>
          <p14:tracePt t="276635" x="5137150" y="5851525"/>
          <p14:tracePt t="276651" x="5000625" y="5786438"/>
          <p14:tracePt t="276668" x="4908550" y="5786438"/>
          <p14:tracePt t="276685" x="4822825" y="5751513"/>
          <p14:tracePt t="277089" x="4837113" y="5765800"/>
          <p14:tracePt t="277096" x="4865688" y="5765800"/>
          <p14:tracePt t="277105" x="4872038" y="5765800"/>
          <p14:tracePt t="277113" x="4894263" y="5765800"/>
          <p14:tracePt t="277118" x="4914900" y="5772150"/>
          <p14:tracePt t="277135" x="4951413" y="5786438"/>
          <p14:tracePt t="277153" x="4986338" y="5786438"/>
          <p14:tracePt t="277169" x="5008563" y="5786438"/>
          <p14:tracePt t="277185" x="5065713" y="5786438"/>
          <p14:tracePt t="277201" x="5080000" y="5786438"/>
          <p14:tracePt t="277240" x="5086350" y="5794375"/>
          <p14:tracePt t="277248" x="5108575" y="5815013"/>
          <p14:tracePt t="277256" x="5157788" y="5829300"/>
          <p14:tracePt t="277267" x="5200650" y="5837238"/>
          <p14:tracePt t="277284" x="5243513" y="5837238"/>
          <p14:tracePt t="277302" x="5286375" y="5837238"/>
          <p14:tracePt t="277317" x="5322888" y="5837238"/>
          <p14:tracePt t="277335" x="5380038" y="5837238"/>
          <p14:tracePt t="277352" x="5437188" y="5851525"/>
          <p14:tracePt t="277368" x="5565775" y="5857875"/>
          <p14:tracePt t="277385" x="5672138" y="5880100"/>
          <p14:tracePt t="277400" x="5800725" y="5908675"/>
          <p14:tracePt t="277418" x="5980113" y="5915025"/>
          <p14:tracePt t="277434" x="6115050" y="5915025"/>
          <p14:tracePt t="277451" x="6272213" y="5915025"/>
          <p14:tracePt t="277468" x="6394450" y="5915025"/>
          <p14:tracePt t="277484" x="6500813" y="5915025"/>
          <p14:tracePt t="277500" x="6643688" y="5915025"/>
          <p14:tracePt t="277517" x="6786563" y="5915025"/>
          <p14:tracePt t="277535" x="6915150" y="5880100"/>
          <p14:tracePt t="277550" x="6980238" y="5880100"/>
          <p14:tracePt t="277567" x="7072313" y="5865813"/>
          <p14:tracePt t="277584" x="7229475" y="5822950"/>
          <p14:tracePt t="277601" x="7351713" y="5800725"/>
          <p14:tracePt t="277617" x="7515225" y="5751513"/>
          <p14:tracePt t="277633" x="7666038" y="5700713"/>
          <p14:tracePt t="277650" x="7815263" y="5651500"/>
          <p14:tracePt t="277668" x="7894638" y="5622925"/>
          <p14:tracePt t="277684" x="8001000" y="5565775"/>
          <p14:tracePt t="277700" x="8123238" y="5465763"/>
          <p14:tracePt t="277717" x="8229600" y="5351463"/>
          <p14:tracePt t="277734" x="8280400" y="5294313"/>
          <p14:tracePt t="277751" x="8308975" y="5243513"/>
          <p14:tracePt t="277767" x="8337550" y="5200650"/>
          <p14:tracePt t="277767" x="8343900" y="5157788"/>
          <p14:tracePt t="277784" x="8358188" y="5094288"/>
          <p14:tracePt t="277801" x="8358188" y="5022850"/>
          <p14:tracePt t="277817" x="8358188" y="4922838"/>
          <p14:tracePt t="277833" x="8358188" y="4857750"/>
          <p14:tracePt t="277850" x="8358188" y="4786313"/>
          <p14:tracePt t="277868" x="8329613" y="4694238"/>
          <p14:tracePt t="277884" x="8243888" y="4572000"/>
          <p14:tracePt t="277901" x="8158163" y="4429125"/>
          <p14:tracePt t="277917" x="8058150" y="4308475"/>
          <p14:tracePt t="277934" x="7972425" y="4171950"/>
          <p14:tracePt t="277950" x="7872413" y="4029075"/>
          <p14:tracePt t="277967" x="7743825" y="3908425"/>
          <p14:tracePt t="277967" x="7672388" y="3865563"/>
          <p14:tracePt t="277985" x="7594600" y="3814763"/>
          <p14:tracePt t="278000" x="7443788" y="3700463"/>
          <p14:tracePt t="278018" x="7366000" y="3636963"/>
          <p14:tracePt t="278033" x="7308850" y="3586163"/>
          <p14:tracePt t="278050" x="7200900" y="3522663"/>
          <p14:tracePt t="278066" x="7094538" y="3451225"/>
          <p14:tracePt t="278083" x="6980238" y="3414713"/>
          <p14:tracePt t="278099" x="6900863" y="3386138"/>
          <p14:tracePt t="278117" x="6837363" y="3386138"/>
          <p14:tracePt t="278133" x="6765925" y="3371850"/>
          <p14:tracePt t="278150" x="6694488" y="3371850"/>
          <p14:tracePt t="278167" x="6623050" y="3371850"/>
          <p14:tracePt t="278183" x="6557963" y="3371850"/>
          <p14:tracePt t="278200" x="6443663" y="3371850"/>
          <p14:tracePt t="278217" x="6337300" y="3394075"/>
          <p14:tracePt t="278233" x="6223000" y="3422650"/>
          <p14:tracePt t="278249" x="6100763" y="3486150"/>
          <p14:tracePt t="278267" x="5986463" y="3543300"/>
          <p14:tracePt t="278283" x="5843588" y="3629025"/>
          <p14:tracePt t="278300" x="5757863" y="3694113"/>
          <p14:tracePt t="278317" x="5694363" y="3743325"/>
          <p14:tracePt t="278333" x="5665788" y="3779838"/>
          <p14:tracePt t="278350" x="5586413" y="3829050"/>
          <p14:tracePt t="278366" x="5522913" y="3871913"/>
          <p14:tracePt t="278383" x="5451475" y="3908425"/>
          <p14:tracePt t="278399" x="5372100" y="3965575"/>
          <p14:tracePt t="278417" x="5357813" y="3994150"/>
          <p14:tracePt t="278433" x="5351463" y="4014788"/>
          <p14:tracePt t="278449" x="5329238" y="4071938"/>
          <p14:tracePt t="278466" x="5329238" y="4151313"/>
          <p14:tracePt t="278483" x="5308600" y="4257675"/>
          <p14:tracePt t="278500" x="5308600" y="4365625"/>
          <p14:tracePt t="278516" x="5322888" y="4471988"/>
          <p14:tracePt t="278533" x="5357813" y="4600575"/>
          <p14:tracePt t="278549" x="5394325" y="4737100"/>
          <p14:tracePt t="278566" x="5437188" y="4894263"/>
          <p14:tracePt t="278582" x="5443538" y="5008563"/>
          <p14:tracePt t="278599" x="5457825" y="5086350"/>
          <p14:tracePt t="278616" x="5494338" y="5180013"/>
          <p14:tracePt t="278633" x="5522913" y="5222875"/>
          <p14:tracePt t="278649" x="5537200" y="5237163"/>
          <p14:tracePt t="278666" x="5565775" y="5272088"/>
          <p14:tracePt t="278682" x="5594350" y="5300663"/>
          <p14:tracePt t="278699" x="5657850" y="5357813"/>
          <p14:tracePt t="278716" x="5708650" y="5380038"/>
          <p14:tracePt t="278732" x="5751513" y="5414963"/>
          <p14:tracePt t="278749" x="5765800" y="5422900"/>
          <p14:tracePt t="278766" x="5794375" y="5422900"/>
          <p14:tracePt t="278782" x="5815013" y="5437188"/>
          <p14:tracePt t="278799" x="5837238" y="5437188"/>
          <p14:tracePt t="278815" x="5872163" y="5437188"/>
          <p14:tracePt t="278833" x="5900738" y="5437188"/>
          <p14:tracePt t="278848" x="5957888" y="5437188"/>
          <p14:tracePt t="278866" x="6043613" y="5394325"/>
          <p14:tracePt t="278882" x="6108700" y="5365750"/>
          <p14:tracePt t="278899" x="6172200" y="5343525"/>
          <p14:tracePt t="278915" x="6194425" y="5314950"/>
          <p14:tracePt t="278932" x="6229350" y="5280025"/>
          <p14:tracePt t="278949" x="6280150" y="5251450"/>
          <p14:tracePt t="278965" x="6323013" y="5208588"/>
          <p14:tracePt t="278983" x="6386513" y="5151438"/>
          <p14:tracePt t="278998" x="6465888" y="5094288"/>
          <p14:tracePt t="279015" x="6500813" y="5037138"/>
          <p14:tracePt t="279031" x="6529388" y="4951413"/>
          <p14:tracePt t="279049" x="6565900" y="4894263"/>
          <p14:tracePt t="279065" x="6608763" y="4814888"/>
          <p14:tracePt t="279082" x="6629400" y="4708525"/>
          <p14:tracePt t="279098" x="6672263" y="4579938"/>
          <p14:tracePt t="279115" x="6672263" y="4443413"/>
          <p14:tracePt t="279132" x="6665913" y="4329113"/>
          <p14:tracePt t="279148" x="6643688" y="4251325"/>
          <p14:tracePt t="279166" x="6572250" y="4114800"/>
          <p14:tracePt t="279181" x="6523038" y="4057650"/>
          <p14:tracePt t="279198" x="6494463" y="4022725"/>
          <p14:tracePt t="279215" x="6415088" y="3971925"/>
          <p14:tracePt t="279232" x="6386513" y="3957638"/>
          <p14:tracePt t="279248" x="6243638" y="3914775"/>
          <p14:tracePt t="279265" x="6157913" y="3900488"/>
          <p14:tracePt t="279282" x="6086475" y="3900488"/>
          <p14:tracePt t="279299" x="6022975" y="3879850"/>
          <p14:tracePt t="279316" x="5965825" y="3879850"/>
          <p14:tracePt t="279331" x="5922963" y="3879850"/>
          <p14:tracePt t="279348" x="5880100" y="3879850"/>
          <p14:tracePt t="279365" x="5865813" y="3886200"/>
          <p14:tracePt t="279382" x="5822950" y="3929063"/>
          <p14:tracePt t="279398" x="5780088" y="3965575"/>
          <p14:tracePt t="279415" x="5757863" y="4057650"/>
          <p14:tracePt t="279415" x="5737225" y="4114800"/>
          <p14:tracePt t="279433" x="5729288" y="4171950"/>
          <p14:tracePt t="279447" x="5700713" y="4371975"/>
          <p14:tracePt t="279465" x="5700713" y="4479925"/>
          <p14:tracePt t="279481" x="5700713" y="4537075"/>
          <p14:tracePt t="279498" x="5722938" y="4600575"/>
          <p14:tracePt t="279514" x="5765800" y="4672013"/>
          <p14:tracePt t="279532" x="5815013" y="4722813"/>
          <p14:tracePt t="279547" x="5865813" y="4779963"/>
          <p14:tracePt t="279565" x="5915025" y="4822825"/>
          <p14:tracePt t="279581" x="5937250" y="4829175"/>
          <p14:tracePt t="279597" x="5951538" y="4843463"/>
          <p14:tracePt t="279614" x="5957888" y="4843463"/>
          <p14:tracePt t="279631" x="6015038" y="4857750"/>
          <p14:tracePt t="279631" x="6022975" y="4857750"/>
          <p14:tracePt t="279649" x="6094413" y="4879975"/>
          <p14:tracePt t="279665" x="6165850" y="4886325"/>
          <p14:tracePt t="279681" x="6208713" y="4886325"/>
          <p14:tracePt t="279697" x="6272213" y="4886325"/>
          <p14:tracePt t="279715" x="6315075" y="4908550"/>
          <p14:tracePt t="279731" x="6343650" y="4908550"/>
          <p14:tracePt t="279748" x="6386513" y="4908550"/>
          <p14:tracePt t="279764" x="6437313" y="4908550"/>
          <p14:tracePt t="279781" x="6500813" y="4886325"/>
          <p14:tracePt t="279799" x="6557963" y="4843463"/>
          <p14:tracePt t="279814" x="6580188" y="4822825"/>
          <p14:tracePt t="279831" x="6615113" y="4772025"/>
          <p14:tracePt t="279847" x="6686550" y="4665663"/>
          <p14:tracePt t="279864" x="6723063" y="4579938"/>
          <p14:tracePt t="279881" x="6765925" y="4494213"/>
          <p14:tracePt t="279898" x="6794500" y="4408488"/>
          <p14:tracePt t="279914" x="6823075" y="4371975"/>
          <p14:tracePt t="279930" x="6823075" y="4351338"/>
          <p14:tracePt t="279948" x="6829425" y="4314825"/>
          <p14:tracePt t="279964" x="6829425" y="4294188"/>
          <p14:tracePt t="279981" x="6829425" y="4286250"/>
          <p14:tracePt t="279997" x="6829425" y="4257675"/>
          <p14:tracePt t="280014" x="6829425" y="4237038"/>
          <p14:tracePt t="280030" x="6823075" y="4194175"/>
          <p14:tracePt t="280048" x="6751638" y="4143375"/>
          <p14:tracePt t="280064" x="6629400" y="4057650"/>
          <p14:tracePt t="280081" x="6529388" y="4008438"/>
          <p14:tracePt t="280097" x="6465888" y="3971925"/>
          <p14:tracePt t="280113" x="6400800" y="3937000"/>
          <p14:tracePt t="280131" x="6343650" y="3922713"/>
          <p14:tracePt t="280147" x="6286500" y="3900488"/>
          <p14:tracePt t="280164" x="6257925" y="3894138"/>
          <p14:tracePt t="280179" x="6215063" y="3886200"/>
          <p14:tracePt t="280197" x="6172200" y="3886200"/>
          <p14:tracePt t="280213" x="6129338" y="3886200"/>
          <p14:tracePt t="280230" x="6086475" y="3886200"/>
          <p14:tracePt t="280247" x="6043613" y="3886200"/>
          <p14:tracePt t="280263" x="5915025" y="3908425"/>
          <p14:tracePt t="280281" x="5822950" y="3943350"/>
          <p14:tracePt t="280297" x="5737225" y="3965575"/>
          <p14:tracePt t="280314" x="5700713" y="3971925"/>
          <p14:tracePt t="280330" x="5643563" y="4008438"/>
          <p14:tracePt t="280347" x="5586413" y="4051300"/>
          <p14:tracePt t="280363" x="5500688" y="4094163"/>
          <p14:tracePt t="280379" x="5443538" y="4129088"/>
          <p14:tracePt t="280396" x="5408613" y="4165600"/>
          <p14:tracePt t="280412" x="5394325" y="4186238"/>
          <p14:tracePt t="280430" x="5380038" y="4208463"/>
          <p14:tracePt t="280446" x="5380038" y="4229100"/>
          <p14:tracePt t="280464" x="5372100" y="4329113"/>
          <p14:tracePt t="280481" x="5372100" y="4414838"/>
          <p14:tracePt t="280497" x="5372100" y="4494213"/>
          <p14:tracePt t="280513" x="5394325" y="4586288"/>
          <p14:tracePt t="280530" x="5437188" y="4679950"/>
          <p14:tracePt t="280546" x="5486400" y="4757738"/>
          <p14:tracePt t="280563" x="5529263" y="4814888"/>
          <p14:tracePt t="280579" x="5580063" y="4900613"/>
          <p14:tracePt t="280596" x="5637213" y="4951413"/>
          <p14:tracePt t="280613" x="5686425" y="4986338"/>
          <p14:tracePt t="280629" x="5729288" y="5000625"/>
          <p14:tracePt t="280647" x="5786438" y="5008563"/>
          <p14:tracePt t="280662" x="5894388" y="5029200"/>
          <p14:tracePt t="280662" x="5937250" y="5037138"/>
          <p14:tracePt t="280681" x="5972175" y="5037138"/>
          <p14:tracePt t="280696" x="6080125" y="5051425"/>
          <p14:tracePt t="280713" x="6108700" y="5057775"/>
          <p14:tracePt t="280730" x="6122988" y="5057775"/>
          <p14:tracePt t="280746" x="6157913" y="5057775"/>
          <p14:tracePt t="280764" x="6200775" y="5057775"/>
          <p14:tracePt t="280779" x="6243638" y="5057775"/>
          <p14:tracePt t="280797" x="6300788" y="5057775"/>
          <p14:tracePt t="280813" x="6394450" y="5043488"/>
          <p14:tracePt t="280829" x="6451600" y="5014913"/>
          <p14:tracePt t="280846" x="6529388" y="4965700"/>
          <p14:tracePt t="280863" x="6572250" y="4914900"/>
          <p14:tracePt t="280880" x="6608763" y="4879975"/>
          <p14:tracePt t="280895" x="6657975" y="4765675"/>
          <p14:tracePt t="280913" x="6694488" y="4700588"/>
          <p14:tracePt t="280929" x="6700838" y="4657725"/>
          <p14:tracePt t="280947" x="6700838" y="4600575"/>
          <p14:tracePt t="280962" x="6700838" y="4557713"/>
          <p14:tracePt t="280980" x="6700838" y="4522788"/>
          <p14:tracePt t="280995" x="6700838" y="4500563"/>
          <p14:tracePt t="281012" x="6700838" y="4457700"/>
          <p14:tracePt t="281028" x="6680200" y="4437063"/>
          <p14:tracePt t="281045" x="6672263" y="4408488"/>
          <p14:tracePt t="281063" x="6665913" y="4394200"/>
          <p14:tracePt t="281079" x="6665913" y="4365625"/>
          <p14:tracePt t="281079" x="6665913" y="4357688"/>
          <p14:tracePt t="281096" x="6657975" y="4343400"/>
          <p14:tracePt t="281113" x="6637338" y="4286250"/>
          <p14:tracePt t="281129" x="6629400" y="4243388"/>
          <p14:tracePt t="281145" x="6629400" y="4214813"/>
          <p14:tracePt t="281163" x="6623050" y="4179888"/>
          <p14:tracePt t="281179" x="6600825" y="4137025"/>
          <p14:tracePt t="281195" x="6586538" y="4108450"/>
          <p14:tracePt t="281212" x="6572250" y="4094163"/>
          <p14:tracePt t="281228" x="6551613" y="4065588"/>
          <p14:tracePt t="281246" x="6529388" y="4051300"/>
          <p14:tracePt t="281262" x="6480175" y="4029075"/>
          <p14:tracePt t="281279" x="6437313" y="4014788"/>
          <p14:tracePt t="281296" x="6357938" y="4000500"/>
          <p14:tracePt t="281296" x="6329363" y="4000500"/>
          <p14:tracePt t="281313" x="6280150" y="4000500"/>
          <p14:tracePt t="281329" x="6229350" y="4000500"/>
          <p14:tracePt t="281346" x="6186488" y="4008438"/>
          <p14:tracePt t="281362" x="6151563" y="4022725"/>
          <p14:tracePt t="281378" x="6129338" y="4057650"/>
          <p14:tracePt t="281396" x="6108700" y="4151313"/>
          <p14:tracePt t="281411" x="6108700" y="4322763"/>
          <p14:tracePt t="281429" x="6108700" y="4479925"/>
          <p14:tracePt t="281445" x="6108700" y="4637088"/>
          <p14:tracePt t="281462" x="6108700" y="4700588"/>
          <p14:tracePt t="281478" x="6108700" y="4743450"/>
          <p14:tracePt t="281495" x="6100763" y="4779963"/>
          <p14:tracePt t="281511" x="6051550" y="4829175"/>
          <p14:tracePt t="281529" x="6022975" y="4837113"/>
          <p14:tracePt t="281545" x="6008688" y="4837113"/>
          <p14:tracePt t="281561" x="5965825" y="4837113"/>
          <p14:tracePt t="281578" x="5872163" y="4837113"/>
          <p14:tracePt t="281595" x="5700713" y="4837113"/>
          <p14:tracePt t="281612" x="5565775" y="4837113"/>
          <p14:tracePt t="281628" x="5457825" y="4837113"/>
          <p14:tracePt t="281645" x="5380038" y="4837113"/>
          <p14:tracePt t="281661" x="5300663" y="4865688"/>
          <p14:tracePt t="281678" x="5229225" y="4865688"/>
          <p14:tracePt t="281695" x="5172075" y="4879975"/>
          <p14:tracePt t="281711" x="5143500" y="4879975"/>
          <p14:tracePt t="281729" x="5114925" y="4879975"/>
          <p14:tracePt t="281745" x="5072063" y="4879975"/>
          <p14:tracePt t="281762" x="4965700" y="4879975"/>
          <p14:tracePt t="281777" x="4829175" y="4879975"/>
          <p14:tracePt t="281795" x="4722813" y="4886325"/>
          <p14:tracePt t="281811" x="4643438" y="4894263"/>
          <p14:tracePt t="281827" x="4551363" y="4914900"/>
          <p14:tracePt t="281844" x="4457700" y="4929188"/>
          <p14:tracePt t="281861" x="4351338" y="4929188"/>
          <p14:tracePt t="281878" x="4251325" y="4929188"/>
          <p14:tracePt t="281894" x="4157663" y="4929188"/>
          <p14:tracePt t="281911" x="4051300" y="4929188"/>
          <p14:tracePt t="281927" x="3971925" y="4929188"/>
          <p14:tracePt t="281945" x="3937000" y="4929188"/>
          <p14:tracePt t="281961" x="3879850" y="4908550"/>
          <p14:tracePt t="281978" x="3822700" y="4865688"/>
          <p14:tracePt t="281995" x="3779838" y="4851400"/>
          <p14:tracePt t="282011" x="3743325" y="4822825"/>
          <p14:tracePt t="282028" x="3694113" y="4772025"/>
          <p14:tracePt t="282044" x="3608388" y="4665663"/>
          <p14:tracePt t="282062" x="3543300" y="4579938"/>
          <p14:tracePt t="282077" x="3451225" y="4457700"/>
          <p14:tracePt t="282094" x="3351213" y="4351338"/>
          <p14:tracePt t="282110" x="3322638" y="4300538"/>
          <p14:tracePt t="282110" x="3322638" y="4286250"/>
          <p14:tracePt t="282129" x="3322638" y="4279900"/>
          <p14:tracePt t="282144" x="3322638" y="4251325"/>
          <p14:tracePt t="282161" x="3414713" y="4208463"/>
          <p14:tracePt t="282177" x="3594100" y="4165600"/>
          <p14:tracePt t="282194" x="3722688" y="4157663"/>
          <p14:tracePt t="282211" x="3857625" y="4157663"/>
          <p14:tracePt t="282227" x="3979863" y="4157663"/>
          <p14:tracePt t="282244" x="4086225" y="4157663"/>
          <p14:tracePt t="282260" x="4143375" y="4157663"/>
          <p14:tracePt t="282278" x="4151313" y="4157663"/>
          <p14:tracePt t="282329" x="4171950" y="4171950"/>
          <p14:tracePt t="282336" x="4194175" y="4200525"/>
          <p14:tracePt t="282344" x="4208463" y="4229100"/>
          <p14:tracePt t="282350" x="4229100" y="4279900"/>
          <p14:tracePt t="282361" x="4243388" y="4322763"/>
          <p14:tracePt t="282377" x="4251325" y="4351338"/>
          <p14:tracePt t="282394" x="4251325" y="4386263"/>
          <p14:tracePt t="282410" x="4251325" y="4414838"/>
          <p14:tracePt t="282428" x="4143375" y="4465638"/>
          <p14:tracePt t="282444" x="3943350" y="4514850"/>
          <p14:tracePt t="282460" x="3751263" y="4557713"/>
          <p14:tracePt t="282476" x="3508375" y="4572000"/>
          <p14:tracePt t="282493" x="3300413" y="4572000"/>
          <p14:tracePt t="282511" x="3114675" y="4572000"/>
          <p14:tracePt t="282526" x="2971800" y="4572000"/>
          <p14:tracePt t="282526" x="2900363" y="4572000"/>
          <p14:tracePt t="282545" x="2836863" y="4572000"/>
          <p14:tracePt t="282560" x="2657475" y="4565650"/>
          <p14:tracePt t="282577" x="2543175" y="4529138"/>
          <p14:tracePt t="282593" x="2408238" y="4479925"/>
          <p14:tracePt t="282610" x="2271713" y="4422775"/>
          <p14:tracePt t="282626" x="2171700" y="4379913"/>
          <p14:tracePt t="282644" x="2071688" y="4329113"/>
          <p14:tracePt t="282660" x="2014538" y="4300538"/>
          <p14:tracePt t="282677" x="1965325" y="4279900"/>
          <p14:tracePt t="282694" x="1922463" y="4243388"/>
          <p14:tracePt t="282710" x="1900238" y="4222750"/>
          <p14:tracePt t="282727" x="1857375" y="4186238"/>
          <p14:tracePt t="282743" x="1843088" y="4171950"/>
          <p14:tracePt t="282743" x="1814513" y="4151313"/>
          <p14:tracePt t="282760" x="1800225" y="4122738"/>
          <p14:tracePt t="282777" x="1793875" y="4094163"/>
          <p14:tracePt t="282793" x="1793875" y="4057650"/>
          <p14:tracePt t="282810" x="1793875" y="4014788"/>
          <p14:tracePt t="282826" x="1793875" y="3979863"/>
          <p14:tracePt t="282843" x="1822450" y="3922713"/>
          <p14:tracePt t="282859" x="1914525" y="3865563"/>
          <p14:tracePt t="282877" x="2000250" y="3814763"/>
          <p14:tracePt t="282893" x="2043113" y="3800475"/>
          <p14:tracePt t="282910" x="2122488" y="3779838"/>
          <p14:tracePt t="282926" x="2179638" y="3779838"/>
          <p14:tracePt t="282943" x="2271713" y="3779838"/>
          <p14:tracePt t="282960" x="2400300" y="3794125"/>
          <p14:tracePt t="282976" x="2500313" y="3829050"/>
          <p14:tracePt t="282993" x="2614613" y="3886200"/>
          <p14:tracePt t="283009" x="2700338" y="3943350"/>
          <p14:tracePt t="283026" x="2779713" y="4022725"/>
          <p14:tracePt t="283042" x="2814638" y="4065588"/>
          <p14:tracePt t="283060" x="2836863" y="4100513"/>
          <p14:tracePt t="283075" x="2851150" y="4129088"/>
          <p14:tracePt t="283093" x="2851150" y="4151313"/>
          <p14:tracePt t="283110" x="2851150" y="4179888"/>
          <p14:tracePt t="283126" x="2851150" y="4214813"/>
          <p14:tracePt t="283143" x="2800350" y="4265613"/>
          <p14:tracePt t="283159" x="2693988" y="4343400"/>
          <p14:tracePt t="283176" x="2608263" y="4400550"/>
          <p14:tracePt t="283193" x="2551113" y="4429125"/>
          <p14:tracePt t="283210" x="2514600" y="4451350"/>
          <p14:tracePt t="283225" x="2486025" y="4479925"/>
          <p14:tracePt t="283242" x="2457450" y="4486275"/>
          <p14:tracePt t="283259" x="2414588" y="4486275"/>
          <p14:tracePt t="283275" x="2379663" y="4486275"/>
          <p14:tracePt t="283294" x="2371725" y="4486275"/>
          <p14:tracePt t="283309" x="2365375" y="4486275"/>
          <p14:tracePt t="283325" x="2343150" y="4486275"/>
          <p14:tracePt t="283342" x="2286000" y="4437063"/>
          <p14:tracePt t="283360" x="2236788" y="4371975"/>
          <p14:tracePt t="283375" x="2214563" y="4286250"/>
          <p14:tracePt t="283393" x="2214563" y="4265613"/>
          <p14:tracePt t="283409" x="2214563" y="4229100"/>
          <p14:tracePt t="283426" x="2236788" y="4179888"/>
          <p14:tracePt t="283442" x="2322513" y="4143375"/>
          <p14:tracePt t="283458" x="2422525" y="4122738"/>
          <p14:tracePt t="283475" x="2500313" y="4094163"/>
          <p14:tracePt t="283492" x="2536825" y="4094163"/>
          <p14:tracePt t="283509" x="2551113" y="4094163"/>
          <p14:tracePt t="283561" x="2557463" y="4094163"/>
          <p14:tracePt t="283568" x="2571750" y="4094163"/>
          <p14:tracePt t="283616" x="2579688" y="4094163"/>
          <p14:tracePt t="283896" x="2586038" y="4100513"/>
          <p14:tracePt t="283913" x="2593975" y="4108450"/>
          <p14:tracePt t="283913" x="2614613" y="4108450"/>
          <p14:tracePt t="283925" x="2651125" y="4137025"/>
          <p14:tracePt t="283941" x="2728913" y="4165600"/>
          <p14:tracePt t="283959" x="2871788" y="4265613"/>
          <p14:tracePt t="283974" x="3057525" y="4400550"/>
          <p14:tracePt t="283974" x="3186113" y="4471988"/>
          <p14:tracePt t="283993" x="3279775" y="4529138"/>
          <p14:tracePt t="284008" x="3557588" y="4700588"/>
          <p14:tracePt t="284025" x="3743325" y="4822825"/>
          <p14:tracePt t="284041" x="3951288" y="4943475"/>
          <p14:tracePt t="284058" x="4122738" y="5065713"/>
          <p14:tracePt t="284074" x="4308475" y="5186363"/>
          <p14:tracePt t="284091" x="4465638" y="5272088"/>
          <p14:tracePt t="284107" x="4572000" y="5343525"/>
          <p14:tracePt t="284124" x="4643438" y="5394325"/>
          <p14:tracePt t="284142" x="4729163" y="5443538"/>
          <p14:tracePt t="284159" x="4814888" y="5522913"/>
          <p14:tracePt t="284175" x="4908550" y="5580063"/>
          <p14:tracePt t="284191" x="4943475" y="5600700"/>
          <p14:tracePt t="284207" x="4986338" y="5637213"/>
          <p14:tracePt t="284225" x="5029200" y="5672138"/>
          <p14:tracePt t="284241" x="5100638" y="5715000"/>
          <p14:tracePt t="284258" x="5180013" y="5743575"/>
          <p14:tracePt t="284274" x="5251450" y="5772150"/>
          <p14:tracePt t="284290" x="5314950" y="5786438"/>
          <p14:tracePt t="284308" x="5337175" y="5794375"/>
          <p14:tracePt t="284352" x="5351463" y="5800725"/>
          <p14:tracePt t="284355" x="5351463" y="5808663"/>
          <p14:tracePt t="284361" x="5380038" y="5837238"/>
          <p14:tracePt t="284374" x="5400675" y="5851525"/>
          <p14:tracePt t="284390" x="5408613" y="5851525"/>
          <p14:tracePt t="284408" x="5422900" y="5851525"/>
          <p14:tracePt t="284424" x="5437188" y="5851525"/>
          <p14:tracePt t="284440" x="5443538" y="5851525"/>
          <p14:tracePt t="284457" x="5465763" y="5857875"/>
          <p14:tracePt t="284474" x="5480050" y="5872163"/>
          <p14:tracePt t="284490" x="5500688" y="5880100"/>
          <p14:tracePt t="284537" x="5508625" y="5880100"/>
          <p14:tracePt t="284540" x="5522913" y="5894388"/>
          <p14:tracePt t="284557" x="5537200" y="5900738"/>
          <p14:tracePt t="284558" x="5565775" y="5908675"/>
          <p14:tracePt t="284574" x="5586413" y="5915025"/>
          <p14:tracePt t="284591" x="5608638" y="5929313"/>
          <p14:tracePt t="284920" x="5608638" y="5937250"/>
          <p14:tracePt t="284929" x="5600700" y="5937250"/>
          <p14:tracePt t="284937" x="5586413" y="5937250"/>
          <p14:tracePt t="284945" x="5565775" y="5929313"/>
          <p14:tracePt t="284957" x="5480050" y="5886450"/>
          <p14:tracePt t="284973" x="5408613" y="5857875"/>
          <p14:tracePt t="284991" x="5294313" y="5808663"/>
          <p14:tracePt t="285007" x="5129213" y="5751513"/>
          <p14:tracePt t="285024" x="4908550" y="5637213"/>
          <p14:tracePt t="285040" x="4629150" y="5508625"/>
          <p14:tracePt t="285056" x="4465638" y="5414963"/>
          <p14:tracePt t="285073" x="4322763" y="5300663"/>
          <p14:tracePt t="285089" x="4214813" y="5229225"/>
          <p14:tracePt t="285107" x="4151313" y="5143500"/>
          <p14:tracePt t="285123" x="4114800" y="5072063"/>
          <p14:tracePt t="285140" x="4037013" y="5000625"/>
          <p14:tracePt t="285157" x="3929063" y="4900613"/>
          <p14:tracePt t="285173" x="3857625" y="4800600"/>
          <p14:tracePt t="285190" x="3822700" y="4737100"/>
          <p14:tracePt t="285207" x="3779838" y="4657725"/>
          <p14:tracePt t="285223" x="3757613" y="4608513"/>
          <p14:tracePt t="285240" x="3729038" y="4543425"/>
          <p14:tracePt t="285257" x="3722688" y="4479925"/>
          <p14:tracePt t="285272" x="3714750" y="4422775"/>
          <p14:tracePt t="285290" x="3700463" y="4371975"/>
          <p14:tracePt t="285307" x="3700463" y="4365625"/>
          <p14:tracePt t="285323" x="3700463" y="4343400"/>
          <p14:tracePt t="285339" x="3700463" y="4337050"/>
          <p14:tracePt t="285376" x="3700463" y="4329113"/>
          <p14:tracePt t="285664" x="3700463" y="4308475"/>
          <p14:tracePt t="285672" x="3671888" y="4300538"/>
          <p14:tracePt t="285681" x="3622675" y="4279900"/>
          <p14:tracePt t="285689" x="3579813" y="4265613"/>
          <p14:tracePt t="285693" x="3486150" y="4243388"/>
          <p14:tracePt t="285705" x="3328988" y="4222750"/>
          <p14:tracePt t="285722" x="3257550" y="4222750"/>
          <p14:tracePt t="285738" x="3236913" y="4222750"/>
          <p14:tracePt t="285755" x="3222625" y="4222750"/>
          <p14:tracePt t="285772" x="3208338" y="4222750"/>
          <p14:tracePt t="285788" x="3179763" y="4222750"/>
          <p14:tracePt t="285806" x="3157538" y="4229100"/>
          <p14:tracePt t="285822" x="3094038" y="4257675"/>
          <p14:tracePt t="285839" x="2994025" y="4300538"/>
          <p14:tracePt t="285855" x="2865438" y="4357688"/>
          <p14:tracePt t="285872" x="2808288" y="4400550"/>
          <p14:tracePt t="285888" x="2786063" y="4400550"/>
          <p14:tracePt t="285945" x="2765425" y="4400550"/>
          <p14:tracePt t="285951" x="2728913" y="4400550"/>
          <p14:tracePt t="285961" x="2708275" y="4386263"/>
          <p14:tracePt t="285977" x="2693988" y="4379913"/>
          <p14:tracePt t="285992" x="2665413" y="4351338"/>
          <p14:tracePt t="285994" x="2657475" y="4343400"/>
          <p14:tracePt t="286005" x="2651125" y="4343400"/>
          <p14:tracePt t="286048" x="2643188" y="4343400"/>
          <p14:tracePt t="286056" x="2636838" y="4343400"/>
          <p14:tracePt t="286056" x="2614613" y="4343400"/>
          <p14:tracePt t="286072" x="2608263" y="4343400"/>
          <p14:tracePt t="286073" x="2593975" y="4343400"/>
          <p14:tracePt t="286089" x="2557463" y="4351338"/>
          <p14:tracePt t="286106" x="2551113" y="4357688"/>
          <p14:tracePt t="286121" x="2528888" y="4386263"/>
          <p14:tracePt t="286793" x="2522538" y="4394200"/>
          <p14:tracePt t="286841" x="2493963" y="4394200"/>
          <p14:tracePt t="286848" x="2486025" y="4394200"/>
          <p14:tracePt t="286856" x="2479675" y="4394200"/>
          <p14:tracePt t="286864" x="2471738" y="4400550"/>
          <p14:tracePt t="286872" x="2451100" y="4400550"/>
          <p14:tracePt t="286888" x="2436813" y="4400550"/>
          <p14:tracePt t="286904" x="2365375" y="4400550"/>
          <p14:tracePt t="286921" x="2328863" y="4400550"/>
          <p14:tracePt t="286937" x="2308225" y="4400550"/>
          <p14:tracePt t="286954" x="2293938" y="4400550"/>
          <p14:tracePt t="286971" x="2279650" y="4400550"/>
          <p14:tracePt t="286987" x="2257425" y="4400550"/>
          <p14:tracePt t="287004" x="2243138" y="4400550"/>
          <p14:tracePt t="287020" x="2214563" y="4386263"/>
          <p14:tracePt t="287037" x="2179638" y="4357688"/>
          <p14:tracePt t="287053" x="2136775" y="4294188"/>
          <p14:tracePt t="287070" x="2085975" y="4251325"/>
          <p14:tracePt t="287086" x="2057400" y="4214813"/>
          <p14:tracePt t="287086" x="2057400" y="4208463"/>
          <p14:tracePt t="287105" x="2057400" y="4165600"/>
          <p14:tracePt t="287121" x="2057400" y="4122738"/>
          <p14:tracePt t="287137" x="2057400" y="4065588"/>
          <p14:tracePt t="287154" x="2108200" y="4008438"/>
          <p14:tracePt t="287170" x="2214563" y="3957638"/>
          <p14:tracePt t="287186" x="2271713" y="3951288"/>
          <p14:tracePt t="287203" x="2314575" y="3943350"/>
          <p14:tracePt t="287221" x="2328863" y="3943350"/>
          <p14:tracePt t="287236" x="2357438" y="3943350"/>
          <p14:tracePt t="287254" x="2386013" y="3943350"/>
          <p14:tracePt t="287270" x="2443163" y="3994150"/>
          <p14:tracePt t="287286" x="2522538" y="4071938"/>
          <p14:tracePt t="287304" x="2579688" y="4157663"/>
          <p14:tracePt t="287319" x="2628900" y="4279900"/>
          <p14:tracePt t="287338" x="2628900" y="4357688"/>
          <p14:tracePt t="287353" x="2628900" y="4414838"/>
          <p14:tracePt t="287370" x="2593975" y="4494213"/>
          <p14:tracePt t="287386" x="2436813" y="4600575"/>
          <p14:tracePt t="287403" x="2251075" y="4679950"/>
          <p14:tracePt t="287420" x="2108200" y="4714875"/>
          <p14:tracePt t="287437" x="2051050" y="4722813"/>
          <p14:tracePt t="287453" x="2028825" y="4722813"/>
          <p14:tracePt t="287469" x="2008188" y="4714875"/>
          <p14:tracePt t="287487" x="1971675" y="4665663"/>
          <p14:tracePt t="287503" x="1965325" y="4572000"/>
          <p14:tracePt t="287503" x="1965325" y="4486275"/>
          <p14:tracePt t="287521" x="1965325" y="4351338"/>
          <p14:tracePt t="287537" x="1979613" y="4222750"/>
          <p14:tracePt t="287554" x="2043113" y="4114800"/>
          <p14:tracePt t="287569" x="2143125" y="4037013"/>
          <p14:tracePt t="287587" x="2257425" y="3979863"/>
          <p14:tracePt t="287603" x="2308225" y="3979863"/>
          <p14:tracePt t="287620" x="2322513" y="3979863"/>
          <p14:tracePt t="287664" x="2336800" y="3979863"/>
          <p14:tracePt t="287680" x="2351088" y="3979863"/>
          <p14:tracePt t="287689" x="2351088" y="3986213"/>
          <p14:tracePt t="287704" x="2351088" y="3994150"/>
          <p14:tracePt t="287705" x="2351088" y="4000500"/>
          <p14:tracePt t="287745" x="2351088" y="4014788"/>
          <p14:tracePt t="288024" x="2351088" y="4022725"/>
          <p14:tracePt t="288032" x="2371725" y="4043363"/>
          <p14:tracePt t="288040" x="2386013" y="4051300"/>
          <p14:tracePt t="288052" x="2443163" y="4079875"/>
          <p14:tracePt t="288056" x="2571750" y="4114800"/>
          <p14:tracePt t="288069" x="2751138" y="4179888"/>
          <p14:tracePt t="288085" x="2986088" y="4251325"/>
          <p14:tracePt t="288102" x="3251200" y="4322763"/>
          <p14:tracePt t="288118" x="3429000" y="4357688"/>
          <p14:tracePt t="288135" x="3579813" y="4371975"/>
          <p14:tracePt t="288153" x="3622675" y="4386263"/>
          <p14:tracePt t="288169" x="3657600" y="4394200"/>
          <p14:tracePt t="288186" x="3679825" y="4394200"/>
          <p14:tracePt t="288201" x="3722688" y="4408488"/>
          <p14:tracePt t="288219" x="3800475" y="4437063"/>
          <p14:tracePt t="288235" x="3879850" y="4437063"/>
          <p14:tracePt t="288251" x="3971925" y="4437063"/>
          <p14:tracePt t="288268" x="4051300" y="4437063"/>
          <p14:tracePt t="288285" x="4079875" y="4437063"/>
          <p14:tracePt t="288303" x="4094163" y="4437063"/>
          <p14:tracePt t="288318" x="4108450" y="4437063"/>
          <p14:tracePt t="288336" x="4114800" y="4437063"/>
          <p14:tracePt t="288351" x="4137025" y="4437063"/>
          <p14:tracePt t="288369" x="4143375" y="4437063"/>
          <p14:tracePt t="288456" x="4151313" y="4437063"/>
          <p14:tracePt t="288632" x="4165600" y="4437063"/>
          <p14:tracePt t="288672" x="4186238" y="4429125"/>
          <p14:tracePt t="289441" x="4194175" y="4422775"/>
          <p14:tracePt t="289456" x="4194175" y="4414838"/>
          <p14:tracePt t="289464" x="4194175" y="4408488"/>
          <p14:tracePt t="289472" x="4100513" y="4343400"/>
          <p14:tracePt t="289483" x="4022725" y="4300538"/>
          <p14:tracePt t="289500" x="3900488" y="4229100"/>
          <p14:tracePt t="289517" x="3829050" y="4208463"/>
          <p14:tracePt t="289533" x="3729038" y="4165600"/>
          <p14:tracePt t="289551" x="3629025" y="4114800"/>
          <p14:tracePt t="289567" x="3557588" y="4094163"/>
          <p14:tracePt t="289583" x="3436938" y="4057650"/>
          <p14:tracePt t="289601" x="3371850" y="4057650"/>
          <p14:tracePt t="289617" x="3294063" y="4057650"/>
          <p14:tracePt t="289634" x="3143250" y="4057650"/>
          <p14:tracePt t="289650" x="2900363" y="4057650"/>
          <p14:tracePt t="289668" x="2779713" y="4057650"/>
          <p14:tracePt t="289683" x="2686050" y="4057650"/>
          <p14:tracePt t="289700" x="2651125" y="4065588"/>
          <p14:tracePt t="289717" x="2636838" y="4079875"/>
          <p14:tracePt t="289733" x="2600325" y="4086225"/>
          <p14:tracePt t="289750" x="2586038" y="4094163"/>
          <p14:tracePt t="290009" x="2579688" y="4094163"/>
          <p14:tracePt t="290840" x="2586038" y="4094163"/>
          <p14:tracePt t="290848" x="2614613" y="4094163"/>
          <p14:tracePt t="290852" x="2686050" y="4094163"/>
          <p14:tracePt t="290864" x="2757488" y="4094163"/>
          <p14:tracePt t="290882" x="2843213" y="4094163"/>
          <p14:tracePt t="290899" x="2951163" y="4094163"/>
          <p14:tracePt t="290915" x="3208338" y="4094163"/>
          <p14:tracePt t="290932" x="3394075" y="4094163"/>
          <p14:tracePt t="290948" x="3522663" y="4094163"/>
          <p14:tracePt t="290965" x="3643313" y="4094163"/>
          <p14:tracePt t="290982" x="3751263" y="4094163"/>
          <p14:tracePt t="290998" x="3851275" y="4094163"/>
          <p14:tracePt t="291015" x="3900488" y="4094163"/>
          <p14:tracePt t="291031" x="3914775" y="4094163"/>
          <p14:tracePt t="291136" x="3843338" y="4100513"/>
          <p14:tracePt t="291145" x="3794125" y="4100513"/>
          <p14:tracePt t="291153" x="3722688" y="4100513"/>
          <p14:tracePt t="291164" x="3622675" y="4100513"/>
          <p14:tracePt t="291165" x="3394075" y="4100513"/>
          <p14:tracePt t="291182" x="3171825" y="4122738"/>
          <p14:tracePt t="291198" x="3057525" y="4137025"/>
          <p14:tracePt t="291214" x="3014663" y="4137025"/>
          <p14:tracePt t="291214" x="3000375" y="4137025"/>
          <p14:tracePt t="291281" x="2979738" y="4143375"/>
          <p14:tracePt t="291392" x="3000375" y="4143375"/>
          <p14:tracePt t="291400" x="3051175" y="4143375"/>
          <p14:tracePt t="291408" x="3079750" y="4143375"/>
          <p14:tracePt t="291414" x="3171825" y="4143375"/>
          <p14:tracePt t="291431" x="3279775" y="4143375"/>
          <p14:tracePt t="291448" x="3386138" y="4143375"/>
          <p14:tracePt t="291465" x="3479800" y="4151313"/>
          <p14:tracePt t="291481" x="3536950" y="4171950"/>
          <p14:tracePt t="291497" x="3551238" y="4171950"/>
          <p14:tracePt t="291514" x="3565525" y="4171950"/>
          <p14:tracePt t="292113" x="3586163" y="4171950"/>
          <p14:tracePt t="292128" x="3594100" y="4171950"/>
          <p14:tracePt t="292145" x="3608388" y="4171950"/>
          <p14:tracePt t="292209" x="3614738" y="4171950"/>
          <p14:tracePt t="292265" x="3622675" y="4171950"/>
          <p14:tracePt t="292296" x="3629025" y="4171950"/>
          <p14:tracePt t="292300" x="3651250" y="4171950"/>
          <p14:tracePt t="292305" x="3694113" y="4171950"/>
          <p14:tracePt t="292313" x="3771900" y="4171950"/>
          <p14:tracePt t="292330" x="3871913" y="4171950"/>
          <p14:tracePt t="292347" x="4014788" y="4200525"/>
          <p14:tracePt t="292363" x="4129088" y="4229100"/>
          <p14:tracePt t="292380" x="4214813" y="4251325"/>
          <p14:tracePt t="292396" x="4294188" y="4286250"/>
          <p14:tracePt t="292413" x="4365625" y="4314825"/>
          <p14:tracePt t="292429" x="4379913" y="4329113"/>
          <p14:tracePt t="292445" x="4386263" y="4337050"/>
          <p14:tracePt t="292481" x="4394200" y="4343400"/>
          <p14:tracePt t="292481" x="4408488" y="4371975"/>
          <p14:tracePt t="292481" x="4408488" y="4379913"/>
          <p14:tracePt t="292496" x="4408488" y="4422775"/>
          <p14:tracePt t="292513" x="4408488" y="4451350"/>
          <p14:tracePt t="292530" x="4394200" y="4500563"/>
          <p14:tracePt t="292545" x="4365625" y="4557713"/>
          <p14:tracePt t="292562" x="4357688" y="4586288"/>
          <p14:tracePt t="292578" x="4343400" y="4600575"/>
          <p14:tracePt t="292596" x="4329113" y="4622800"/>
          <p14:tracePt t="292612" x="4322763" y="4629150"/>
          <p14:tracePt t="292629" x="4300538" y="4651375"/>
          <p14:tracePt t="292646" x="4279900" y="4651375"/>
          <p14:tracePt t="292662" x="4257675" y="4651375"/>
          <p14:tracePt t="292680" x="4222750" y="4651375"/>
          <p14:tracePt t="292695" x="4143375" y="4651375"/>
          <p14:tracePt t="292713" x="4086225" y="4651375"/>
          <p14:tracePt t="292729" x="4037013" y="4651375"/>
          <p14:tracePt t="292746" x="3937000" y="4622800"/>
          <p14:tracePt t="292762" x="3851275" y="4572000"/>
          <p14:tracePt t="292778" x="3800475" y="4543425"/>
          <p14:tracePt t="292796" x="3771900" y="4514850"/>
          <p14:tracePt t="292812" x="3743325" y="4471988"/>
          <p14:tracePt t="292829" x="3743325" y="4443413"/>
          <p14:tracePt t="292845" x="3729038" y="4422775"/>
          <p14:tracePt t="292862" x="3686175" y="4371975"/>
          <p14:tracePt t="292878" x="3671888" y="4337050"/>
          <p14:tracePt t="292895" x="3651250" y="4300538"/>
          <p14:tracePt t="292911" x="3643313" y="4265613"/>
          <p14:tracePt t="292929" x="3636963" y="4222750"/>
          <p14:tracePt t="292946" x="3636963" y="4179888"/>
          <p14:tracePt t="292962" x="3636963" y="4129088"/>
          <p14:tracePt t="292979" x="3636963" y="4065588"/>
          <p14:tracePt t="292995" x="3657600" y="4014788"/>
          <p14:tracePt t="293012" x="3708400" y="3957638"/>
          <p14:tracePt t="293028" x="3722688" y="3943350"/>
          <p14:tracePt t="293045" x="3743325" y="3929063"/>
          <p14:tracePt t="293061" x="3765550" y="3929063"/>
          <p14:tracePt t="293078" x="3836988" y="3922713"/>
          <p14:tracePt t="293095" x="3914775" y="3900488"/>
          <p14:tracePt t="293111" x="4022725" y="3886200"/>
          <p14:tracePt t="293129" x="4051300" y="3879850"/>
          <p14:tracePt t="293145" x="4086225" y="3879850"/>
          <p14:tracePt t="293163" x="4108450" y="3879850"/>
          <p14:tracePt t="293178" x="4151313" y="3879850"/>
          <p14:tracePt t="293195" x="4171950" y="3879850"/>
          <p14:tracePt t="293211" x="4179888" y="3879850"/>
          <p14:tracePt t="293228" x="4186238" y="3879850"/>
          <p14:tracePt t="293244" x="4214813" y="3879850"/>
          <p14:tracePt t="293261" x="4229100" y="3879850"/>
          <p14:tracePt t="293279" x="4271963" y="3871913"/>
          <p14:tracePt t="293295" x="4294188" y="3871913"/>
          <p14:tracePt t="293295" x="4308475" y="3871913"/>
          <p14:tracePt t="293313" x="4337050" y="3871913"/>
          <p14:tracePt t="293327" x="4400550" y="3900488"/>
          <p14:tracePt t="293345" x="4422775" y="3908425"/>
          <p14:tracePt t="293361" x="4443413" y="3914775"/>
          <p14:tracePt t="293408" x="4465638" y="3914775"/>
          <p14:tracePt t="293416" x="4486275" y="3937000"/>
          <p14:tracePt t="293432" x="4494213" y="3943350"/>
          <p14:tracePt t="293440" x="4500563" y="3951288"/>
          <p14:tracePt t="293448" x="4522788" y="3971925"/>
          <p14:tracePt t="293461" x="4572000" y="4022725"/>
          <p14:tracePt t="293478" x="4608513" y="4057650"/>
          <p14:tracePt t="293495" x="4622800" y="4079875"/>
          <p14:tracePt t="293511" x="4651375" y="4114800"/>
          <p14:tracePt t="293528" x="4657725" y="4143375"/>
          <p14:tracePt t="293545" x="4665663" y="4157663"/>
          <p14:tracePt t="293560" x="4672013" y="4165600"/>
          <p14:tracePt t="293577" x="4694238" y="4208463"/>
          <p14:tracePt t="293594" x="4700588" y="4243388"/>
          <p14:tracePt t="293610" x="4700588" y="4279900"/>
          <p14:tracePt t="293627" x="4700588" y="4314825"/>
          <p14:tracePt t="293645" x="4700588" y="4343400"/>
          <p14:tracePt t="293660" x="4700588" y="4371975"/>
          <p14:tracePt t="293677" x="4694238" y="4394200"/>
          <p14:tracePt t="293694" x="4686300" y="4408488"/>
          <p14:tracePt t="293711" x="4679950" y="4443413"/>
          <p14:tracePt t="293753" x="4665663" y="4457700"/>
          <p14:tracePt t="293754" x="4657725" y="4465638"/>
          <p14:tracePt t="293769" x="4651375" y="4479925"/>
          <p14:tracePt t="293808" x="4643438" y="4486275"/>
          <p14:tracePt t="293825" x="4637088" y="4508500"/>
          <p14:tracePt t="293832" x="4637088" y="4514850"/>
          <p14:tracePt t="293851" x="4629150" y="4522788"/>
          <p14:tracePt t="293861" x="4622800" y="4529138"/>
          <p14:tracePt t="293862" x="4614863" y="4537075"/>
          <p14:tracePt t="293877" x="4600575" y="4543425"/>
          <p14:tracePt t="293894" x="4586288" y="4557713"/>
          <p14:tracePt t="293910" x="4572000" y="4565650"/>
          <p14:tracePt t="293927" x="4551363" y="4572000"/>
          <p14:tracePt t="298081" x="4537075" y="4572000"/>
          <p14:tracePt t="298088" x="4500563" y="4572000"/>
          <p14:tracePt t="298090" x="4443413" y="4572000"/>
          <p14:tracePt t="298105" x="4351338" y="4572000"/>
          <p14:tracePt t="298121" x="4171950" y="4543425"/>
          <p14:tracePt t="298137" x="3986213" y="4529138"/>
          <p14:tracePt t="298154" x="3794125" y="4514850"/>
          <p14:tracePt t="298171" x="3565525" y="4500563"/>
          <p14:tracePt t="298187" x="3408363" y="4479925"/>
          <p14:tracePt t="298205" x="3328988" y="4479925"/>
          <p14:tracePt t="298221" x="3257550" y="4479925"/>
          <p14:tracePt t="298238" x="3208338" y="4479925"/>
          <p14:tracePt t="298254" x="3143250" y="4479925"/>
          <p14:tracePt t="298270" x="3071813" y="4479925"/>
          <p14:tracePt t="298270" x="3043238" y="4479925"/>
          <p14:tracePt t="298289" x="2979738" y="4479925"/>
          <p14:tracePt t="298305" x="2936875" y="4479925"/>
          <p14:tracePt t="298321" x="2879725" y="4479925"/>
          <p14:tracePt t="298337" x="2836863" y="4479925"/>
          <p14:tracePt t="298355" x="2822575" y="4479925"/>
          <p14:tracePt t="298370" x="2794000" y="4479925"/>
          <p14:tracePt t="298388" x="2757488" y="4479925"/>
          <p14:tracePt t="298404" x="2728913" y="4479925"/>
          <p14:tracePt t="298421" x="2686050" y="4479925"/>
          <p14:tracePt t="298437" x="2657475" y="4479925"/>
          <p14:tracePt t="298453" x="2614613" y="4471988"/>
          <p14:tracePt t="298471" x="2579688" y="4457700"/>
          <p14:tracePt t="298487" x="2536825" y="4451350"/>
          <p14:tracePt t="298487" x="2522538" y="4429125"/>
          <p14:tracePt t="298505" x="2500313" y="4422775"/>
          <p14:tracePt t="298520" x="2486025" y="4400550"/>
          <p14:tracePt t="298537" x="2486025" y="4379913"/>
          <p14:tracePt t="298553" x="2479675" y="4329113"/>
          <p14:tracePt t="298571" x="2457450" y="4251325"/>
          <p14:tracePt t="298586" x="2436813" y="4186238"/>
          <p14:tracePt t="298603" x="2408238" y="4137025"/>
          <p14:tracePt t="298621" x="2400300" y="4114800"/>
          <p14:tracePt t="298637" x="2393950" y="4108450"/>
          <p14:tracePt t="298653" x="2379663" y="4100513"/>
          <p14:tracePt t="298670" x="2365375" y="4094163"/>
          <p14:tracePt t="298687" x="2308225" y="4086225"/>
          <p14:tracePt t="298704" x="2236788" y="4071938"/>
          <p14:tracePt t="298721" x="2179638" y="4071938"/>
          <p14:tracePt t="298737" x="2136775" y="4071938"/>
          <p14:tracePt t="298754" x="2093913" y="4071938"/>
          <p14:tracePt t="298770" x="2065338" y="4071938"/>
          <p14:tracePt t="298786" x="2028825" y="4071938"/>
          <p14:tracePt t="298804" x="2008188" y="4071938"/>
          <p14:tracePt t="298819" x="1971675" y="4094163"/>
          <p14:tracePt t="298837" x="1922463" y="4122738"/>
          <p14:tracePt t="298853" x="1914525" y="4129088"/>
          <p14:tracePt t="298870" x="1893888" y="4143375"/>
          <p14:tracePt t="298886" x="1885950" y="4151313"/>
          <p14:tracePt t="298903" x="1885950" y="4194175"/>
          <p14:tracePt t="298921" x="1885950" y="4222750"/>
          <p14:tracePt t="298937" x="1885950" y="4243388"/>
          <p14:tracePt t="298954" x="1885950" y="4286250"/>
          <p14:tracePt t="298969" x="1893888" y="4322763"/>
          <p14:tracePt t="298987" x="1908175" y="4343400"/>
          <p14:tracePt t="299003" x="1908175" y="4351338"/>
          <p14:tracePt t="299048" x="1914525" y="4357688"/>
          <p14:tracePt t="299055" x="1922463" y="4357688"/>
          <p14:tracePt t="299096" x="1928813" y="4357688"/>
          <p14:tracePt t="301848" x="1936750" y="4357688"/>
          <p14:tracePt t="302720" x="1943100" y="4351338"/>
          <p14:tracePt t="302728" x="1943100" y="4337050"/>
          <p14:tracePt t="302730" x="1951038" y="4308475"/>
          <p14:tracePt t="302748" x="1957388" y="4279900"/>
          <p14:tracePt t="302764" x="1965325" y="4271963"/>
          <p14:tracePt t="303577" x="1971675" y="4265613"/>
          <p14:tracePt t="303583" x="1979613" y="4265613"/>
          <p14:tracePt t="303632" x="1993900" y="4265613"/>
          <p14:tracePt t="303672" x="2000250" y="4265613"/>
          <p14:tracePt t="303713" x="2008188" y="4265613"/>
          <p14:tracePt t="303793" x="2014538" y="4265613"/>
          <p14:tracePt t="303824" x="2028825" y="4265613"/>
          <p14:tracePt t="303840" x="2036763" y="4265613"/>
          <p14:tracePt t="303847" x="2051050" y="4265613"/>
          <p14:tracePt t="303862" x="2065338" y="4265613"/>
          <p14:tracePt t="303879" x="2085975" y="4279900"/>
          <p14:tracePt t="303896" x="2114550" y="4286250"/>
          <p14:tracePt t="303912" x="2171700" y="4286250"/>
          <p14:tracePt t="303930" x="2265363" y="4286250"/>
          <p14:tracePt t="303946" x="2371725" y="4286250"/>
          <p14:tracePt t="303963" x="2451100" y="4286250"/>
          <p14:tracePt t="303980" x="2514600" y="4286250"/>
          <p14:tracePt t="303997" x="2543175" y="4294188"/>
          <p14:tracePt t="304012" x="2586038" y="4294188"/>
          <p14:tracePt t="304029" x="2657475" y="4294188"/>
          <p14:tracePt t="304045" x="2728913" y="4294188"/>
          <p14:tracePt t="304062" x="2828925" y="4294188"/>
          <p14:tracePt t="304079" x="2979738" y="4343400"/>
          <p14:tracePt t="304096" x="3228975" y="4408488"/>
          <p14:tracePt t="304113" x="3386138" y="4500563"/>
          <p14:tracePt t="304129" x="3536950" y="4600575"/>
          <p14:tracePt t="304146" x="3714750" y="4751388"/>
          <p14:tracePt t="304162" x="3900488" y="4900613"/>
          <p14:tracePt t="304179" x="4086225" y="5008563"/>
          <p14:tracePt t="304195" x="4243388" y="5094288"/>
          <p14:tracePt t="304212" x="4343400" y="5151438"/>
          <p14:tracePt t="304228" x="4437063" y="5229225"/>
          <p14:tracePt t="304245" x="4543425" y="5329238"/>
          <p14:tracePt t="304262" x="4651375" y="5437188"/>
          <p14:tracePt t="304278" x="4794250" y="5551488"/>
          <p14:tracePt t="304278" x="4886325" y="5608638"/>
          <p14:tracePt t="304297" x="5022850" y="5680075"/>
          <p14:tracePt t="304313" x="5157788" y="5757863"/>
          <p14:tracePt t="304329" x="5286375" y="5794375"/>
          <p14:tracePt t="304345" x="5386388" y="5815013"/>
          <p14:tracePt t="304362" x="5429250" y="5815013"/>
          <p14:tracePt t="304378" x="5494338" y="5815013"/>
          <p14:tracePt t="304395" x="5586413" y="5786438"/>
          <p14:tracePt t="304411" x="5757863" y="5715000"/>
          <p14:tracePt t="304429" x="5957888" y="5629275"/>
          <p14:tracePt t="304446" x="6143625" y="5508625"/>
          <p14:tracePt t="304462" x="6365875" y="5357813"/>
          <p14:tracePt t="304478" x="6543675" y="5194300"/>
          <p14:tracePt t="304495" x="6665913" y="5072063"/>
          <p14:tracePt t="304495" x="6723063" y="4994275"/>
          <p14:tracePt t="304513" x="6823075" y="4851400"/>
          <p14:tracePt t="304529" x="6923088" y="4729163"/>
          <p14:tracePt t="304545" x="7023100" y="4594225"/>
          <p14:tracePt t="304562" x="7108825" y="4457700"/>
          <p14:tracePt t="304579" x="7158038" y="4365625"/>
          <p14:tracePt t="304596" x="7186613" y="4300538"/>
          <p14:tracePt t="304611" x="7194550" y="4243388"/>
          <p14:tracePt t="304628" x="7200900" y="4186238"/>
          <p14:tracePt t="304644" x="7215188" y="4143375"/>
          <p14:tracePt t="304662" x="7215188" y="4100513"/>
          <p14:tracePt t="304678" x="7215188" y="4071938"/>
          <p14:tracePt t="304729" x="7215188" y="4065588"/>
          <p14:tracePt t="304734" x="7186613" y="4065588"/>
          <p14:tracePt t="304741" x="7151688" y="4065588"/>
          <p14:tracePt t="304745" x="7058025" y="4129088"/>
          <p14:tracePt t="304761" x="6994525" y="4229100"/>
          <p14:tracePt t="304779" x="6915150" y="4294188"/>
          <p14:tracePt t="304795" x="6858000" y="4343400"/>
          <p14:tracePt t="304812" x="6808788" y="4394200"/>
          <p14:tracePt t="304828" x="6757988" y="4457700"/>
          <p14:tracePt t="304845" x="6657975" y="4543425"/>
          <p14:tracePt t="304862" x="6551613" y="4614863"/>
          <p14:tracePt t="304877" x="6465888" y="4672013"/>
          <p14:tracePt t="304895" x="6400800" y="4694238"/>
          <p14:tracePt t="304911" x="6365875" y="4708525"/>
          <p14:tracePt t="304911" x="6343650" y="4714875"/>
          <p14:tracePt t="304929" x="6308725" y="4714875"/>
          <p14:tracePt t="304945" x="6265863" y="4722813"/>
          <p14:tracePt t="304962" x="6208713" y="4751388"/>
          <p14:tracePt t="304978" x="6151563" y="4779963"/>
          <p14:tracePt t="304995" x="6094413" y="4800600"/>
          <p14:tracePt t="305012" x="6072188" y="4800600"/>
          <p14:tracePt t="305028" x="6057900" y="4808538"/>
          <p14:tracePt t="305045" x="6037263" y="4822825"/>
          <p14:tracePt t="305061" x="5994400" y="4829175"/>
          <p14:tracePt t="305079" x="5951538" y="4851400"/>
          <p14:tracePt t="305094" x="5937250" y="4851400"/>
          <p14:tracePt t="305136" x="5929313" y="4851400"/>
          <p14:tracePt t="305142" x="5894388" y="4837113"/>
          <p14:tracePt t="305144" x="5872163" y="4814888"/>
          <p14:tracePt t="305162" x="5822950" y="4751388"/>
          <p14:tracePt t="305178" x="5780088" y="4708525"/>
          <p14:tracePt t="305194" x="5743575" y="4657725"/>
          <p14:tracePt t="305211" x="5708650" y="4614863"/>
          <p14:tracePt t="305228" x="5672138" y="4572000"/>
          <p14:tracePt t="305244" x="5651500" y="4514850"/>
          <p14:tracePt t="305261" x="5608638" y="4457700"/>
          <p14:tracePt t="305277" x="5537200" y="4351338"/>
          <p14:tracePt t="305295" x="5494338" y="4300538"/>
          <p14:tracePt t="305310" x="5465763" y="4257675"/>
          <p14:tracePt t="305310" x="5457825" y="4243388"/>
          <p14:tracePt t="305328" x="5451475" y="4222750"/>
          <p14:tracePt t="305345" x="5451475" y="4179888"/>
          <p14:tracePt t="305361" x="5451475" y="4151313"/>
          <p14:tracePt t="305377" x="5451475" y="4094163"/>
          <p14:tracePt t="305394" x="5451475" y="4037013"/>
          <p14:tracePt t="305411" x="5457825" y="3986213"/>
          <p14:tracePt t="305427" x="5480050" y="3957638"/>
          <p14:tracePt t="305444" x="5494338" y="3937000"/>
          <p14:tracePt t="305461" x="5514975" y="3922713"/>
          <p14:tracePt t="305477" x="5551488" y="3894138"/>
          <p14:tracePt t="305493" x="5622925" y="3843338"/>
          <p14:tracePt t="305511" x="5708650" y="3800475"/>
          <p14:tracePt t="305527" x="5786438" y="3771900"/>
          <p14:tracePt t="305543" x="5857875" y="3757613"/>
          <p14:tracePt t="305561" x="5922963" y="3757613"/>
          <p14:tracePt t="305576" x="5980113" y="3751263"/>
          <p14:tracePt t="305594" x="6037263" y="3743325"/>
          <p14:tracePt t="305610" x="6129338" y="3729038"/>
          <p14:tracePt t="305627" x="6223000" y="3714750"/>
          <p14:tracePt t="305643" x="6308725" y="3700463"/>
          <p14:tracePt t="305660" x="6380163" y="3700463"/>
          <p14:tracePt t="305677" x="6429375" y="3700463"/>
          <p14:tracePt t="305694" x="6443663" y="3700463"/>
          <p14:tracePt t="305711" x="6472238" y="3700463"/>
          <p14:tracePt t="305727" x="6515100" y="3714750"/>
          <p14:tracePt t="305727" x="6523038" y="3714750"/>
          <p14:tracePt t="305760" x="6557963" y="3729038"/>
          <p14:tracePt t="305761" x="6623050" y="3786188"/>
          <p14:tracePt t="305777" x="6729413" y="3871913"/>
          <p14:tracePt t="305793" x="6780213" y="3914775"/>
          <p14:tracePt t="305810" x="6823075" y="3979863"/>
          <p14:tracePt t="305826" x="6851650" y="4014788"/>
          <p14:tracePt t="305843" x="6872288" y="4057650"/>
          <p14:tracePt t="305860" x="6880225" y="4094163"/>
          <p14:tracePt t="305876" x="6894513" y="4137025"/>
          <p14:tracePt t="305893" x="6915150" y="4179888"/>
          <p14:tracePt t="305909" x="6915150" y="4214813"/>
          <p14:tracePt t="305927" x="6915150" y="4251325"/>
          <p14:tracePt t="305943" x="6900863" y="4351338"/>
          <p14:tracePt t="305961" x="6880225" y="4422775"/>
          <p14:tracePt t="305976" x="6851650" y="4494213"/>
          <p14:tracePt t="305993" x="6837363" y="4529138"/>
          <p14:tracePt t="306010" x="6829425" y="4565650"/>
          <p14:tracePt t="306026" x="6800850" y="4586288"/>
          <p14:tracePt t="306044" x="6794500" y="4600575"/>
          <p14:tracePt t="306059" x="6757988" y="4637088"/>
          <p14:tracePt t="306077" x="6729413" y="4665663"/>
          <p14:tracePt t="306092" x="6708775" y="4665663"/>
          <p14:tracePt t="306110" x="6672263" y="4672013"/>
          <p14:tracePt t="306126" x="6637338" y="4686300"/>
          <p14:tracePt t="306142" x="6586538" y="4708525"/>
          <p14:tracePt t="306160" x="6543675" y="4714875"/>
          <p14:tracePt t="306160" x="6508750" y="4722813"/>
          <p14:tracePt t="306177" x="6472238" y="4737100"/>
          <p14:tracePt t="306193" x="6451600" y="4743450"/>
          <p14:tracePt t="306209" x="6408738" y="4772025"/>
          <p14:tracePt t="306227" x="6372225" y="4786313"/>
          <p14:tracePt t="306242" x="6343650" y="4794250"/>
          <p14:tracePt t="306259" x="6323013" y="4794250"/>
          <p14:tracePt t="306276" x="6294438" y="4800600"/>
          <p14:tracePt t="306294" x="6251575" y="4800600"/>
          <p14:tracePt t="306309" x="6237288" y="4800600"/>
          <p14:tracePt t="306326" x="6208713" y="4800600"/>
          <p14:tracePt t="306343" x="6165850" y="4800600"/>
          <p14:tracePt t="306359" x="6115050" y="4800600"/>
          <p14:tracePt t="306377" x="6072188" y="4800600"/>
          <p14:tracePt t="306393" x="6029325" y="4800600"/>
          <p14:tracePt t="306409" x="5980113" y="4772025"/>
          <p14:tracePt t="306426" x="5943600" y="4751388"/>
          <p14:tracePt t="306443" x="5908675" y="4729163"/>
          <p14:tracePt t="306459" x="5894388" y="4714875"/>
          <p14:tracePt t="306476" x="5872163" y="4708525"/>
          <p14:tracePt t="306492" x="5829300" y="4679950"/>
          <p14:tracePt t="306508" x="5808663" y="4672013"/>
          <p14:tracePt t="306526" x="5772150" y="4651375"/>
          <p14:tracePt t="306542" x="5765800" y="4637088"/>
          <p14:tracePt t="306559" x="5737225" y="4622800"/>
          <p14:tracePt t="306575" x="5729288" y="4594225"/>
          <p14:tracePt t="306592" x="5722938" y="4572000"/>
          <p14:tracePt t="306608" x="5715000" y="4551363"/>
          <p14:tracePt t="306625" x="5715000" y="4537075"/>
          <p14:tracePt t="306642" x="5715000" y="4514850"/>
          <p14:tracePt t="306658" x="5715000" y="4486275"/>
          <p14:tracePt t="306675" x="5715000" y="4457700"/>
          <p14:tracePt t="306692" x="5715000" y="4400550"/>
          <p14:tracePt t="306709" x="5715000" y="4357688"/>
          <p14:tracePt t="306725" x="5715000" y="4322763"/>
          <p14:tracePt t="306741" x="5715000" y="4300538"/>
          <p14:tracePt t="306759" x="5743575" y="4279900"/>
          <p14:tracePt t="306775" x="5757863" y="4251325"/>
          <p14:tracePt t="306793" x="5786438" y="4214813"/>
          <p14:tracePt t="306808" x="5794375" y="4208463"/>
          <p14:tracePt t="306825" x="5837238" y="4179888"/>
          <p14:tracePt t="306842" x="5880100" y="4151313"/>
          <p14:tracePt t="306859" x="5929313" y="4129088"/>
          <p14:tracePt t="306875" x="6008688" y="4122738"/>
          <p14:tracePt t="306892" x="6065838" y="4100513"/>
          <p14:tracePt t="306908" x="6122988" y="4079875"/>
          <p14:tracePt t="306925" x="6151563" y="4071938"/>
          <p14:tracePt t="306941" x="6194425" y="4051300"/>
          <p14:tracePt t="306958" x="6208713" y="4051300"/>
          <p14:tracePt t="306975" x="6237288" y="4043363"/>
          <p14:tracePt t="306991" x="6294438" y="4043363"/>
          <p14:tracePt t="307009" x="6337300" y="4043363"/>
          <p14:tracePt t="307024" x="6386513" y="4065588"/>
          <p14:tracePt t="307042" x="6437313" y="4108450"/>
          <p14:tracePt t="307058" x="6486525" y="4151313"/>
          <p14:tracePt t="307076" x="6523038" y="4171950"/>
          <p14:tracePt t="307091" x="6551613" y="4208463"/>
          <p14:tracePt t="307108" x="6565900" y="4243388"/>
          <p14:tracePt t="307125" x="6580188" y="4300538"/>
          <p14:tracePt t="307141" x="6580188" y="4365625"/>
          <p14:tracePt t="307158" x="6580188" y="4422775"/>
          <p14:tracePt t="307174" x="6580188" y="4457700"/>
          <p14:tracePt t="307191" x="6543675" y="4522788"/>
          <p14:tracePt t="307208" x="6500813" y="4551363"/>
          <p14:tracePt t="307225" x="6480175" y="4565650"/>
          <p14:tracePt t="307241" x="6408738" y="4600575"/>
          <p14:tracePt t="307258" x="6357938" y="4608513"/>
          <p14:tracePt t="307275" x="6257925" y="4643438"/>
          <p14:tracePt t="307291" x="6180138" y="4657725"/>
          <p14:tracePt t="307308" x="6129338" y="4672013"/>
          <p14:tracePt t="307324" x="6086475" y="4672013"/>
          <p14:tracePt t="307342" x="6037263" y="4686300"/>
          <p14:tracePt t="307357" x="5994400" y="4686300"/>
          <p14:tracePt t="307375" x="5965825" y="4686300"/>
          <p14:tracePt t="307390" x="5922963" y="4686300"/>
          <p14:tracePt t="307390" x="5915025" y="4686300"/>
          <p14:tracePt t="307409" x="5894388" y="4686300"/>
          <p14:tracePt t="307425" x="5837238" y="4686300"/>
          <p14:tracePt t="307441" x="5757863" y="4686300"/>
          <p14:tracePt t="307457" x="5651500" y="4686300"/>
          <p14:tracePt t="307474" x="5486400" y="4657725"/>
          <p14:tracePt t="307490" x="5357813" y="4622800"/>
          <p14:tracePt t="307507" x="5251450" y="4622800"/>
          <p14:tracePt t="307524" x="5157788" y="4600575"/>
          <p14:tracePt t="307540" x="5057775" y="4572000"/>
          <p14:tracePt t="307557" x="4994275" y="4557713"/>
          <p14:tracePt t="307574" x="4937125" y="4529138"/>
          <p14:tracePt t="307590" x="4865688" y="4522788"/>
          <p14:tracePt t="307608" x="4786313" y="4514850"/>
          <p14:tracePt t="307625" x="4643438" y="4500563"/>
          <p14:tracePt t="307641" x="4551363" y="4500563"/>
          <p14:tracePt t="307657" x="4471988" y="4479925"/>
          <p14:tracePt t="307674" x="4394200" y="4471988"/>
          <p14:tracePt t="307690" x="4351338" y="4471988"/>
          <p14:tracePt t="307707" x="4294188" y="4457700"/>
          <p14:tracePt t="307723" x="4257675" y="4457700"/>
          <p14:tracePt t="307741" x="4237038" y="4457700"/>
          <p14:tracePt t="307800" x="4229100" y="4457700"/>
          <p14:tracePt t="307808" x="4214813" y="4457700"/>
          <p14:tracePt t="307814" x="4186238" y="4457700"/>
          <p14:tracePt t="307823" x="4129088" y="4457700"/>
          <p14:tracePt t="307840" x="4086225" y="4457700"/>
          <p14:tracePt t="307857" x="4051300" y="4457700"/>
          <p14:tracePt t="307873" x="4014788" y="4457700"/>
          <p14:tracePt t="307891" x="3957638" y="4471988"/>
          <p14:tracePt t="307906" x="3857625" y="4471988"/>
          <p14:tracePt t="307923" x="3729038" y="4471988"/>
          <p14:tracePt t="307940" x="3629025" y="4471988"/>
          <p14:tracePt t="307957" x="3536950" y="4471988"/>
          <p14:tracePt t="307974" x="3457575" y="4471988"/>
          <p14:tracePt t="307990" x="3365500" y="4471988"/>
          <p14:tracePt t="308007" x="3236913" y="4471988"/>
          <p14:tracePt t="308024" x="2986088" y="4414838"/>
          <p14:tracePt t="308041" x="2836863" y="4379913"/>
          <p14:tracePt t="308057" x="2743200" y="4343400"/>
          <p14:tracePt t="308074" x="2657475" y="4337050"/>
          <p14:tracePt t="308090" x="2608263" y="4308475"/>
          <p14:tracePt t="308106" x="2557463" y="4300538"/>
          <p14:tracePt t="308124" x="2486025" y="4279900"/>
          <p14:tracePt t="308139" x="2393950" y="4243388"/>
          <p14:tracePt t="308157" x="2336800" y="4229100"/>
          <p14:tracePt t="308173" x="2251075" y="4200525"/>
          <p14:tracePt t="308190" x="2222500" y="4179888"/>
          <p14:tracePt t="308206" x="2171700" y="4151313"/>
          <p14:tracePt t="308224" x="2114550" y="4100513"/>
          <p14:tracePt t="308239" x="2036763" y="4051300"/>
          <p14:tracePt t="308257" x="2000250" y="4029075"/>
          <p14:tracePt t="308273" x="1993900" y="4014788"/>
          <p14:tracePt t="308290" x="1979613" y="3979863"/>
          <p14:tracePt t="308307" x="1979613" y="3957638"/>
          <p14:tracePt t="308323" x="2008188" y="3908425"/>
          <p14:tracePt t="308340" x="2079625" y="3871913"/>
          <p14:tracePt t="308357" x="2157413" y="3857625"/>
          <p14:tracePt t="308373" x="2251075" y="3857625"/>
          <p14:tracePt t="308389" x="2422525" y="3865563"/>
          <p14:tracePt t="308406" x="2679700" y="4008438"/>
          <p14:tracePt t="308422" x="2865438" y="4143375"/>
          <p14:tracePt t="308440" x="2994025" y="4243388"/>
          <p14:tracePt t="308457" x="3014663" y="4279900"/>
          <p14:tracePt t="308473" x="3014663" y="4343400"/>
          <p14:tracePt t="308490" x="3014663" y="4408488"/>
          <p14:tracePt t="308506" x="2971800" y="4471988"/>
          <p14:tracePt t="308523" x="2914650" y="4529138"/>
          <p14:tracePt t="308539" x="2843213" y="4565650"/>
          <p14:tracePt t="308556" x="2800350" y="4572000"/>
          <p14:tracePt t="308573" x="2757488" y="4572000"/>
          <p14:tracePt t="308589" x="2708275" y="4572000"/>
          <p14:tracePt t="308607" x="2665413" y="4543425"/>
          <p14:tracePt t="308623" x="2608263" y="4479925"/>
          <p14:tracePt t="308640" x="2593975" y="4429125"/>
          <p14:tracePt t="308655" x="2593975" y="4308475"/>
          <p14:tracePt t="308673" x="2679700" y="4194175"/>
          <p14:tracePt t="308689" x="2765425" y="4137025"/>
          <p14:tracePt t="308706" x="2900363" y="4100513"/>
          <p14:tracePt t="308722" x="2951163" y="4100513"/>
          <p14:tracePt t="308739" x="2986088" y="4100513"/>
          <p14:tracePt t="308755" x="2994025" y="4100513"/>
          <p14:tracePt t="308772" x="3008313" y="4108450"/>
          <p14:tracePt t="308789" x="3008313" y="4186238"/>
          <p14:tracePt t="308805" x="3036888" y="4279900"/>
          <p14:tracePt t="308823" x="3036888" y="4357688"/>
          <p14:tracePt t="308838" x="2965450" y="4451350"/>
          <p14:tracePt t="308838" x="2936875" y="4465638"/>
          <p14:tracePt t="308857" x="2865438" y="4479925"/>
          <p14:tracePt t="308873" x="2851150" y="4479925"/>
          <p14:tracePt t="308920" x="2843213" y="4479925"/>
          <p14:tracePt t="308920" x="2836863" y="4479925"/>
          <p14:tracePt t="308936" x="2828925" y="4479925"/>
          <p14:tracePt t="308944" x="2786063" y="4437063"/>
          <p14:tracePt t="308960" x="2779713" y="4429125"/>
          <p14:tracePt t="308966" x="2757488" y="4408488"/>
          <p14:tracePt t="309377" x="2765425" y="4408488"/>
          <p14:tracePt t="309385" x="2794000" y="4408488"/>
          <p14:tracePt t="309392" x="2800350" y="4414838"/>
          <p14:tracePt t="309400" x="2808288" y="4414838"/>
          <p14:tracePt t="310072" x="2843213" y="4422775"/>
          <p14:tracePt t="310079" x="2900363" y="4422775"/>
          <p14:tracePt t="310087" x="2957513" y="4437063"/>
          <p14:tracePt t="310103" x="3043238" y="4457700"/>
          <p14:tracePt t="310104" x="3136900" y="4457700"/>
          <p14:tracePt t="310121" x="3194050" y="4465638"/>
          <p14:tracePt t="310137" x="3236913" y="4471988"/>
          <p14:tracePt t="310154" x="3286125" y="4471988"/>
          <p14:tracePt t="310170" x="3314700" y="4471988"/>
          <p14:tracePt t="310187" x="3357563" y="4471988"/>
          <p14:tracePt t="310204" x="3400425" y="4471988"/>
          <p14:tracePt t="310220" x="3471863" y="4486275"/>
          <p14:tracePt t="310237" x="3543300" y="4486275"/>
          <p14:tracePt t="310253" x="3600450" y="4500563"/>
          <p14:tracePt t="310270" x="3671888" y="4500563"/>
          <p14:tracePt t="310286" x="3757613" y="4500563"/>
          <p14:tracePt t="310286" x="3800475" y="4500563"/>
          <p14:tracePt t="310305" x="3843338" y="4500563"/>
          <p14:tracePt t="310320" x="3886200" y="4500563"/>
          <p14:tracePt t="310384" x="3894138" y="4500563"/>
          <p14:tracePt t="310400" x="3900488" y="4500563"/>
          <p14:tracePt t="310413" x="3914775" y="4500563"/>
          <p14:tracePt t="310457" x="3922713" y="4500563"/>
          <p14:tracePt t="312056" x="3937000" y="4500563"/>
          <p14:tracePt t="312064" x="3943350" y="4500563"/>
          <p14:tracePt t="312072" x="3971925" y="4500563"/>
          <p14:tracePt t="312121" x="3979863" y="4500563"/>
          <p14:tracePt t="312168" x="3994150" y="4500563"/>
          <p14:tracePt t="312176" x="4000500" y="4500563"/>
          <p14:tracePt t="312192" x="4008438" y="4500563"/>
          <p14:tracePt t="312472" x="4022725" y="4500563"/>
          <p14:tracePt t="312480" x="4051300" y="4500563"/>
          <p14:tracePt t="312489" x="4129088" y="4500563"/>
          <p14:tracePt t="312500" x="4251325" y="4500563"/>
          <p14:tracePt t="312516" x="4371975" y="4500563"/>
          <p14:tracePt t="312534" x="4465638" y="4500563"/>
          <p14:tracePt t="312550" x="4508500" y="4500563"/>
          <p14:tracePt t="312567" x="4551363" y="4500563"/>
          <p14:tracePt t="312583" x="4708525" y="4500563"/>
          <p14:tracePt t="312601" x="4837113" y="4494213"/>
          <p14:tracePt t="312617" x="4994275" y="4494213"/>
          <p14:tracePt t="312633" x="5100638" y="4494213"/>
          <p14:tracePt t="312651" x="5165725" y="4479925"/>
          <p14:tracePt t="312667" x="5229225" y="4471988"/>
          <p14:tracePt t="312685" x="5308600" y="4457700"/>
          <p14:tracePt t="312700" x="5400675" y="4451350"/>
          <p14:tracePt t="312717" x="5472113" y="4429125"/>
          <p14:tracePt t="312734" x="5508625" y="4414838"/>
          <p14:tracePt t="312749" x="5529263" y="4414838"/>
          <p14:tracePt t="312766" x="5551488" y="4414838"/>
          <p14:tracePt t="312782" x="5651500" y="4414838"/>
          <p14:tracePt t="312801" x="5751513" y="4414838"/>
          <p14:tracePt t="312816" x="5857875" y="4414838"/>
          <p14:tracePt t="312833" x="5951538" y="4414838"/>
          <p14:tracePt t="312849" x="6037263" y="4414838"/>
          <p14:tracePt t="312867" x="6143625" y="4414838"/>
          <p14:tracePt t="312883" x="6251575" y="4414838"/>
          <p14:tracePt t="312900" x="6408738" y="4414838"/>
          <p14:tracePt t="312917" x="6565900" y="4414838"/>
          <p14:tracePt t="312933" x="6672263" y="4414838"/>
          <p14:tracePt t="312951" x="6715125" y="4414838"/>
          <p14:tracePt t="312966" x="6757988" y="4422775"/>
          <p14:tracePt t="312984" x="6794500" y="4429125"/>
          <p14:tracePt t="312999" x="6908800" y="4429125"/>
          <p14:tracePt t="313016" x="7000875" y="4429125"/>
          <p14:tracePt t="313033" x="7072313" y="4429125"/>
          <p14:tracePt t="313050" x="7080250" y="4429125"/>
          <p14:tracePt t="313137" x="7080250" y="4451350"/>
          <p14:tracePt t="313144" x="7015163" y="4500563"/>
          <p14:tracePt t="313152" x="6986588" y="4522788"/>
          <p14:tracePt t="313167" x="6872288" y="4565650"/>
          <p14:tracePt t="313183" x="6800850" y="4608513"/>
          <p14:tracePt t="313199" x="6780213" y="4622800"/>
          <p14:tracePt t="313215" x="6715125" y="4643438"/>
          <p14:tracePt t="313233" x="6643688" y="4672013"/>
          <p14:tracePt t="313250" x="6565900" y="4694238"/>
          <p14:tracePt t="313266" x="6494463" y="4708525"/>
          <p14:tracePt t="313282" x="6451600" y="4722813"/>
          <p14:tracePt t="313299" x="6437313" y="4722813"/>
          <p14:tracePt t="313316" x="6415088" y="4722813"/>
          <p14:tracePt t="313332" x="6400800" y="4722813"/>
          <p14:tracePt t="313350" x="6394450" y="4722813"/>
          <p14:tracePt t="313365" x="6351588" y="4722813"/>
          <p14:tracePt t="313383" x="6329363" y="4722813"/>
          <p14:tracePt t="313399" x="6315075" y="4722813"/>
          <p14:tracePt t="313416" x="6272213" y="4722813"/>
          <p14:tracePt t="313433" x="6243638" y="4722813"/>
          <p14:tracePt t="313448" x="6229350" y="4714875"/>
          <p14:tracePt t="313466" x="6208713" y="4708525"/>
          <p14:tracePt t="313482" x="6180138" y="4694238"/>
          <p14:tracePt t="313500" x="6143625" y="4672013"/>
          <p14:tracePt t="313515" x="6108700" y="4643438"/>
          <p14:tracePt t="313532" x="6043613" y="4608513"/>
          <p14:tracePt t="313548" x="5986463" y="4579938"/>
          <p14:tracePt t="313565" x="5929313" y="4551363"/>
          <p14:tracePt t="313582" x="5886450" y="4522788"/>
          <p14:tracePt t="313599" x="5829300" y="4500563"/>
          <p14:tracePt t="313599" x="5772150" y="4479925"/>
          <p14:tracePt t="313616" x="5715000" y="4465638"/>
          <p14:tracePt t="313632" x="5680075" y="4457700"/>
          <p14:tracePt t="313649" x="5657850" y="4457700"/>
          <p14:tracePt t="313665" x="5643563" y="4451350"/>
          <p14:tracePt t="313682" x="5629275" y="4437063"/>
          <p14:tracePt t="313698" x="5608638" y="4414838"/>
          <p14:tracePt t="313715" x="5565775" y="4379913"/>
          <p14:tracePt t="313732" x="5543550" y="4357688"/>
          <p14:tracePt t="313748" x="5529263" y="4351338"/>
          <p14:tracePt t="313765" x="5522913" y="4343400"/>
          <p14:tracePt t="313781" x="5514975" y="4337050"/>
          <p14:tracePt t="313799" x="5514975" y="4300538"/>
          <p14:tracePt t="313815" x="5514975" y="4271963"/>
          <p14:tracePt t="313815" x="5514975" y="4243388"/>
          <p14:tracePt t="313832" x="5514975" y="4200525"/>
          <p14:tracePt t="313848" x="5514975" y="4157663"/>
          <p14:tracePt t="313866" x="5514975" y="4143375"/>
          <p14:tracePt t="313882" x="5543550" y="4108450"/>
          <p14:tracePt t="313898" x="5586413" y="4057650"/>
          <p14:tracePt t="313915" x="5622925" y="4037013"/>
          <p14:tracePt t="313932" x="5643563" y="4022725"/>
          <p14:tracePt t="313949" x="5680075" y="4000500"/>
          <p14:tracePt t="313965" x="5722938" y="3979863"/>
          <p14:tracePt t="313982" x="5786438" y="3957638"/>
          <p14:tracePt t="313998" x="5872163" y="3929063"/>
          <p14:tracePt t="314015" x="5937250" y="3914775"/>
          <p14:tracePt t="314032" x="5980113" y="3908425"/>
          <p14:tracePt t="314049" x="5994400" y="3900488"/>
          <p14:tracePt t="314065" x="6022975" y="3900488"/>
          <p14:tracePt t="314081" x="6051550" y="3886200"/>
          <p14:tracePt t="314098" x="6072188" y="3886200"/>
          <p14:tracePt t="314114" x="6100763" y="3886200"/>
          <p14:tracePt t="314132" x="6143625" y="3886200"/>
          <p14:tracePt t="314148" x="6194425" y="3886200"/>
          <p14:tracePt t="314165" x="6215063" y="3886200"/>
          <p14:tracePt t="314181" x="6237288" y="3886200"/>
          <p14:tracePt t="314198" x="6251575" y="3886200"/>
          <p14:tracePt t="314214" x="6265863" y="3894138"/>
          <p14:tracePt t="314231" x="6286500" y="3900488"/>
          <p14:tracePt t="314231" x="6300788" y="3908425"/>
          <p14:tracePt t="314248" x="6315075" y="3922713"/>
          <p14:tracePt t="314265" x="6351588" y="3929063"/>
          <p14:tracePt t="314282" x="6394450" y="3957638"/>
          <p14:tracePt t="314298" x="6408738" y="3971925"/>
          <p14:tracePt t="314314" x="6451600" y="3979863"/>
          <p14:tracePt t="314331" x="6480175" y="3986213"/>
          <p14:tracePt t="314348" x="6486525" y="3994150"/>
          <p14:tracePt t="314364" x="6523038" y="4000500"/>
          <p14:tracePt t="314381" x="6543675" y="4014788"/>
          <p14:tracePt t="314398" x="6580188" y="4029075"/>
          <p14:tracePt t="314414" x="6623050" y="4065588"/>
          <p14:tracePt t="314431" x="6672263" y="4100513"/>
          <p14:tracePt t="314447" x="6737350" y="4143375"/>
          <p14:tracePt t="314465" x="6757988" y="4165600"/>
          <p14:tracePt t="314480" x="6794500" y="4200525"/>
          <p14:tracePt t="314498" x="6815138" y="4222750"/>
          <p14:tracePt t="314514" x="6837363" y="4257675"/>
          <p14:tracePt t="314531" x="6851650" y="4279900"/>
          <p14:tracePt t="314548" x="6851650" y="4322763"/>
          <p14:tracePt t="314564" x="6858000" y="4365625"/>
          <p14:tracePt t="314581" x="6858000" y="4408488"/>
          <p14:tracePt t="314597" x="6858000" y="4479925"/>
          <p14:tracePt t="314614" x="6858000" y="4500563"/>
          <p14:tracePt t="314630" x="6808788" y="4579938"/>
          <p14:tracePt t="314647" x="6715125" y="4657725"/>
          <p14:tracePt t="314663" x="6586538" y="4743450"/>
          <p14:tracePt t="314680" x="6529388" y="4794250"/>
          <p14:tracePt t="314697" x="6472238" y="4822825"/>
          <p14:tracePt t="314714" x="6437313" y="4857750"/>
          <p14:tracePt t="314731" x="6400800" y="4879975"/>
          <p14:tracePt t="314747" x="6386513" y="4894263"/>
          <p14:tracePt t="314764" x="6372225" y="4908550"/>
          <p14:tracePt t="314780" x="6351588" y="4908550"/>
          <p14:tracePt t="314798" x="6343650" y="4914900"/>
          <p14:tracePt t="314813" x="6337300" y="4922838"/>
          <p14:tracePt t="314849" x="6329363" y="4922838"/>
          <p14:tracePt t="314849" x="6300788" y="4922838"/>
          <p14:tracePt t="314864" x="6208713" y="4922838"/>
          <p14:tracePt t="314881" x="6129338" y="4922838"/>
          <p14:tracePt t="314896" x="6108700" y="4922838"/>
          <p14:tracePt t="314914" x="6080125" y="4922838"/>
          <p14:tracePt t="314930" x="6072188" y="4922838"/>
          <p14:tracePt t="314947" x="6051550" y="4922838"/>
          <p14:tracePt t="314963" x="6029325" y="4914900"/>
          <p14:tracePt t="314980" x="5994400" y="4908550"/>
          <p14:tracePt t="314997" x="5972175" y="4886325"/>
          <p14:tracePt t="315014" x="5957888" y="4872038"/>
          <p14:tracePt t="315030" x="5922963" y="4851400"/>
          <p14:tracePt t="315046" x="5915025" y="4843463"/>
          <p14:tracePt t="315064" x="5886450" y="4808538"/>
          <p14:tracePt t="315080" x="5872163" y="4794250"/>
          <p14:tracePt t="315097" x="5865813" y="4779963"/>
          <p14:tracePt t="315113" x="5837238" y="4737100"/>
          <p14:tracePt t="315131" x="5822950" y="4679950"/>
          <p14:tracePt t="315147" x="5794375" y="4637088"/>
          <p14:tracePt t="315163" x="5772150" y="4586288"/>
          <p14:tracePt t="315180" x="5757863" y="4572000"/>
          <p14:tracePt t="315196" x="5751513" y="4565650"/>
          <p14:tracePt t="315264" x="5737225" y="4543425"/>
          <p14:tracePt t="315272" x="5722938" y="4537075"/>
          <p14:tracePt t="315275" x="5715000" y="4529138"/>
          <p14:tracePt t="315285" x="5708650" y="4514850"/>
          <p14:tracePt t="315297" x="5708650" y="4508500"/>
          <p14:tracePt t="315344" x="5708650" y="4500563"/>
          <p14:tracePt t="315352" x="5708650" y="4494213"/>
          <p14:tracePt t="315353" x="5708650" y="4471988"/>
          <p14:tracePt t="315363" x="5708650" y="4437063"/>
          <p14:tracePt t="315379" x="5708650" y="4379913"/>
          <p14:tracePt t="315397" x="5737225" y="4337050"/>
          <p14:tracePt t="315412" x="5765800" y="4286250"/>
          <p14:tracePt t="315430" x="5780088" y="4257675"/>
          <p14:tracePt t="315446" x="5794375" y="4229100"/>
          <p14:tracePt t="315463" x="5800725" y="4214813"/>
          <p14:tracePt t="315480" x="5851525" y="4151313"/>
          <p14:tracePt t="315496" x="5886450" y="4114800"/>
          <p14:tracePt t="315513" x="5922963" y="4071938"/>
          <p14:tracePt t="315529" x="5937250" y="4057650"/>
          <p14:tracePt t="315545" x="5951538" y="4043363"/>
          <p14:tracePt t="315562" x="5965825" y="4043363"/>
          <p14:tracePt t="315579" x="5972175" y="4043363"/>
          <p14:tracePt t="315595" x="6000750" y="4029075"/>
          <p14:tracePt t="315613" x="6022975" y="4022725"/>
          <p14:tracePt t="315629" x="6086475" y="4000500"/>
          <p14:tracePt t="315646" x="6143625" y="3986213"/>
          <p14:tracePt t="315662" x="6186488" y="3979863"/>
          <p14:tracePt t="315679" x="6229350" y="3957638"/>
          <p14:tracePt t="315696" x="6243638" y="3957638"/>
          <p14:tracePt t="315712" x="6272213" y="3957638"/>
          <p14:tracePt t="315730" x="6286500" y="3957638"/>
          <p14:tracePt t="315745" x="6315075" y="3957638"/>
          <p14:tracePt t="315763" x="6337300" y="3957638"/>
          <p14:tracePt t="315778" x="6343650" y="3957638"/>
          <p14:tracePt t="315796" x="6357938" y="3957638"/>
          <p14:tracePt t="315812" x="6394450" y="3957638"/>
          <p14:tracePt t="315829" x="6423025" y="3957638"/>
          <p14:tracePt t="315846" x="6472238" y="3971925"/>
          <p14:tracePt t="315862" x="6486525" y="3979863"/>
          <p14:tracePt t="315879" x="6508750" y="3986213"/>
          <p14:tracePt t="315895" x="6523038" y="3986213"/>
          <p14:tracePt t="315912" x="6543675" y="3994150"/>
          <p14:tracePt t="315953" x="6551613" y="3994150"/>
          <p14:tracePt t="315962" x="6572250" y="4022725"/>
          <p14:tracePt t="315978" x="6586538" y="4029075"/>
          <p14:tracePt t="315980" x="6615113" y="4051300"/>
          <p14:tracePt t="315995" x="6629400" y="4065588"/>
          <p14:tracePt t="316011" x="6694488" y="4122738"/>
          <p14:tracePt t="316029" x="6729413" y="4151313"/>
          <p14:tracePt t="316045" x="6737350" y="4165600"/>
          <p14:tracePt t="316062" x="6772275" y="4208463"/>
          <p14:tracePt t="316078" x="6780213" y="4229100"/>
          <p14:tracePt t="316096" x="6800850" y="4265613"/>
          <p14:tracePt t="316111" x="6815138" y="4300538"/>
          <p14:tracePt t="316129" x="6829425" y="4322763"/>
          <p14:tracePt t="316145" x="6829425" y="4343400"/>
          <p14:tracePt t="316161" x="6843713" y="4357688"/>
          <p14:tracePt t="316200" x="6843713" y="4386263"/>
          <p14:tracePt t="316203" x="6843713" y="4451350"/>
          <p14:tracePt t="316212" x="6829425" y="4522788"/>
          <p14:tracePt t="316228" x="6786563" y="4565650"/>
          <p14:tracePt t="316245" x="6737350" y="4637088"/>
          <p14:tracePt t="316261" x="6708775" y="4665663"/>
          <p14:tracePt t="316279" x="6694488" y="4672013"/>
          <p14:tracePt t="316295" x="6680200" y="4694238"/>
          <p14:tracePt t="316311" x="6651625" y="4708525"/>
          <p14:tracePt t="316329" x="6623050" y="4722813"/>
          <p14:tracePt t="316344" x="6600825" y="4743450"/>
          <p14:tracePt t="316361" x="6565900" y="4765675"/>
          <p14:tracePt t="316378" x="6543675" y="4772025"/>
          <p14:tracePt t="316395" x="6494463" y="4794250"/>
          <p14:tracePt t="316411" x="6386513" y="4829175"/>
          <p14:tracePt t="316429" x="6323013" y="4843463"/>
          <p14:tracePt t="316444" x="6286500" y="4843463"/>
          <p14:tracePt t="316462" x="6251575" y="4865688"/>
          <p14:tracePt t="316477" x="6215063" y="4872038"/>
          <p14:tracePt t="316494" x="6143625" y="4894263"/>
          <p14:tracePt t="316494" x="6129338" y="4894263"/>
          <p14:tracePt t="316513" x="6100763" y="4914900"/>
          <p14:tracePt t="316528" x="6029325" y="4922838"/>
          <p14:tracePt t="316545" x="5994400" y="4922838"/>
          <p14:tracePt t="316561" x="5951538" y="4922838"/>
          <p14:tracePt t="316578" x="5929313" y="4922838"/>
          <p14:tracePt t="316595" x="5900738" y="4922838"/>
          <p14:tracePt t="316611" x="5886450" y="4914900"/>
          <p14:tracePt t="316627" x="5857875" y="4886325"/>
          <p14:tracePt t="316644" x="5837238" y="4865688"/>
          <p14:tracePt t="316661" x="5794375" y="4765675"/>
          <p14:tracePt t="316677" x="5786438" y="4572000"/>
          <p14:tracePt t="316694" x="5786438" y="4400550"/>
          <p14:tracePt t="316711" x="5786438" y="4243388"/>
          <p14:tracePt t="316727" x="5786438" y="4129088"/>
          <p14:tracePt t="316744" x="5822950" y="4071938"/>
          <p14:tracePt t="316761" x="5880100" y="4000500"/>
          <p14:tracePt t="316778" x="5937250" y="3937000"/>
          <p14:tracePt t="316794" x="6057900" y="3865563"/>
          <p14:tracePt t="316811" x="6208713" y="3829050"/>
          <p14:tracePt t="316827" x="6323013" y="3800475"/>
          <p14:tracePt t="316844" x="6415088" y="3800475"/>
          <p14:tracePt t="316860" x="6480175" y="3800475"/>
          <p14:tracePt t="316878" x="6586538" y="3829050"/>
          <p14:tracePt t="316894" x="6708775" y="3900488"/>
          <p14:tracePt t="316911" x="6823075" y="4008438"/>
          <p14:tracePt t="316927" x="6908800" y="4143375"/>
          <p14:tracePt t="316944" x="6943725" y="4200525"/>
          <p14:tracePt t="316960" x="6951663" y="4300538"/>
          <p14:tracePt t="316977" x="6951663" y="4408488"/>
          <p14:tracePt t="316994" x="6951663" y="4551363"/>
          <p14:tracePt t="317011" x="6937375" y="4694238"/>
          <p14:tracePt t="317027" x="6923088" y="4800600"/>
          <p14:tracePt t="317044" x="6915150" y="4829175"/>
          <p14:tracePt t="317060" x="6915150" y="4843463"/>
          <p14:tracePt t="317077" x="6908800" y="4872038"/>
          <p14:tracePt t="317094" x="6880225" y="4908550"/>
          <p14:tracePt t="317110" x="6843713" y="4965700"/>
          <p14:tracePt t="317127" x="6772275" y="5080000"/>
          <p14:tracePt t="317127" x="6751638" y="5137150"/>
          <p14:tracePt t="317145" x="6665913" y="5280025"/>
          <p14:tracePt t="317161" x="6623050" y="5357813"/>
          <p14:tracePt t="317177" x="6565900" y="5422900"/>
          <p14:tracePt t="317193" x="6529388" y="5457825"/>
          <p14:tracePt t="317211" x="6472238" y="5514975"/>
          <p14:tracePt t="317227" x="6386513" y="5580063"/>
          <p14:tracePt t="317243" x="6337300" y="5608638"/>
          <p14:tracePt t="317260" x="6315075" y="5622925"/>
          <p14:tracePt t="317276" x="6300788" y="5629275"/>
          <p14:tracePt t="317328" x="6280150" y="5629275"/>
          <p14:tracePt t="317350" x="6265863" y="5629275"/>
          <p14:tracePt t="317352" x="6257925" y="5637213"/>
          <p14:tracePt t="317352" x="6251575" y="5643563"/>
          <p14:tracePt t="317360" x="6229350" y="5643563"/>
          <p14:tracePt t="317377" x="6186488" y="5643563"/>
          <p14:tracePt t="317393" x="6108700" y="5643563"/>
          <p14:tracePt t="317409" x="6029325" y="5643563"/>
          <p14:tracePt t="317427" x="5943600" y="5643563"/>
          <p14:tracePt t="317443" x="5886450" y="5643563"/>
          <p14:tracePt t="317459" x="5843588" y="5643563"/>
          <p14:tracePt t="317477" x="5822950" y="5643563"/>
          <p14:tracePt t="317493" x="5808663" y="5643563"/>
          <p14:tracePt t="317510" x="5780088" y="5643563"/>
          <p14:tracePt t="317526" x="5729288" y="5657850"/>
          <p14:tracePt t="317543" x="5694363" y="5665788"/>
          <p14:tracePt t="317560" x="5680075" y="5672138"/>
          <p14:tracePt t="317577" x="5629275" y="5700713"/>
          <p14:tracePt t="317592" x="5608638" y="5715000"/>
          <p14:tracePt t="317609" x="5565775" y="5765800"/>
          <p14:tracePt t="317626" x="5522913" y="5800725"/>
          <p14:tracePt t="317642" x="5500688" y="5837238"/>
          <p14:tracePt t="317660" x="5486400" y="5872163"/>
          <p14:tracePt t="317676" x="5472113" y="5886450"/>
          <p14:tracePt t="317693" x="5472113" y="5908675"/>
          <p14:tracePt t="317709" x="5472113" y="5922963"/>
          <p14:tracePt t="317726" x="5472113" y="5965825"/>
          <p14:tracePt t="317742" x="5472113" y="6008688"/>
          <p14:tracePt t="317759" x="5486400" y="6094413"/>
          <p14:tracePt t="317777" x="5522913" y="6151563"/>
          <p14:tracePt t="317793" x="5529263" y="6165850"/>
          <p14:tracePt t="317809" x="5557838" y="6194425"/>
          <p14:tracePt t="317825" x="5565775" y="6200775"/>
          <p14:tracePt t="317842" x="5572125" y="6215063"/>
          <p14:tracePt t="317859" x="5580063" y="6223000"/>
          <p14:tracePt t="317897" x="5594350" y="6229350"/>
          <p14:tracePt t="317911" x="5637213" y="6243638"/>
          <p14:tracePt t="317912" x="5694363" y="6257925"/>
          <p14:tracePt t="317925" x="5751513" y="6272213"/>
          <p14:tracePt t="317943" x="5815013" y="6286500"/>
          <p14:tracePt t="317943" x="5829300" y="6286500"/>
          <p14:tracePt t="317960" x="5857875" y="6308725"/>
          <p14:tracePt t="317975" x="5922963" y="6308725"/>
          <p14:tracePt t="317993" x="5986463" y="6308725"/>
          <p14:tracePt t="318009" x="6080125" y="6308725"/>
          <p14:tracePt t="318026" x="6186488" y="6308725"/>
          <p14:tracePt t="318041" x="6265863" y="6308725"/>
          <p14:tracePt t="318059" x="6329363" y="6308725"/>
          <p14:tracePt t="318075" x="6365875" y="6308725"/>
          <p14:tracePt t="318092" x="6394450" y="6300788"/>
          <p14:tracePt t="318108" x="6465888" y="6272213"/>
          <p14:tracePt t="318126" x="6572250" y="6200775"/>
          <p14:tracePt t="318142" x="6672263" y="6137275"/>
          <p14:tracePt t="318160" x="6694488" y="6122988"/>
          <p14:tracePt t="318176" x="6723063" y="6057900"/>
          <p14:tracePt t="318193" x="6729413" y="6022975"/>
          <p14:tracePt t="318209" x="6729413" y="5994400"/>
          <p14:tracePt t="318226" x="6729413" y="5922963"/>
          <p14:tracePt t="318241" x="6729413" y="5880100"/>
          <p14:tracePt t="318258" x="6715125" y="5815013"/>
          <p14:tracePt t="318275" x="6680200" y="5751513"/>
          <p14:tracePt t="318294" x="6615113" y="5694363"/>
          <p14:tracePt t="318309" x="6529388" y="5637213"/>
          <p14:tracePt t="318326" x="6457950" y="5608638"/>
          <p14:tracePt t="318341" x="6372225" y="5565775"/>
          <p14:tracePt t="318359" x="6300788" y="5522913"/>
          <p14:tracePt t="318375" x="6165850" y="5465763"/>
          <p14:tracePt t="318392" x="6015038" y="5429250"/>
          <p14:tracePt t="318408" x="5908675" y="5408613"/>
          <p14:tracePt t="318425" x="5815013" y="5400675"/>
          <p14:tracePt t="318442" x="5743575" y="5400675"/>
          <p14:tracePt t="318458" x="5680075" y="5400675"/>
          <p14:tracePt t="318476" x="5600700" y="5400675"/>
          <p14:tracePt t="318492" x="5451475" y="5443538"/>
          <p14:tracePt t="318509" x="5394325" y="5457825"/>
          <p14:tracePt t="318525" x="5357813" y="5486400"/>
          <p14:tracePt t="318542" x="5337175" y="5514975"/>
          <p14:tracePt t="318558" x="5329238" y="5529263"/>
          <p14:tracePt t="318574" x="5308600" y="5557838"/>
          <p14:tracePt t="318574" x="5300663" y="5586413"/>
          <p14:tracePt t="318592" x="5300663" y="5643563"/>
          <p14:tracePt t="318608" x="5294313" y="5722938"/>
          <p14:tracePt t="318625" x="5280025" y="5815013"/>
          <p14:tracePt t="318641" x="5280025" y="5880100"/>
          <p14:tracePt t="318658" x="5280025" y="5922963"/>
          <p14:tracePt t="318674" x="5280025" y="5943600"/>
          <p14:tracePt t="318691" x="5300663" y="5994400"/>
          <p14:tracePt t="318708" x="5357813" y="6051550"/>
          <p14:tracePt t="318725" x="5408613" y="6100763"/>
          <p14:tracePt t="318741" x="5472113" y="6151563"/>
          <p14:tracePt t="318757" x="5543550" y="6194425"/>
          <p14:tracePt t="318776" x="5614988" y="6229350"/>
          <p14:tracePt t="318791" x="5686425" y="6243638"/>
          <p14:tracePt t="318791" x="5743575" y="6251575"/>
          <p14:tracePt t="318808" x="5865813" y="6251575"/>
          <p14:tracePt t="318824" x="5972175" y="6251575"/>
          <p14:tracePt t="318841" x="6108700" y="6215063"/>
          <p14:tracePt t="318858" x="6194425" y="6165850"/>
          <p14:tracePt t="318875" x="6223000" y="6143625"/>
          <p14:tracePt t="318891" x="6251575" y="6129338"/>
          <p14:tracePt t="318908" x="6257925" y="6115050"/>
          <p14:tracePt t="318924" x="6265863" y="6080125"/>
          <p14:tracePt t="318941" x="6280150" y="6037263"/>
          <p14:tracePt t="318958" x="6280150" y="6029325"/>
          <p14:tracePt t="318974" x="6280150" y="6008688"/>
          <p14:tracePt t="318991" x="6280150" y="5972175"/>
          <p14:tracePt t="319008" x="6280150" y="5922963"/>
          <p14:tracePt t="319025" x="6280150" y="5880100"/>
          <p14:tracePt t="319040" x="6272213" y="5843588"/>
          <p14:tracePt t="319057" x="6215063" y="5772150"/>
          <p14:tracePt t="319074" x="6186488" y="5743575"/>
          <p14:tracePt t="319090" x="6137275" y="5715000"/>
          <p14:tracePt t="319108" x="6100763" y="5694363"/>
          <p14:tracePt t="319124" x="6065838" y="5686425"/>
          <p14:tracePt t="319141" x="6043613" y="5680075"/>
          <p14:tracePt t="319158" x="6029325" y="5680075"/>
          <p14:tracePt t="319174" x="6015038" y="5680075"/>
          <p14:tracePt t="319191" x="6008688" y="5680075"/>
          <p14:tracePt t="319207" x="5980113" y="5680075"/>
          <p14:tracePt t="319224" x="5965825" y="5680075"/>
          <p14:tracePt t="319584" x="5951538" y="5680075"/>
          <p14:tracePt t="319592" x="5943600" y="5680075"/>
          <p14:tracePt t="319600" x="5937250" y="5680075"/>
          <p14:tracePt t="319616" x="5929313" y="5672138"/>
          <p14:tracePt t="319672" x="5915025" y="5672138"/>
          <p14:tracePt t="319680" x="5908675" y="5672138"/>
          <p14:tracePt t="319687" x="5900738" y="5672138"/>
          <p14:tracePt t="319696" x="5894388" y="5672138"/>
          <p14:tracePt t="319706" x="5815013" y="5622925"/>
          <p14:tracePt t="319723" x="5722938" y="5543550"/>
          <p14:tracePt t="319740" x="5565775" y="5443538"/>
          <p14:tracePt t="319756" x="5486400" y="5386388"/>
          <p14:tracePt t="319774" x="5443538" y="5343525"/>
          <p14:tracePt t="319790" x="5394325" y="5308600"/>
          <p14:tracePt t="319807" x="5357813" y="5272088"/>
          <p14:tracePt t="319823" x="5314950" y="5229225"/>
          <p14:tracePt t="319840" x="5280025" y="5172075"/>
          <p14:tracePt t="319856" x="5237163" y="5137150"/>
          <p14:tracePt t="319873" x="5194300" y="5086350"/>
          <p14:tracePt t="319890" x="5137150" y="5057775"/>
          <p14:tracePt t="319906" x="5094288" y="5022850"/>
          <p14:tracePt t="319923" x="5065713" y="4994275"/>
          <p14:tracePt t="319939" x="5029200" y="4957763"/>
          <p14:tracePt t="319957" x="5000625" y="4937125"/>
          <p14:tracePt t="319972" x="4972050" y="4900613"/>
          <p14:tracePt t="319990" x="4951413" y="4879975"/>
          <p14:tracePt t="320156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DF73ED-6E58-4822-A2CB-087692C7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Predictor Select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EC76E8-B3C0-48E4-9FF2-C641555C8B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C1E12D41-CD9F-4133-9CEE-C1BA0FA4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87" y="1484784"/>
            <a:ext cx="6617310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07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20"/>
    </mc:Choice>
    <mc:Fallback>
      <p:transition spd="slow" advTm="30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736" x="3951288" y="3128963"/>
          <p14:tracePt t="9027" x="3965575" y="3122613"/>
          <p14:tracePt t="9035" x="3994150" y="3094038"/>
          <p14:tracePt t="9043" x="4037013" y="3071813"/>
          <p14:tracePt t="9051" x="4079875" y="3022600"/>
          <p14:tracePt t="9063" x="4157663" y="2943225"/>
          <p14:tracePt t="9080" x="4251325" y="2851150"/>
          <p14:tracePt t="9096" x="4379913" y="2743200"/>
          <p14:tracePt t="9113" x="4500563" y="2643188"/>
          <p14:tracePt t="9129" x="4608513" y="2543175"/>
          <p14:tracePt t="9129" x="4686300" y="2479675"/>
          <p14:tracePt t="9148" x="4765675" y="2414588"/>
          <p14:tracePt t="9163" x="4837113" y="2365375"/>
          <p14:tracePt t="9179" x="4857750" y="2343150"/>
          <p14:tracePt t="9196" x="4894263" y="2308225"/>
          <p14:tracePt t="9213" x="4937125" y="2286000"/>
          <p14:tracePt t="9229" x="4965700" y="2271713"/>
          <p14:tracePt t="9246" x="5057775" y="2251075"/>
          <p14:tracePt t="9262" x="5157788" y="2222500"/>
          <p14:tracePt t="9280" x="5300663" y="2208213"/>
          <p14:tracePt t="9297" x="5443538" y="2185988"/>
          <p14:tracePt t="9312" x="5551488" y="2157413"/>
          <p14:tracePt t="9330" x="5651500" y="2151063"/>
          <p14:tracePt t="9345" x="5751513" y="2136775"/>
          <p14:tracePt t="9363" x="5822950" y="2136775"/>
          <p14:tracePt t="9379" x="5900738" y="2136775"/>
          <p14:tracePt t="9397" x="6043613" y="2136775"/>
          <p14:tracePt t="9412" x="6172200" y="2136775"/>
          <p14:tracePt t="9430" x="6323013" y="2136775"/>
          <p14:tracePt t="9446" x="6515100" y="2136775"/>
          <p14:tracePt t="9462" x="6672263" y="2136775"/>
          <p14:tracePt t="9480" x="6780213" y="2136775"/>
          <p14:tracePt t="9496" x="6865938" y="2136775"/>
          <p14:tracePt t="9513" x="6951663" y="2171700"/>
          <p14:tracePt t="9529" x="7015163" y="2214563"/>
          <p14:tracePt t="9546" x="7129463" y="2293938"/>
          <p14:tracePt t="9562" x="7315200" y="2471738"/>
          <p14:tracePt t="9580" x="7458075" y="2571750"/>
          <p14:tracePt t="9595" x="7586663" y="2700338"/>
          <p14:tracePt t="9612" x="7637463" y="2771775"/>
          <p14:tracePt t="9629" x="7680325" y="2886075"/>
          <p14:tracePt t="9646" x="7700963" y="2986088"/>
          <p14:tracePt t="9663" x="7700963" y="3071813"/>
          <p14:tracePt t="9679" x="7700963" y="3165475"/>
          <p14:tracePt t="9696" x="7700963" y="3214688"/>
          <p14:tracePt t="9712" x="7700963" y="3308350"/>
          <p14:tracePt t="9729" x="7700963" y="3386138"/>
          <p14:tracePt t="9745" x="7672388" y="3529013"/>
          <p14:tracePt t="9762" x="7623175" y="3765550"/>
          <p14:tracePt t="9780" x="7615238" y="3894138"/>
          <p14:tracePt t="9795" x="7594600" y="3971925"/>
          <p14:tracePt t="9812" x="7537450" y="4086225"/>
          <p14:tracePt t="9828" x="7466013" y="4194175"/>
          <p14:tracePt t="9846" x="7372350" y="4286250"/>
          <p14:tracePt t="9861" x="7265988" y="4371975"/>
          <p14:tracePt t="9879" x="7165975" y="4429125"/>
          <p14:tracePt t="9895" x="7043738" y="4471988"/>
          <p14:tracePt t="9911" x="6951663" y="4508500"/>
          <p14:tracePt t="9929" x="6880225" y="4537075"/>
          <p14:tracePt t="9945" x="6765925" y="4586288"/>
          <p14:tracePt t="9962" x="6651625" y="4629150"/>
          <p14:tracePt t="9978" x="6423025" y="4737100"/>
          <p14:tracePt t="9996" x="6208713" y="4786313"/>
          <p14:tracePt t="10012" x="5951538" y="4843463"/>
          <p14:tracePt t="10029" x="5722938" y="4872038"/>
          <p14:tracePt t="10044" x="5480050" y="4908550"/>
          <p14:tracePt t="10062" x="5300663" y="4922838"/>
          <p14:tracePt t="10078" x="5143500" y="4951413"/>
          <p14:tracePt t="10094" x="4979988" y="4972050"/>
          <p14:tracePt t="10112" x="4837113" y="4994275"/>
          <p14:tracePt t="10128" x="4643438" y="5008563"/>
          <p14:tracePt t="10145" x="4386263" y="5037138"/>
          <p14:tracePt t="10161" x="4114800" y="5037138"/>
          <p14:tracePt t="10179" x="3822700" y="5037138"/>
          <p14:tracePt t="10194" x="3451225" y="5037138"/>
          <p14:tracePt t="10212" x="3208338" y="5037138"/>
          <p14:tracePt t="10228" x="2965450" y="5037138"/>
          <p14:tracePt t="10245" x="2771775" y="5008563"/>
          <p14:tracePt t="10262" x="2593975" y="4951413"/>
          <p14:tracePt t="10278" x="2393950" y="4872038"/>
          <p14:tracePt t="10295" x="2193925" y="4779963"/>
          <p14:tracePt t="10311" x="1979613" y="4700588"/>
          <p14:tracePt t="10328" x="1757363" y="4629150"/>
          <p14:tracePt t="10344" x="1593850" y="4579938"/>
          <p14:tracePt t="10361" x="1508125" y="4522788"/>
          <p14:tracePt t="10377" x="1400175" y="4443413"/>
          <p14:tracePt t="10395" x="1265238" y="4343400"/>
          <p14:tracePt t="10412" x="1193800" y="4265613"/>
          <p14:tracePt t="10428" x="1157288" y="4200525"/>
          <p14:tracePt t="10445" x="1114425" y="4079875"/>
          <p14:tracePt t="10461" x="1079500" y="3986213"/>
          <p14:tracePt t="10478" x="1057275" y="3871913"/>
          <p14:tracePt t="10494" x="1057275" y="3729038"/>
          <p14:tracePt t="10511" x="1057275" y="3557588"/>
          <p14:tracePt t="10527" x="1100138" y="3365500"/>
          <p14:tracePt t="10545" x="1214438" y="3114675"/>
          <p14:tracePt t="10560" x="1343025" y="2879725"/>
          <p14:tracePt t="10577" x="1493838" y="2636838"/>
          <p14:tracePt t="10577" x="1565275" y="2528888"/>
          <p14:tracePt t="10596" x="1714500" y="2322513"/>
          <p14:tracePt t="10611" x="1800225" y="2200275"/>
          <p14:tracePt t="10627" x="1885950" y="2093913"/>
          <p14:tracePt t="10644" x="1943100" y="2036763"/>
          <p14:tracePt t="10661" x="2085975" y="1908175"/>
          <p14:tracePt t="10678" x="2236788" y="1828800"/>
          <p14:tracePt t="10695" x="2408238" y="1736725"/>
          <p14:tracePt t="10711" x="2636838" y="1643063"/>
          <p14:tracePt t="10727" x="2886075" y="1528763"/>
          <p14:tracePt t="10743" x="3157538" y="1414463"/>
          <p14:tracePt t="10761" x="3436938" y="1328738"/>
          <p14:tracePt t="10779" x="3651250" y="1265238"/>
          <p14:tracePt t="10794" x="3794125" y="1250950"/>
          <p14:tracePt t="10794" x="3836988" y="1228725"/>
          <p14:tracePt t="10811" x="3914775" y="1214438"/>
          <p14:tracePt t="10828" x="3957638" y="1214438"/>
          <p14:tracePt t="10844" x="4000500" y="1214438"/>
          <p14:tracePt t="10860" x="4079875" y="1214438"/>
          <p14:tracePt t="10877" x="4237038" y="1228725"/>
          <p14:tracePt t="10894" x="4486275" y="1300163"/>
          <p14:tracePt t="10910" x="4743450" y="1371600"/>
          <p14:tracePt t="10927" x="4979988" y="1450975"/>
          <p14:tracePt t="10943" x="5180013" y="1528763"/>
          <p14:tracePt t="10961" x="5343525" y="1608138"/>
          <p14:tracePt t="10977" x="5500688" y="1708150"/>
          <p14:tracePt t="10994" x="5686425" y="1828800"/>
          <p14:tracePt t="11010" x="6022975" y="2036763"/>
          <p14:tracePt t="11027" x="6272213" y="2208213"/>
          <p14:tracePt t="11044" x="6494463" y="2328863"/>
          <p14:tracePt t="11060" x="6615113" y="2408238"/>
          <p14:tracePt t="11077" x="6665913" y="2451100"/>
          <p14:tracePt t="11093" x="6708775" y="2536825"/>
          <p14:tracePt t="11111" x="6757988" y="2636838"/>
          <p14:tracePt t="11126" x="6800850" y="2757488"/>
          <p14:tracePt t="11144" x="6823075" y="2894013"/>
          <p14:tracePt t="11160" x="6837363" y="3014663"/>
          <p14:tracePt t="11177" x="6837363" y="3122613"/>
          <p14:tracePt t="11193" x="6837363" y="3257550"/>
          <p14:tracePt t="11210" x="6837363" y="3394075"/>
          <p14:tracePt t="11227" x="6794500" y="3536950"/>
          <p14:tracePt t="11243" x="6743700" y="3700463"/>
          <p14:tracePt t="11260" x="6672263" y="3822700"/>
          <p14:tracePt t="11277" x="6600825" y="3922713"/>
          <p14:tracePt t="11294" x="6523038" y="3994150"/>
          <p14:tracePt t="11310" x="6437313" y="4043363"/>
          <p14:tracePt t="11326" x="6365875" y="4137025"/>
          <p14:tracePt t="11343" x="6229350" y="4194175"/>
          <p14:tracePt t="11360" x="6094413" y="4257675"/>
          <p14:tracePt t="11376" x="5894388" y="4322763"/>
          <p14:tracePt t="11393" x="5680075" y="4394200"/>
          <p14:tracePt t="11410" x="5486400" y="4429125"/>
          <p14:tracePt t="11426" x="5172075" y="4500563"/>
          <p14:tracePt t="11443" x="4994275" y="4522788"/>
          <p14:tracePt t="11459" x="4800600" y="4522788"/>
          <p14:tracePt t="11477" x="4665663" y="4522788"/>
          <p14:tracePt t="11493" x="4486275" y="4522788"/>
          <p14:tracePt t="11510" x="4337050" y="4443413"/>
          <p14:tracePt t="11526" x="4179888" y="4329113"/>
          <p14:tracePt t="11543" x="4022725" y="4165600"/>
          <p14:tracePt t="11560" x="3794125" y="3965575"/>
          <p14:tracePt t="11576" x="3629025" y="3757613"/>
          <p14:tracePt t="11593" x="3500438" y="3600450"/>
          <p14:tracePt t="11609" x="3429000" y="3500438"/>
          <p14:tracePt t="11627" x="3351213" y="3379788"/>
          <p14:tracePt t="11643" x="3322638" y="3322638"/>
          <p14:tracePt t="11659" x="3300413" y="3251200"/>
          <p14:tracePt t="11676" x="3271838" y="3171825"/>
          <p14:tracePt t="11693" x="3251200" y="3057525"/>
          <p14:tracePt t="11710" x="3208338" y="2979738"/>
          <p14:tracePt t="11725" x="3165475" y="2922588"/>
          <p14:tracePt t="11743" x="3151188" y="2894013"/>
          <p14:tracePt t="11759" x="3136900" y="2879725"/>
          <p14:tracePt t="11777" x="3114675" y="2857500"/>
          <p14:tracePt t="11793" x="3086100" y="2800350"/>
          <p14:tracePt t="11810" x="3071813" y="2779713"/>
          <p14:tracePt t="11826" x="3057525" y="2728913"/>
          <p14:tracePt t="11843" x="3043238" y="2714625"/>
          <p14:tracePt t="11891" x="3036888" y="2714625"/>
          <p14:tracePt t="11907" x="3022600" y="2714625"/>
          <p14:tracePt t="11919" x="3014663" y="2708275"/>
          <p14:tracePt t="11926" x="3000375" y="2700338"/>
          <p14:tracePt t="11943" x="2994025" y="2693988"/>
          <p14:tracePt t="11959" x="2979738" y="2693988"/>
          <p14:tracePt t="11975" x="2965450" y="2693988"/>
          <p14:tracePt t="11992" x="2943225" y="2693988"/>
          <p14:tracePt t="12009" x="2936875" y="2693988"/>
          <p14:tracePt t="12026" x="2922588" y="2693988"/>
          <p14:tracePt t="12026" x="2894013" y="2693988"/>
          <p14:tracePt t="12043" x="2879725" y="2693988"/>
          <p14:tracePt t="12058" x="2857500" y="2693988"/>
          <p14:tracePt t="12076" x="2851150" y="2693988"/>
          <p14:tracePt t="12154" x="2843213" y="2693988"/>
          <p14:tracePt t="12171" x="2822575" y="2693988"/>
          <p14:tracePt t="14299" x="2814638" y="2693988"/>
          <p14:tracePt t="14307" x="2808288" y="2728913"/>
          <p14:tracePt t="14316" x="2808288" y="2786063"/>
          <p14:tracePt t="14323" x="2808288" y="2871788"/>
          <p14:tracePt t="14323" x="2808288" y="2900363"/>
          <p14:tracePt t="14340" x="2822575" y="2994025"/>
          <p14:tracePt t="14355" x="2865438" y="3094038"/>
          <p14:tracePt t="14372" x="2886075" y="3157538"/>
          <p14:tracePt t="14388" x="2928938" y="3257550"/>
          <p14:tracePt t="14406" x="2943225" y="3351213"/>
          <p14:tracePt t="14422" x="2951163" y="3414713"/>
          <p14:tracePt t="14438" x="2951163" y="3471863"/>
          <p14:tracePt t="14455" x="2951163" y="3565525"/>
          <p14:tracePt t="14471" x="2951163" y="3629025"/>
          <p14:tracePt t="14489" x="2957513" y="3686175"/>
          <p14:tracePt t="14505" x="2965450" y="3694113"/>
          <p14:tracePt t="14522" x="2971800" y="3714750"/>
          <p14:tracePt t="14539" x="2986088" y="3736975"/>
          <p14:tracePt t="14556" x="3000375" y="3743325"/>
          <p14:tracePt t="14571" x="3022600" y="3765550"/>
          <p14:tracePt t="14588" x="3051175" y="3765550"/>
          <p14:tracePt t="14605" x="3100388" y="3765550"/>
          <p14:tracePt t="14622" x="3122613" y="3765550"/>
          <p14:tracePt t="14639" x="3143250" y="3765550"/>
          <p14:tracePt t="14654" x="3186113" y="3751263"/>
          <p14:tracePt t="14672" x="3236913" y="3729038"/>
          <p14:tracePt t="14687" x="3257550" y="3714750"/>
          <p14:tracePt t="14705" x="3279775" y="3714750"/>
          <p14:tracePt t="14721" x="3351213" y="3700463"/>
          <p14:tracePt t="14738" x="3451225" y="3665538"/>
          <p14:tracePt t="14756" x="3494088" y="3657600"/>
          <p14:tracePt t="14772" x="3557588" y="3636963"/>
          <p14:tracePt t="14788" x="3629025" y="3614738"/>
          <p14:tracePt t="14804" x="3694113" y="3600450"/>
          <p14:tracePt t="14823" x="3800475" y="3565525"/>
          <p14:tracePt t="14838" x="3929063" y="3514725"/>
          <p14:tracePt t="14855" x="4057650" y="3457575"/>
          <p14:tracePt t="14871" x="4379913" y="3379788"/>
          <p14:tracePt t="14888" x="4708525" y="3351213"/>
          <p14:tracePt t="14904" x="4979988" y="3343275"/>
          <p14:tracePt t="14921" x="5172075" y="3343275"/>
          <p14:tracePt t="14938" x="5308600" y="3343275"/>
          <p14:tracePt t="14954" x="5429250" y="3308350"/>
          <p14:tracePt t="14971" x="5508625" y="3300413"/>
          <p14:tracePt t="14987" x="5565775" y="3271838"/>
          <p14:tracePt t="15005" x="5608638" y="3265488"/>
          <p14:tracePt t="15021" x="5643563" y="3257550"/>
          <p14:tracePt t="15038" x="5686425" y="3243263"/>
          <p14:tracePt t="15054" x="5751513" y="3228975"/>
          <p14:tracePt t="15071" x="5865813" y="3194050"/>
          <p14:tracePt t="15087" x="6000750" y="3143250"/>
          <p14:tracePt t="15104" x="6165850" y="3079750"/>
          <p14:tracePt t="15122" x="6294438" y="3028950"/>
          <p14:tracePt t="15137" x="6394450" y="3008313"/>
          <p14:tracePt t="15154" x="6465888" y="2986088"/>
          <p14:tracePt t="15171" x="6543675" y="2979738"/>
          <p14:tracePt t="15188" x="6615113" y="2971800"/>
          <p14:tracePt t="15205" x="6694488" y="2957513"/>
          <p14:tracePt t="15221" x="6786563" y="2936875"/>
          <p14:tracePt t="15237" x="6843713" y="2928938"/>
          <p14:tracePt t="15254" x="6894513" y="2928938"/>
          <p14:tracePt t="15271" x="6900863" y="2928938"/>
          <p14:tracePt t="16523" x="6915150" y="2928938"/>
          <p14:tracePt t="16731" x="6923088" y="2928938"/>
          <p14:tracePt t="17107" x="6929438" y="2928938"/>
          <p14:tracePt t="17419" x="6923088" y="2928938"/>
          <p14:tracePt t="17427" x="6865938" y="2928938"/>
          <p14:tracePt t="17435" x="6786563" y="2951163"/>
          <p14:tracePt t="17450" x="6772275" y="2951163"/>
          <p14:tracePt t="17468" x="6643688" y="2986088"/>
          <p14:tracePt t="17468" x="6508750" y="2986088"/>
          <p14:tracePt t="17484" x="6329363" y="2986088"/>
          <p14:tracePt t="17501" x="6057900" y="2986088"/>
          <p14:tracePt t="17518" x="5800725" y="2986088"/>
          <p14:tracePt t="17534" x="5565775" y="2986088"/>
          <p14:tracePt t="17551" x="5357813" y="2986088"/>
          <p14:tracePt t="17568" x="5165725" y="3008313"/>
          <p14:tracePt t="17584" x="4986338" y="3051175"/>
          <p14:tracePt t="17600" x="4822825" y="3065463"/>
          <p14:tracePt t="17617" x="4729163" y="3071813"/>
          <p14:tracePt t="17634" x="4565650" y="3108325"/>
          <p14:tracePt t="17651" x="4429125" y="3108325"/>
          <p14:tracePt t="17667" x="4300538" y="3114675"/>
          <p14:tracePt t="17683" x="4108450" y="3114675"/>
          <p14:tracePt t="17701" x="3900488" y="3128963"/>
          <p14:tracePt t="17718" x="3643313" y="3171825"/>
          <p14:tracePt t="17734" x="3451225" y="3200400"/>
          <p14:tracePt t="17751" x="3322638" y="3208338"/>
          <p14:tracePt t="17768" x="3228975" y="3236913"/>
          <p14:tracePt t="17784" x="3171825" y="3243263"/>
          <p14:tracePt t="17800" x="3079750" y="3265488"/>
          <p14:tracePt t="17817" x="2900363" y="3314700"/>
          <p14:tracePt t="17834" x="2751138" y="3365500"/>
          <p14:tracePt t="17850" x="2593975" y="3408363"/>
          <p14:tracePt t="17867" x="2522538" y="3443288"/>
          <p14:tracePt t="17883" x="2465388" y="3494088"/>
          <p14:tracePt t="17900" x="2428875" y="3514725"/>
          <p14:tracePt t="18529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9946FA-54BE-4E67-9249-2AD6CA81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Local Predictor Percentage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BB89D56-5D25-4A4C-B8F2-69DA243647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4AE4F321-9111-4455-8EDC-2922B8520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72" y="1239043"/>
            <a:ext cx="6924220" cy="4422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62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17"/>
    </mc:Choice>
    <mc:Fallback>
      <p:transition spd="slow" advTm="56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490" x="5186363" y="2443163"/>
          <p14:tracePt t="24602" x="5194300" y="2465388"/>
          <p14:tracePt t="24610" x="5208588" y="2543175"/>
          <p14:tracePt t="24618" x="5214938" y="2586038"/>
          <p14:tracePt t="24618" x="5237163" y="2636838"/>
          <p14:tracePt t="24634" x="5237163" y="2786063"/>
          <p14:tracePt t="24651" x="5251450" y="2965450"/>
          <p14:tracePt t="24667" x="5280025" y="3186113"/>
          <p14:tracePt t="24685" x="5314950" y="3451225"/>
          <p14:tracePt t="24700" x="5386388" y="3679825"/>
          <p14:tracePt t="24717" x="5414963" y="3894138"/>
          <p14:tracePt t="24734" x="5437188" y="4065588"/>
          <p14:tracePt t="24750" x="5437188" y="4237038"/>
          <p14:tracePt t="24768" x="5394325" y="4422775"/>
          <p14:tracePt t="24784" x="5372100" y="4529138"/>
          <p14:tracePt t="24801" x="5365750" y="4586288"/>
          <p14:tracePt t="24817" x="5365750" y="4594225"/>
          <p14:tracePt t="24906" x="5380038" y="4579938"/>
          <p14:tracePt t="24914" x="5400675" y="4537075"/>
          <p14:tracePt t="24922" x="5443538" y="4443413"/>
          <p14:tracePt t="24934" x="5494338" y="4351338"/>
          <p14:tracePt t="24938" x="5580063" y="4114800"/>
          <p14:tracePt t="24951" x="5629275" y="3922713"/>
          <p14:tracePt t="24967" x="5672138" y="3708400"/>
          <p14:tracePt t="24984" x="5700713" y="3608388"/>
          <p14:tracePt t="25000" x="5715000" y="3557588"/>
          <p14:tracePt t="25017" x="5743575" y="3500438"/>
          <p14:tracePt t="25066" x="5751513" y="3494088"/>
          <p14:tracePt t="25098" x="5757863" y="3486150"/>
          <p14:tracePt t="27801" x="5772150" y="3479800"/>
          <p14:tracePt t="27818" x="5780088" y="3479800"/>
          <p14:tracePt t="27874" x="5786438" y="3479800"/>
          <p14:tracePt t="33217" x="5800725" y="3451225"/>
          <p14:tracePt t="33225" x="5843588" y="3422650"/>
          <p14:tracePt t="33233" x="5865813" y="3394075"/>
          <p14:tracePt t="33241" x="5951538" y="3336925"/>
          <p14:tracePt t="33255" x="6065838" y="3265488"/>
          <p14:tracePt t="33272" x="6223000" y="3179763"/>
          <p14:tracePt t="33289" x="6357938" y="3065463"/>
          <p14:tracePt t="33305" x="6615113" y="2879725"/>
          <p14:tracePt t="33322" x="6765925" y="2757488"/>
          <p14:tracePt t="33338" x="6843713" y="2700338"/>
          <p14:tracePt t="33354" x="6915150" y="2636838"/>
          <p14:tracePt t="33372" x="6980238" y="2593975"/>
          <p14:tracePt t="33388" x="7037388" y="2557463"/>
          <p14:tracePt t="33405" x="7080250" y="2514600"/>
          <p14:tracePt t="33421" x="7123113" y="2479675"/>
          <p14:tracePt t="33439" x="7151688" y="2443163"/>
          <p14:tracePt t="33455" x="7200900" y="2386013"/>
          <p14:tracePt t="33471" x="7229475" y="2351088"/>
          <p14:tracePt t="33489" x="7272338" y="2257425"/>
          <p14:tracePt t="33504" x="7358063" y="2114550"/>
          <p14:tracePt t="33522" x="7386638" y="2057400"/>
          <p14:tracePt t="33538" x="7415213" y="2000250"/>
          <p14:tracePt t="33555" x="7437438" y="1951038"/>
          <p14:tracePt t="33571" x="7466013" y="1908175"/>
          <p14:tracePt t="33588" x="7486650" y="1857375"/>
          <p14:tracePt t="33605" x="7515225" y="1800225"/>
          <p14:tracePt t="33622" x="7529513" y="1722438"/>
          <p14:tracePt t="33637" x="7558088" y="1665288"/>
          <p14:tracePt t="33655" x="7572375" y="1608138"/>
          <p14:tracePt t="33671" x="7580313" y="1565275"/>
          <p14:tracePt t="33687" x="7586663" y="1536700"/>
          <p14:tracePt t="33705" x="7594600" y="1528763"/>
          <p14:tracePt t="33826" x="7594600" y="1600200"/>
          <p14:tracePt t="33833" x="7580313" y="1657350"/>
          <p14:tracePt t="33842" x="7572375" y="1714500"/>
          <p14:tracePt t="33848" x="7572375" y="1765300"/>
          <p14:tracePt t="33854" x="7537450" y="1879600"/>
          <p14:tracePt t="33870" x="7515225" y="1965325"/>
          <p14:tracePt t="33887" x="7480300" y="2036763"/>
          <p14:tracePt t="33904" x="7466013" y="2114550"/>
          <p14:tracePt t="33920" x="7437438" y="2171700"/>
          <p14:tracePt t="33937" x="7394575" y="2236788"/>
          <p14:tracePt t="33954" x="7372350" y="2265363"/>
          <p14:tracePt t="33971" x="7366000" y="2271713"/>
          <p14:tracePt t="33987" x="7358063" y="2271713"/>
          <p14:tracePt t="34004" x="7351713" y="2271713"/>
          <p14:tracePt t="34020" x="7329488" y="2271713"/>
          <p14:tracePt t="34037" x="7294563" y="2279650"/>
          <p14:tracePt t="34053" x="7237413" y="2279650"/>
          <p14:tracePt t="34071" x="7180263" y="2308225"/>
          <p14:tracePt t="34086" x="7100888" y="2328863"/>
          <p14:tracePt t="34104" x="7043738" y="2357438"/>
          <p14:tracePt t="34120" x="7023100" y="2365375"/>
          <p14:tracePt t="34137" x="6986588" y="2393950"/>
          <p14:tracePt t="34155" x="6980238" y="2422525"/>
          <p14:tracePt t="34170" x="6980238" y="2457450"/>
          <p14:tracePt t="34187" x="6980238" y="2522538"/>
          <p14:tracePt t="34203" x="6980238" y="2586038"/>
          <p14:tracePt t="34221" x="6980238" y="2665413"/>
          <p14:tracePt t="34236" x="7008813" y="2736850"/>
          <p14:tracePt t="34254" x="7037388" y="2794000"/>
          <p14:tracePt t="34270" x="7058025" y="2814638"/>
          <p14:tracePt t="34286" x="7058025" y="2822575"/>
          <p14:tracePt t="34304" x="7058025" y="2843213"/>
          <p14:tracePt t="34320" x="7058025" y="2886075"/>
          <p14:tracePt t="34320" x="7058025" y="2894013"/>
          <p14:tracePt t="34338" x="7058025" y="2900363"/>
          <p14:tracePt t="34458" x="7058025" y="2894013"/>
          <p14:tracePt t="34466" x="7065963" y="2828925"/>
          <p14:tracePt t="34473" x="7065963" y="2800350"/>
          <p14:tracePt t="34475" x="7100888" y="2757488"/>
          <p14:tracePt t="34486" x="7143750" y="2657475"/>
          <p14:tracePt t="34503" x="7229475" y="2536825"/>
          <p14:tracePt t="34520" x="7294563" y="2400300"/>
          <p14:tracePt t="34536" x="7358063" y="2314575"/>
          <p14:tracePt t="34536" x="7394575" y="2271713"/>
          <p14:tracePt t="34554" x="7408863" y="2251075"/>
          <p14:tracePt t="34570" x="7408863" y="2243138"/>
          <p14:tracePt t="34681" x="7408863" y="2265363"/>
          <p14:tracePt t="34690" x="7323138" y="2365375"/>
          <p14:tracePt t="34690" x="7280275" y="2408238"/>
          <p14:tracePt t="34706" x="7229475" y="2471738"/>
          <p14:tracePt t="34713" x="7180263" y="2514600"/>
          <p14:tracePt t="34721" x="7065963" y="2657475"/>
          <p14:tracePt t="34737" x="6908800" y="2771775"/>
          <p14:tracePt t="34752" x="6529388" y="2943225"/>
          <p14:tracePt t="34770" x="6200775" y="3028950"/>
          <p14:tracePt t="34786" x="5757863" y="3157538"/>
          <p14:tracePt t="34803" x="5322888" y="3243263"/>
          <p14:tracePt t="34819" x="5008563" y="3300413"/>
          <p14:tracePt t="34836" x="4714875" y="3328988"/>
          <p14:tracePt t="34853" x="4443413" y="3328988"/>
          <p14:tracePt t="34870" x="4171950" y="3328988"/>
          <p14:tracePt t="34886" x="3929063" y="3328988"/>
          <p14:tracePt t="34902" x="3708400" y="3328988"/>
          <p14:tracePt t="34919" x="3536950" y="3322638"/>
          <p14:tracePt t="34936" x="3357563" y="3279775"/>
          <p14:tracePt t="34953" x="3000375" y="3171825"/>
          <p14:tracePt t="34970" x="2771775" y="3136900"/>
          <p14:tracePt t="34985" x="2508250" y="3094038"/>
          <p14:tracePt t="35003" x="2293938" y="3022600"/>
          <p14:tracePt t="35019" x="2151063" y="2979738"/>
          <p14:tracePt t="35037" x="2036763" y="2951163"/>
          <p14:tracePt t="35052" x="1885950" y="2914650"/>
          <p14:tracePt t="35070" x="1743075" y="2879725"/>
          <p14:tracePt t="35085" x="1585913" y="2779713"/>
          <p14:tracePt t="35102" x="1514475" y="2657475"/>
          <p14:tracePt t="35119" x="1471613" y="2571750"/>
          <p14:tracePt t="35136" x="1443038" y="2508250"/>
          <p14:tracePt t="35153" x="1422400" y="2443163"/>
          <p14:tracePt t="35169" x="1379538" y="2357438"/>
          <p14:tracePt t="35186" x="1336675" y="2300288"/>
          <p14:tracePt t="35202" x="1328738" y="2222500"/>
          <p14:tracePt t="35219" x="1293813" y="2122488"/>
          <p14:tracePt t="35235" x="1271588" y="2043113"/>
          <p14:tracePt t="35252" x="1271588" y="1993900"/>
          <p14:tracePt t="35268" x="1250950" y="1922463"/>
          <p14:tracePt t="35285" x="1250950" y="1871663"/>
          <p14:tracePt t="35302" x="1250950" y="1800225"/>
          <p14:tracePt t="35318" x="1250950" y="1736725"/>
          <p14:tracePt t="35336" x="1250950" y="1693863"/>
          <p14:tracePt t="35352" x="1250950" y="1679575"/>
          <p14:tracePt t="35417" x="1257300" y="1671638"/>
          <p14:tracePt t="35450" x="1285875" y="1671638"/>
          <p14:tracePt t="35462" x="1285875" y="1714500"/>
          <p14:tracePt t="35466" x="1285875" y="1736725"/>
          <p14:tracePt t="35474" x="1214438" y="1828800"/>
          <p14:tracePt t="35485" x="1165225" y="1885950"/>
          <p14:tracePt t="35501" x="1100138" y="1965325"/>
          <p14:tracePt t="35519" x="1057275" y="2036763"/>
          <p14:tracePt t="35535" x="1014413" y="2108200"/>
          <p14:tracePt t="35552" x="993775" y="2222500"/>
          <p14:tracePt t="35568" x="957263" y="2336800"/>
          <p14:tracePt t="35585" x="900113" y="2522538"/>
          <p14:tracePt t="35602" x="836613" y="2686050"/>
          <p14:tracePt t="35618" x="814388" y="2786063"/>
          <p14:tracePt t="35634" x="785813" y="2900363"/>
          <p14:tracePt t="35651" x="785813" y="2994025"/>
          <p14:tracePt t="35669" x="785813" y="3079750"/>
          <p14:tracePt t="35684" x="800100" y="3194050"/>
          <p14:tracePt t="35702" x="950913" y="3365500"/>
          <p14:tracePt t="35719" x="1093788" y="3508375"/>
          <p14:tracePt t="35734" x="1228725" y="3586163"/>
          <p14:tracePt t="35751" x="1293813" y="3600450"/>
          <p14:tracePt t="35768" x="1322388" y="3608388"/>
          <p14:tracePt t="35768" x="1328738" y="3614738"/>
          <p14:tracePt t="35802" x="1343025" y="3614738"/>
          <p14:tracePt t="35802" x="1371600" y="3614738"/>
          <p14:tracePt t="35818" x="1493838" y="3514725"/>
          <p14:tracePt t="35835" x="1622425" y="3343275"/>
          <p14:tracePt t="35851" x="1757363" y="3151188"/>
          <p14:tracePt t="35867" x="1879600" y="2951163"/>
          <p14:tracePt t="35885" x="1951038" y="2765425"/>
          <p14:tracePt t="35901" x="1957388" y="2628900"/>
          <p14:tracePt t="35917" x="1971675" y="2465388"/>
          <p14:tracePt t="35935" x="1971675" y="2314575"/>
          <p14:tracePt t="35951" x="1971675" y="2171700"/>
          <p14:tracePt t="35968" x="1971675" y="2028825"/>
          <p14:tracePt t="35985" x="1971675" y="1908175"/>
          <p14:tracePt t="35985" x="1971675" y="1822450"/>
          <p14:tracePt t="36002" x="1971675" y="1685925"/>
          <p14:tracePt t="36017" x="1951038" y="1543050"/>
          <p14:tracePt t="36035" x="1908175" y="1393825"/>
          <p14:tracePt t="36050" x="1865313" y="1322388"/>
          <p14:tracePt t="36067" x="1814513" y="1271588"/>
          <p14:tracePt t="36084" x="1779588" y="1222375"/>
          <p14:tracePt t="36100" x="1722438" y="1214438"/>
          <p14:tracePt t="36118" x="1628775" y="1193800"/>
          <p14:tracePt t="36133" x="1522413" y="1193800"/>
          <p14:tracePt t="36152" x="1385888" y="1193800"/>
          <p14:tracePt t="36168" x="1171575" y="1228725"/>
          <p14:tracePt t="36185" x="908050" y="1293813"/>
          <p14:tracePt t="36201" x="522288" y="1436688"/>
          <p14:tracePt t="36219" x="314325" y="1557338"/>
          <p14:tracePt t="36234" x="171450" y="1685925"/>
          <p14:tracePt t="36250" x="50800" y="1871663"/>
          <p14:tracePt t="36268" x="14288" y="2051050"/>
          <p14:tracePt t="36283" x="0" y="2257425"/>
          <p14:tracePt t="36301" x="0" y="2465388"/>
          <p14:tracePt t="36317" x="36513" y="2643188"/>
          <p14:tracePt t="36335" x="142875" y="2865438"/>
          <p14:tracePt t="36350" x="322263" y="3057525"/>
          <p14:tracePt t="36367" x="565150" y="3286125"/>
          <p14:tracePt t="36383" x="828675" y="3429000"/>
          <p14:tracePt t="36401" x="1157288" y="3571875"/>
          <p14:tracePt t="36401" x="1385888" y="3636963"/>
          <p14:tracePt t="36433" x="1765300" y="3700463"/>
          <p14:tracePt t="36434" x="2179638" y="3700463"/>
          <p14:tracePt t="36450" x="2486025" y="3694113"/>
          <p14:tracePt t="36467" x="2771775" y="3608388"/>
          <p14:tracePt t="36484" x="3036888" y="3494088"/>
          <p14:tracePt t="36500" x="3294063" y="3357563"/>
          <p14:tracePt t="36517" x="3622675" y="3179763"/>
          <p14:tracePt t="36534" x="3914775" y="2971800"/>
          <p14:tracePt t="36550" x="4214813" y="2743200"/>
          <p14:tracePt t="36566" x="4500563" y="2600325"/>
          <p14:tracePt t="36583" x="4729163" y="2536825"/>
          <p14:tracePt t="36601" x="4951413" y="2451100"/>
          <p14:tracePt t="36617" x="5308600" y="2300288"/>
          <p14:tracePt t="36634" x="5522913" y="2208213"/>
          <p14:tracePt t="36650" x="5665788" y="2179638"/>
          <p14:tracePt t="36668" x="5794375" y="2143125"/>
          <p14:tracePt t="36683" x="5908675" y="2128838"/>
          <p14:tracePt t="36701" x="6051550" y="2108200"/>
          <p14:tracePt t="36716" x="6200775" y="2057400"/>
          <p14:tracePt t="36733" x="6329363" y="2022475"/>
          <p14:tracePt t="36750" x="6423025" y="2014538"/>
          <p14:tracePt t="36766" x="6529388" y="2000250"/>
          <p14:tracePt t="36783" x="6608763" y="1993900"/>
          <p14:tracePt t="36799" x="6723063" y="1971675"/>
          <p14:tracePt t="36817" x="6880225" y="1957388"/>
          <p14:tracePt t="36833" x="7137400" y="1957388"/>
          <p14:tracePt t="36850" x="7380288" y="1957388"/>
          <p14:tracePt t="36866" x="7666038" y="1957388"/>
          <p14:tracePt t="36883" x="7943850" y="1928813"/>
          <p14:tracePt t="36899" x="8201025" y="1928813"/>
          <p14:tracePt t="36916" x="8372475" y="1928813"/>
          <p14:tracePt t="36949" x="8466138" y="1928813"/>
          <p14:tracePt t="36949" x="8523288" y="1928813"/>
          <p14:tracePt t="36967" x="8566150" y="1928813"/>
          <p14:tracePt t="36982" x="8594725" y="1928813"/>
          <p14:tracePt t="37000" x="8637588" y="1928813"/>
          <p14:tracePt t="37016" x="8701088" y="1928813"/>
          <p14:tracePt t="37034" x="8743950" y="1928813"/>
          <p14:tracePt t="37050" x="8794750" y="1979613"/>
          <p14:tracePt t="37067" x="8801100" y="2036763"/>
          <p14:tracePt t="37083" x="8837613" y="2136775"/>
          <p14:tracePt t="37099" x="8837613" y="2200275"/>
          <p14:tracePt t="37117" x="8837613" y="2265363"/>
          <p14:tracePt t="37133" x="8837613" y="2328863"/>
          <p14:tracePt t="37150" x="8837613" y="2386013"/>
          <p14:tracePt t="37166" x="8809038" y="2479675"/>
          <p14:tracePt t="37183" x="8723313" y="2636838"/>
          <p14:tracePt t="37199" x="8637588" y="2743200"/>
          <p14:tracePt t="37216" x="8551863" y="2865438"/>
          <p14:tracePt t="37216" x="8529638" y="2908300"/>
          <p14:tracePt t="37234" x="8515350" y="2936875"/>
          <p14:tracePt t="37249" x="8408988" y="3079750"/>
          <p14:tracePt t="37266" x="8366125" y="3136900"/>
          <p14:tracePt t="37282" x="8323263" y="3200400"/>
          <p14:tracePt t="37300" x="8272463" y="3257550"/>
          <p14:tracePt t="37316" x="8180388" y="3336925"/>
          <p14:tracePt t="37333" x="8080375" y="3408363"/>
          <p14:tracePt t="37349" x="7908925" y="3486150"/>
          <p14:tracePt t="37366" x="7780338" y="3543300"/>
          <p14:tracePt t="37383" x="7608888" y="3608388"/>
          <p14:tracePt t="37399" x="7458075" y="3671888"/>
          <p14:tracePt t="37416" x="7294563" y="3751263"/>
          <p14:tracePt t="37433" x="7100888" y="3836988"/>
          <p14:tracePt t="37453" x="7058025" y="3851275"/>
          <p14:tracePt t="37465" x="7015163" y="3865563"/>
          <p14:tracePt t="37483" x="6980238" y="3865563"/>
          <p14:tracePt t="37499" x="6951663" y="3865563"/>
          <p14:tracePt t="37516" x="6865938" y="3836988"/>
          <p14:tracePt t="37532" x="6743700" y="3751263"/>
          <p14:tracePt t="37549" x="6586538" y="3614738"/>
          <p14:tracePt t="37565" x="6408738" y="3471863"/>
          <p14:tracePt t="37582" x="6243638" y="3279775"/>
          <p14:tracePt t="37599" x="6094413" y="3071813"/>
          <p14:tracePt t="37615" x="6000750" y="2886075"/>
          <p14:tracePt t="37632" x="5937250" y="2708275"/>
          <p14:tracePt t="37648" x="5886450" y="2471738"/>
          <p14:tracePt t="37666" x="5865813" y="2393950"/>
          <p14:tracePt t="37681" x="5837238" y="2300288"/>
          <p14:tracePt t="37698" x="5829300" y="2286000"/>
          <p14:tracePt t="37715" x="5829300" y="2271713"/>
          <p14:tracePt t="37731" x="5822950" y="2265363"/>
          <p14:tracePt t="37778" x="5800725" y="2251075"/>
          <p14:tracePt t="37786" x="5800725" y="2208213"/>
          <p14:tracePt t="37802" x="5800725" y="2165350"/>
          <p14:tracePt t="37809" x="5800725" y="2128838"/>
          <p14:tracePt t="37815" x="5800725" y="2085975"/>
          <p14:tracePt t="37831" x="5808663" y="2028825"/>
          <p14:tracePt t="37848" x="5829300" y="1951038"/>
          <p14:tracePt t="37865" x="5880100" y="1851025"/>
          <p14:tracePt t="37882" x="5915025" y="1779588"/>
          <p14:tracePt t="37898" x="5972175" y="1679575"/>
          <p14:tracePt t="37914" x="6029325" y="1608138"/>
          <p14:tracePt t="37932" x="6122988" y="1500188"/>
          <p14:tracePt t="37948" x="6186488" y="1428750"/>
          <p14:tracePt t="37965" x="6265863" y="1336675"/>
          <p14:tracePt t="37981" x="6337300" y="1293813"/>
          <p14:tracePt t="37999" x="6372225" y="1271588"/>
          <p14:tracePt t="38015" x="6400800" y="1250950"/>
          <p14:tracePt t="38032" x="6408738" y="1243013"/>
          <p14:tracePt t="38048" x="6423025" y="1243013"/>
          <p14:tracePt t="38064" x="6472238" y="1236663"/>
          <p14:tracePt t="38082" x="6494463" y="1236663"/>
          <p14:tracePt t="38098" x="6515100" y="1228725"/>
          <p14:tracePt t="38115" x="6565900" y="1208088"/>
          <p14:tracePt t="38131" x="6608763" y="1208088"/>
          <p14:tracePt t="38148" x="6686550" y="1200150"/>
          <p14:tracePt t="38164" x="6751638" y="1200150"/>
          <p14:tracePt t="38181" x="6815138" y="1200150"/>
          <p14:tracePt t="38198" x="6865938" y="1200150"/>
          <p14:tracePt t="38214" x="6915150" y="1200150"/>
          <p14:tracePt t="38232" x="6951663" y="1200150"/>
          <p14:tracePt t="38247" x="7000875" y="1200150"/>
          <p14:tracePt t="38265" x="7058025" y="1200150"/>
          <p14:tracePt t="38281" x="7151688" y="1200150"/>
          <p14:tracePt t="38297" x="7208838" y="1200150"/>
          <p14:tracePt t="38314" x="7286625" y="1214438"/>
          <p14:tracePt t="38331" x="7343775" y="1228725"/>
          <p14:tracePt t="38347" x="7386638" y="1250950"/>
          <p14:tracePt t="38364" x="7423150" y="1257300"/>
          <p14:tracePt t="38380" x="7437438" y="1265238"/>
          <p14:tracePt t="38397" x="7466013" y="1279525"/>
          <p14:tracePt t="38414" x="7515225" y="1322388"/>
          <p14:tracePt t="38430" x="7586663" y="1371600"/>
          <p14:tracePt t="38448" x="7666038" y="1450975"/>
          <p14:tracePt t="38463" x="7737475" y="1500188"/>
          <p14:tracePt t="38463" x="7751763" y="1522413"/>
          <p14:tracePt t="38497" x="7815263" y="1579563"/>
          <p14:tracePt t="38497" x="7851775" y="1643063"/>
          <p14:tracePt t="38514" x="7894638" y="1714500"/>
          <p14:tracePt t="38531" x="7929563" y="1793875"/>
          <p14:tracePt t="38547" x="7943850" y="1843088"/>
          <p14:tracePt t="38565" x="7943850" y="1871663"/>
          <p14:tracePt t="38581" x="7958138" y="1928813"/>
          <p14:tracePt t="38597" x="7980363" y="2008188"/>
          <p14:tracePt t="38613" x="7980363" y="2085975"/>
          <p14:tracePt t="38630" x="7980363" y="2214563"/>
          <p14:tracePt t="38646" x="7980363" y="2314575"/>
          <p14:tracePt t="38663" x="7980363" y="2393950"/>
          <p14:tracePt t="38681" x="7980363" y="2436813"/>
          <p14:tracePt t="38696" x="7966075" y="2514600"/>
          <p14:tracePt t="38714" x="7929563" y="2579688"/>
          <p14:tracePt t="38730" x="7886700" y="2651125"/>
          <p14:tracePt t="38747" x="7866063" y="2708275"/>
          <p14:tracePt t="38763" x="7837488" y="2765425"/>
          <p14:tracePt t="38780" x="7823200" y="2822575"/>
          <p14:tracePt t="38797" x="7794625" y="2865438"/>
          <p14:tracePt t="38814" x="7772400" y="2914650"/>
          <p14:tracePt t="38830" x="7737475" y="2957513"/>
          <p14:tracePt t="38847" x="7708900" y="3000375"/>
          <p14:tracePt t="38864" x="7672388" y="3043238"/>
          <p14:tracePt t="38880" x="7615238" y="3079750"/>
          <p14:tracePt t="38880" x="7586663" y="3094038"/>
          <p14:tracePt t="38898" x="7515225" y="3122613"/>
          <p14:tracePt t="38914" x="7466013" y="3128963"/>
          <p14:tracePt t="38931" x="7415213" y="3136900"/>
          <p14:tracePt t="38946" x="7366000" y="3136900"/>
          <p14:tracePt t="38963" x="7272338" y="3136900"/>
          <p14:tracePt t="38980" x="7129463" y="3136900"/>
          <p14:tracePt t="38996" x="6843713" y="3008313"/>
          <p14:tracePt t="39014" x="6565900" y="2879725"/>
          <p14:tracePt t="39030" x="6257925" y="2751138"/>
          <p14:tracePt t="39047" x="6029325" y="2636838"/>
          <p14:tracePt t="39063" x="5872163" y="2522538"/>
          <p14:tracePt t="39081" x="5729288" y="2422525"/>
          <p14:tracePt t="39096" x="5665788" y="2371725"/>
          <p14:tracePt t="39114" x="5629275" y="2343150"/>
          <p14:tracePt t="39129" x="5608638" y="2328863"/>
          <p14:tracePt t="39146" x="5572125" y="2314575"/>
          <p14:tracePt t="39164" x="5529263" y="2300288"/>
          <p14:tracePt t="39180" x="5486400" y="2271713"/>
          <p14:tracePt t="39196" x="5429250" y="2243138"/>
          <p14:tracePt t="39213" x="5380038" y="2214563"/>
          <p14:tracePt t="39230" x="5300663" y="2179638"/>
          <p14:tracePt t="39246" x="5229225" y="2136775"/>
          <p14:tracePt t="39263" x="5114925" y="2079625"/>
          <p14:tracePt t="39279" x="5008563" y="2008188"/>
          <p14:tracePt t="39296" x="4886325" y="1936750"/>
          <p14:tracePt t="39312" x="4708525" y="1822450"/>
          <p14:tracePt t="39330" x="4579938" y="1779588"/>
          <p14:tracePt t="39347" x="4479925" y="1743075"/>
          <p14:tracePt t="39362" x="4365625" y="1708150"/>
          <p14:tracePt t="39379" x="4237038" y="1693863"/>
          <p14:tracePt t="39396" x="4143375" y="1671638"/>
          <p14:tracePt t="39413" x="4037013" y="1665288"/>
          <p14:tracePt t="39429" x="3957638" y="1651000"/>
          <p14:tracePt t="39446" x="3900488" y="1643063"/>
          <p14:tracePt t="39462" x="3843338" y="1628775"/>
          <p14:tracePt t="39479" x="3822700" y="1628775"/>
          <p14:tracePt t="39496" x="3808413" y="1628775"/>
          <p14:tracePt t="39513" x="3771900" y="1628775"/>
          <p14:tracePt t="39530" x="3729038" y="1614488"/>
          <p14:tracePt t="39545" x="3686175" y="1608138"/>
          <p14:tracePt t="39563" x="3622675" y="1608138"/>
          <p14:tracePt t="39579" x="3579813" y="1600200"/>
          <p14:tracePt t="39596" x="3529013" y="1579563"/>
          <p14:tracePt t="39612" x="3500438" y="1571625"/>
          <p14:tracePt t="39629" x="3479800" y="1565275"/>
          <p14:tracePt t="39646" x="3457575" y="1565275"/>
          <p14:tracePt t="39663" x="3429000" y="1557338"/>
          <p14:tracePt t="39680" x="3414713" y="1557338"/>
          <p14:tracePt t="39695" x="3400425" y="1543050"/>
          <p14:tracePt t="39826" x="3408363" y="1528763"/>
          <p14:tracePt t="39833" x="3451225" y="1528763"/>
          <p14:tracePt t="39841" x="3486150" y="1528763"/>
          <p14:tracePt t="39849" x="3579813" y="1522413"/>
          <p14:tracePt t="39862" x="3636963" y="1514475"/>
          <p14:tracePt t="39878" x="3671888" y="1514475"/>
          <p14:tracePt t="39896" x="3700463" y="1514475"/>
          <p14:tracePt t="39911" x="3714750" y="1514475"/>
          <p14:tracePt t="39929" x="3757613" y="1514475"/>
          <p14:tracePt t="39946" x="3786188" y="1514475"/>
          <p14:tracePt t="39962" x="3829050" y="1514475"/>
          <p14:tracePt t="39978" x="3851275" y="1514475"/>
          <p14:tracePt t="39995" x="3879850" y="1514475"/>
          <p14:tracePt t="40011" x="3900488" y="1493838"/>
          <p14:tracePt t="40028" x="3937000" y="1493838"/>
          <p14:tracePt t="40045" x="3951288" y="1485900"/>
          <p14:tracePt t="40061" x="3979863" y="1485900"/>
          <p14:tracePt t="40078" x="4014788" y="1485900"/>
          <p14:tracePt t="40094" x="4037013" y="1485900"/>
          <p14:tracePt t="40112" x="4079875" y="1485900"/>
          <p14:tracePt t="40128" x="4157663" y="1485900"/>
          <p14:tracePt t="40144" x="4214813" y="1485900"/>
          <p14:tracePt t="40162" x="4251325" y="1479550"/>
          <p14:tracePt t="40178" x="4279900" y="1479550"/>
          <p14:tracePt t="40194" x="4300538" y="1479550"/>
          <p14:tracePt t="40211" x="4337050" y="1479550"/>
          <p14:tracePt t="40228" x="4371975" y="1479550"/>
          <p14:tracePt t="40244" x="4414838" y="1479550"/>
          <p14:tracePt t="40261" x="4471988" y="1479550"/>
          <p14:tracePt t="40278" x="4514850" y="1471613"/>
          <p14:tracePt t="40295" x="4565650" y="1450975"/>
          <p14:tracePt t="40311" x="4629150" y="1436688"/>
          <p14:tracePt t="40328" x="4686300" y="1428750"/>
          <p14:tracePt t="40328" x="4714875" y="1408113"/>
          <p14:tracePt t="40346" x="4729163" y="1408113"/>
          <p14:tracePt t="40362" x="4743450" y="1408113"/>
          <p14:tracePt t="40379" x="4765675" y="1408113"/>
          <p14:tracePt t="40394" x="4794250" y="1400175"/>
          <p14:tracePt t="40412" x="4843463" y="1400175"/>
          <p14:tracePt t="40428" x="4894263" y="1400175"/>
          <p14:tracePt t="40445" x="4965700" y="1385888"/>
          <p14:tracePt t="40461" x="5043488" y="1385888"/>
          <p14:tracePt t="40477" x="5129213" y="1385888"/>
          <p14:tracePt t="40494" x="5208588" y="1385888"/>
          <p14:tracePt t="40511" x="5286375" y="1385888"/>
          <p14:tracePt t="40529" x="5343525" y="1385888"/>
          <p14:tracePt t="40545" x="5386388" y="1385888"/>
          <p14:tracePt t="40545" x="5422900" y="1385888"/>
          <p14:tracePt t="40562" x="5437188" y="1385888"/>
          <p14:tracePt t="40578" x="5480050" y="1385888"/>
          <p14:tracePt t="40595" x="5500688" y="1385888"/>
          <p14:tracePt t="40610" x="5508625" y="1385888"/>
          <p14:tracePt t="40697" x="5494338" y="1385888"/>
          <p14:tracePt t="40697" x="5465763" y="1385888"/>
          <p14:tracePt t="40713" x="5429250" y="1385888"/>
          <p14:tracePt t="40714" x="5414963" y="1385888"/>
          <p14:tracePt t="40727" x="5329238" y="1414463"/>
          <p14:tracePt t="40745" x="5237163" y="1422400"/>
          <p14:tracePt t="40760" x="5114925" y="1450975"/>
          <p14:tracePt t="40778" x="5100638" y="1450975"/>
          <p14:tracePt t="40794" x="5086350" y="1450975"/>
          <p14:tracePt t="40929" x="5114925" y="1450975"/>
          <p14:tracePt t="40937" x="5165725" y="1450975"/>
          <p14:tracePt t="40945" x="5243513" y="1428750"/>
          <p14:tracePt t="40953" x="5272088" y="1408113"/>
          <p14:tracePt t="40962" x="5351463" y="1400175"/>
          <p14:tracePt t="40962" x="5386388" y="1385888"/>
          <p14:tracePt t="40978" x="5443538" y="1371600"/>
          <p14:tracePt t="40994" x="5472113" y="1357313"/>
          <p14:tracePt t="41105" x="5465763" y="1357313"/>
          <p14:tracePt t="41114" x="5380038" y="1365250"/>
          <p14:tracePt t="41116" x="5343525" y="1365250"/>
          <p14:tracePt t="41127" x="5222875" y="1365250"/>
          <p14:tracePt t="41144" x="5157788" y="1371600"/>
          <p14:tracePt t="41144" x="5114925" y="1385888"/>
          <p14:tracePt t="41161" x="5108575" y="1385888"/>
          <p14:tracePt t="41177" x="5051425" y="1400175"/>
          <p14:tracePt t="41194" x="5043488" y="1400175"/>
          <p14:tracePt t="41241" x="5037138" y="1400175"/>
          <p14:tracePt t="41249" x="5022850" y="1400175"/>
          <p14:tracePt t="41257" x="4994275" y="1400175"/>
          <p14:tracePt t="41262" x="4979988" y="1408113"/>
          <p14:tracePt t="41277" x="4957763" y="1408113"/>
          <p14:tracePt t="41293" x="4951413" y="1414463"/>
          <p14:tracePt t="41310" x="4943475" y="1414463"/>
          <p14:tracePt t="41385" x="4922838" y="1414463"/>
          <p14:tracePt t="41393" x="4894263" y="1428750"/>
          <p14:tracePt t="41401" x="4872038" y="1428750"/>
          <p14:tracePt t="41410" x="4857750" y="1443038"/>
          <p14:tracePt t="41529" x="4865688" y="1443038"/>
          <p14:tracePt t="41537" x="4943475" y="1443038"/>
          <p14:tracePt t="41545" x="4994275" y="1443038"/>
          <p14:tracePt t="41554" x="5086350" y="1443038"/>
          <p14:tracePt t="41560" x="5243513" y="1471613"/>
          <p14:tracePt t="41576" x="5437188" y="1508125"/>
          <p14:tracePt t="41593" x="5672138" y="1528763"/>
          <p14:tracePt t="41611" x="5800725" y="1565275"/>
          <p14:tracePt t="41627" x="5908675" y="1593850"/>
          <p14:tracePt t="41642" x="5980113" y="1622425"/>
          <p14:tracePt t="41660" x="6051550" y="1636713"/>
          <p14:tracePt t="41676" x="6072188" y="1643063"/>
          <p14:tracePt t="41692" x="6094413" y="1657350"/>
          <p14:tracePt t="41709" x="6115050" y="1671638"/>
          <p14:tracePt t="41726" x="6186488" y="1685925"/>
          <p14:tracePt t="41742" x="6300788" y="1743075"/>
          <p14:tracePt t="41759" x="6372225" y="1779588"/>
          <p14:tracePt t="41776" x="6437313" y="1814513"/>
          <p14:tracePt t="41776" x="6480175" y="1836738"/>
          <p14:tracePt t="41809" x="6515100" y="1871663"/>
          <p14:tracePt t="41810" x="6551613" y="1908175"/>
          <p14:tracePt t="41827" x="6594475" y="2008188"/>
          <p14:tracePt t="41843" x="6594475" y="2151063"/>
          <p14:tracePt t="41860" x="6637338" y="2328863"/>
          <p14:tracePt t="41875" x="6643688" y="2514600"/>
          <p14:tracePt t="41893" x="6657975" y="2657475"/>
          <p14:tracePt t="41909" x="6694488" y="2808288"/>
          <p14:tracePt t="41925" x="6694488" y="2914650"/>
          <p14:tracePt t="41943" x="6694488" y="3022600"/>
          <p14:tracePt t="41959" x="6629400" y="3157538"/>
          <p14:tracePt t="41976" x="6586538" y="3228975"/>
          <p14:tracePt t="41992" x="6543675" y="3308350"/>
          <p14:tracePt t="41992" x="6529388" y="3328988"/>
          <p14:tracePt t="42010" x="6500813" y="3365500"/>
          <p14:tracePt t="42025" x="6465888" y="3379788"/>
          <p14:tracePt t="42043" x="6415088" y="3408363"/>
          <p14:tracePt t="42058" x="6357938" y="3429000"/>
          <p14:tracePt t="42075" x="6300788" y="3457575"/>
          <p14:tracePt t="42093" x="6272213" y="3465513"/>
          <p14:tracePt t="42109" x="6223000" y="3500438"/>
          <p14:tracePt t="42125" x="6200775" y="3500438"/>
          <p14:tracePt t="42142" x="6151563" y="3508375"/>
          <p14:tracePt t="42160" x="6122988" y="3508375"/>
          <p14:tracePt t="42175" x="6072188" y="3508375"/>
          <p14:tracePt t="42192" x="6029325" y="3508375"/>
          <p14:tracePt t="42209" x="5957888" y="3494088"/>
          <p14:tracePt t="42226" x="5880100" y="3479800"/>
          <p14:tracePt t="42242" x="5815013" y="3457575"/>
          <p14:tracePt t="42258" x="5715000" y="3436938"/>
          <p14:tracePt t="42275" x="5637213" y="3400425"/>
          <p14:tracePt t="42292" x="5600700" y="3386138"/>
          <p14:tracePt t="42309" x="5522913" y="3343275"/>
          <p14:tracePt t="42325" x="5429250" y="3322638"/>
          <p14:tracePt t="42342" x="5329238" y="3300413"/>
          <p14:tracePt t="42358" x="5237163" y="3294063"/>
          <p14:tracePt t="42376" x="5172075" y="3279775"/>
          <p14:tracePt t="42391" x="5094288" y="3279775"/>
          <p14:tracePt t="42408" x="5029200" y="3279775"/>
          <p14:tracePt t="42408" x="4986338" y="3279775"/>
          <p14:tracePt t="42426" x="4957763" y="3279775"/>
          <p14:tracePt t="42442" x="4914900" y="3279775"/>
          <p14:tracePt t="42459" x="4872038" y="3279775"/>
          <p14:tracePt t="42474" x="4814888" y="3294063"/>
          <p14:tracePt t="42492" x="4757738" y="3314700"/>
          <p14:tracePt t="42508" x="4657725" y="3343275"/>
          <p14:tracePt t="42525" x="4579938" y="3365500"/>
          <p14:tracePt t="42542" x="4465638" y="3414713"/>
          <p14:tracePt t="42558" x="4351338" y="3457575"/>
          <p14:tracePt t="42574" x="4265613" y="3494088"/>
          <p14:tracePt t="42592" x="4186238" y="3536950"/>
          <p14:tracePt t="42609" x="4151313" y="3557588"/>
          <p14:tracePt t="42625" x="4108450" y="3594100"/>
          <p14:tracePt t="42642" x="4086225" y="3629025"/>
          <p14:tracePt t="42659" x="4065588" y="3694113"/>
          <p14:tracePt t="42675" x="4037013" y="3751263"/>
          <p14:tracePt t="42691" x="4014788" y="3808413"/>
          <p14:tracePt t="42708" x="4000500" y="3886200"/>
          <p14:tracePt t="42724" x="3986213" y="3957638"/>
          <p14:tracePt t="42741" x="3986213" y="4065588"/>
          <p14:tracePt t="42759" x="4014788" y="4157663"/>
          <p14:tracePt t="42775" x="4022725" y="4200525"/>
          <p14:tracePt t="42791" x="4043363" y="4257675"/>
          <p14:tracePt t="42807" x="4051300" y="4322763"/>
          <p14:tracePt t="42825" x="4057650" y="4394200"/>
          <p14:tracePt t="42841" x="4071938" y="4522788"/>
          <p14:tracePt t="42858" x="4094163" y="4629150"/>
          <p14:tracePt t="42874" x="4100513" y="4708525"/>
          <p14:tracePt t="42891" x="4114800" y="4786313"/>
          <p14:tracePt t="42907" x="4129088" y="4829175"/>
          <p14:tracePt t="42924" x="4157663" y="4879975"/>
          <p14:tracePt t="42942" x="4165600" y="4943475"/>
          <p14:tracePt t="42957" x="4200525" y="5057775"/>
          <p14:tracePt t="42975" x="4229100" y="5151438"/>
          <p14:tracePt t="42990" x="4251325" y="5237163"/>
          <p14:tracePt t="43008" x="4294188" y="5280025"/>
          <p14:tracePt t="43025" x="4337050" y="5329238"/>
          <p14:tracePt t="43041" x="4400550" y="5365750"/>
          <p14:tracePt t="43058" x="4465638" y="5400675"/>
          <p14:tracePt t="43074" x="4500563" y="5443538"/>
          <p14:tracePt t="43091" x="4537075" y="5480050"/>
          <p14:tracePt t="43107" x="4572000" y="5537200"/>
          <p14:tracePt t="43124" x="4651375" y="5600700"/>
          <p14:tracePt t="43140" x="4708525" y="5643563"/>
          <p14:tracePt t="43157" x="4757738" y="5694363"/>
          <p14:tracePt t="43173" x="4794250" y="5729288"/>
          <p14:tracePt t="43190" x="4829175" y="5772150"/>
          <p14:tracePt t="43207" x="4843463" y="5800725"/>
          <p14:tracePt t="43223" x="4872038" y="5843588"/>
          <p14:tracePt t="43241" x="4922838" y="5900738"/>
          <p14:tracePt t="43258" x="4951413" y="5922963"/>
          <p14:tracePt t="43274" x="4986338" y="5951538"/>
          <p14:tracePt t="43290" x="5008563" y="5957888"/>
          <p14:tracePt t="43308" x="5086350" y="5957888"/>
          <p14:tracePt t="43323" x="5194300" y="5972175"/>
          <p14:tracePt t="43341" x="5337175" y="5972175"/>
          <p14:tracePt t="43357" x="5494338" y="5972175"/>
          <p14:tracePt t="43374" x="5637213" y="5965825"/>
          <p14:tracePt t="43390" x="5837238" y="5886450"/>
          <p14:tracePt t="43407" x="6015038" y="5794375"/>
          <p14:tracePt t="43424" x="6208713" y="5657850"/>
          <p14:tracePt t="43440" x="6429375" y="5508625"/>
          <p14:tracePt t="43440" x="6508750" y="5451475"/>
          <p14:tracePt t="43458" x="6680200" y="5322888"/>
          <p14:tracePt t="43473" x="6823075" y="5208588"/>
          <p14:tracePt t="43490" x="6958013" y="5100638"/>
          <p14:tracePt t="43506" x="7029450" y="5014913"/>
          <p14:tracePt t="43524" x="7086600" y="4914900"/>
          <p14:tracePt t="43540" x="7129463" y="4765675"/>
          <p14:tracePt t="43556" x="7172325" y="4572000"/>
          <p14:tracePt t="43574" x="7186613" y="4414838"/>
          <p14:tracePt t="43590" x="7186613" y="4271963"/>
          <p14:tracePt t="43607" x="7115175" y="4108450"/>
          <p14:tracePt t="43623" x="7029450" y="3965575"/>
          <p14:tracePt t="43640" x="6929438" y="3829050"/>
          <p14:tracePt t="43640" x="6894513" y="3771900"/>
          <p14:tracePt t="43658" x="6729413" y="3594100"/>
          <p14:tracePt t="43674" x="6580188" y="3422650"/>
          <p14:tracePt t="43689" x="6380163" y="3279775"/>
          <p14:tracePt t="43707" x="6208713" y="3222625"/>
          <p14:tracePt t="43723" x="6008688" y="3108325"/>
          <p14:tracePt t="43739" x="5872163" y="3051175"/>
          <p14:tracePt t="43757" x="5808663" y="3028950"/>
          <p14:tracePt t="43774" x="5757863" y="3000375"/>
          <p14:tracePt t="43790" x="5686425" y="2986088"/>
          <p14:tracePt t="43806" x="5622925" y="2951163"/>
          <p14:tracePt t="43824" x="5529263" y="2943225"/>
          <p14:tracePt t="43839" x="5465763" y="2943225"/>
          <p14:tracePt t="43857" x="5372100" y="2943225"/>
          <p14:tracePt t="43857" x="5322888" y="2943225"/>
          <p14:tracePt t="43874" x="5243513" y="2943225"/>
          <p14:tracePt t="43889" x="5186363" y="2943225"/>
          <p14:tracePt t="43907" x="5137150" y="2943225"/>
          <p14:tracePt t="43923" x="5065713" y="2957513"/>
          <p14:tracePt t="43940" x="4979988" y="3014663"/>
          <p14:tracePt t="43956" x="4857750" y="3086100"/>
          <p14:tracePt t="43973" x="4779963" y="3151188"/>
          <p14:tracePt t="43989" x="4708525" y="3214688"/>
          <p14:tracePt t="44006" x="4629150" y="3300413"/>
          <p14:tracePt t="44023" x="4586288" y="3357563"/>
          <p14:tracePt t="44039" x="4537075" y="3457575"/>
          <p14:tracePt t="44057" x="4500563" y="3571875"/>
          <p14:tracePt t="44072" x="4451350" y="3686175"/>
          <p14:tracePt t="44090" x="4429125" y="3765550"/>
          <p14:tracePt t="44106" x="4414838" y="3871913"/>
          <p14:tracePt t="44123" x="4379913" y="4008438"/>
          <p14:tracePt t="44139" x="4371975" y="4165600"/>
          <p14:tracePt t="44157" x="4357688" y="4357688"/>
          <p14:tracePt t="44173" x="4357688" y="4543425"/>
          <p14:tracePt t="44189" x="4357688" y="4686300"/>
          <p14:tracePt t="44206" x="4357688" y="4794250"/>
          <p14:tracePt t="44222" x="4357688" y="4879975"/>
          <p14:tracePt t="44240" x="4357688" y="4951413"/>
          <p14:tracePt t="44255" x="4357688" y="5051425"/>
          <p14:tracePt t="44272" x="4357688" y="5129213"/>
          <p14:tracePt t="44289" x="4308475" y="5251450"/>
          <p14:tracePt t="44307" x="4294188" y="5322888"/>
          <p14:tracePt t="44322" x="4257675" y="5380038"/>
          <p14:tracePt t="44339" x="4208463" y="5422900"/>
          <p14:tracePt t="44356" x="4100513" y="5508625"/>
          <p14:tracePt t="44372" x="3914775" y="5586413"/>
          <p14:tracePt t="44389" x="3714750" y="5708650"/>
          <p14:tracePt t="44406" x="3508375" y="5857875"/>
          <p14:tracePt t="44423" x="3386138" y="5957888"/>
          <p14:tracePt t="44439" x="3308350" y="6008688"/>
          <p14:tracePt t="44456" x="3279775" y="6029325"/>
          <p14:tracePt t="44472" x="3271838" y="6037263"/>
          <p14:tracePt t="44489" x="3265488" y="6043613"/>
          <p14:tracePt t="44553" x="3236913" y="6043613"/>
          <p14:tracePt t="44561" x="3194050" y="6043613"/>
          <p14:tracePt t="44565" x="3122613" y="5986463"/>
          <p14:tracePt t="44572" x="3000375" y="5800725"/>
          <p14:tracePt t="44589" x="2894013" y="5551488"/>
          <p14:tracePt t="44606" x="2822575" y="5300663"/>
          <p14:tracePt t="44621" x="2794000" y="5043488"/>
          <p14:tracePt t="44639" x="2871788" y="4814888"/>
          <p14:tracePt t="44655" x="2971800" y="4543425"/>
          <p14:tracePt t="44671" x="3108325" y="4294188"/>
          <p14:tracePt t="44671" x="3165475" y="4137025"/>
          <p14:tracePt t="44689" x="3222625" y="3994150"/>
          <p14:tracePt t="44705" x="3379788" y="3636963"/>
          <p14:tracePt t="44723" x="3422650" y="3500438"/>
          <p14:tracePt t="44738" x="3500438" y="3365500"/>
          <p14:tracePt t="44755" x="3614738" y="3228975"/>
          <p14:tracePt t="44771" x="3786188" y="3094038"/>
          <p14:tracePt t="44789" x="3994150" y="2971800"/>
          <p14:tracePt t="44804" x="4143375" y="2894013"/>
          <p14:tracePt t="44822" x="4308475" y="2857500"/>
          <p14:tracePt t="44838" x="4522788" y="2808288"/>
          <p14:tracePt t="44855" x="4729163" y="2794000"/>
          <p14:tracePt t="44872" x="5000625" y="2794000"/>
          <p14:tracePt t="44888" x="5343525" y="2794000"/>
          <p14:tracePt t="44888" x="5494338" y="2794000"/>
          <p14:tracePt t="44906" x="5815013" y="2794000"/>
          <p14:tracePt t="44921" x="6094413" y="2765425"/>
          <p14:tracePt t="44939" x="6286500" y="2736850"/>
          <p14:tracePt t="44954" x="6394450" y="2736850"/>
          <p14:tracePt t="44971" x="6451600" y="2743200"/>
          <p14:tracePt t="44988" x="6551613" y="2814638"/>
          <p14:tracePt t="45004" x="6643688" y="2908300"/>
          <p14:tracePt t="45021" x="6765925" y="3065463"/>
          <p14:tracePt t="45038" x="6908800" y="3222625"/>
          <p14:tracePt t="45055" x="7065963" y="3379788"/>
          <p14:tracePt t="45071" x="7229475" y="3522663"/>
          <p14:tracePt t="45088" x="7366000" y="3614738"/>
          <p14:tracePt t="45104" x="7486650" y="3736975"/>
          <p14:tracePt t="45122" x="7508875" y="3800475"/>
          <p14:tracePt t="45137" x="7515225" y="3914775"/>
          <p14:tracePt t="45154" x="7515225" y="4051300"/>
          <p14:tracePt t="45172" x="7494588" y="4229100"/>
          <p14:tracePt t="45187" x="7443788" y="4429125"/>
          <p14:tracePt t="45204" x="7366000" y="4608513"/>
          <p14:tracePt t="45220" x="7272338" y="4829175"/>
          <p14:tracePt t="45238" x="7143750" y="5043488"/>
          <p14:tracePt t="45255" x="6994525" y="5272088"/>
          <p14:tracePt t="45271" x="6851650" y="5429250"/>
          <p14:tracePt t="45287" x="6694488" y="5572125"/>
          <p14:tracePt t="45304" x="6500813" y="5708650"/>
          <p14:tracePt t="45304" x="6437313" y="5772150"/>
          <p14:tracePt t="45322" x="6280150" y="5886450"/>
          <p14:tracePt t="45338" x="6094413" y="6008688"/>
          <p14:tracePt t="45355" x="5929313" y="6086475"/>
          <p14:tracePt t="45370" x="5743575" y="6151563"/>
          <p14:tracePt t="45387" x="5594350" y="6200775"/>
          <p14:tracePt t="45405" x="5443538" y="6265863"/>
          <p14:tracePt t="45421" x="5337175" y="6286500"/>
          <p14:tracePt t="45437" x="5251450" y="6308725"/>
          <p14:tracePt t="45454" x="5208588" y="6308725"/>
          <p14:tracePt t="45471" x="5114925" y="6308725"/>
          <p14:tracePt t="45487" x="5022850" y="6308725"/>
          <p14:tracePt t="45505" x="4837113" y="6243638"/>
          <p14:tracePt t="45522" x="4708525" y="6229350"/>
          <p14:tracePt t="45538" x="4579938" y="6172200"/>
          <p14:tracePt t="45553" x="4400550" y="6037263"/>
          <p14:tracePt t="45571" x="4237038" y="5800725"/>
          <p14:tracePt t="45586" x="4065588" y="5543550"/>
          <p14:tracePt t="45604" x="3865563" y="5272088"/>
          <p14:tracePt t="45620" x="3686175" y="5080000"/>
          <p14:tracePt t="45637" x="3608388" y="4943475"/>
          <p14:tracePt t="45654" x="3557588" y="4765675"/>
          <p14:tracePt t="45670" x="3522663" y="4629150"/>
          <p14:tracePt t="45687" x="3486150" y="4514850"/>
          <p14:tracePt t="45703" x="3486150" y="4379913"/>
          <p14:tracePt t="45721" x="3486150" y="4222750"/>
          <p14:tracePt t="45737" x="3600450" y="3965575"/>
          <p14:tracePt t="45754" x="3843338" y="3751263"/>
          <p14:tracePt t="45771" x="4086225" y="3551238"/>
          <p14:tracePt t="45787" x="4357688" y="3379788"/>
          <p14:tracePt t="45803" x="4514850" y="3251200"/>
          <p14:tracePt t="45820" x="4572000" y="3200400"/>
          <p14:tracePt t="45837" x="4600575" y="3165475"/>
          <p14:tracePt t="45853" x="4657725" y="3122613"/>
          <p14:tracePt t="45870" x="4743450" y="3114675"/>
          <p14:tracePt t="45886" x="4886325" y="3094038"/>
          <p14:tracePt t="45903" x="5043488" y="3094038"/>
          <p14:tracePt t="45919" x="5251450" y="3094038"/>
          <p14:tracePt t="45937" x="5329238" y="3094038"/>
          <p14:tracePt t="45954" x="5457825" y="3136900"/>
          <p14:tracePt t="45971" x="5580063" y="3179763"/>
          <p14:tracePt t="45987" x="5672138" y="3214688"/>
          <p14:tracePt t="46003" x="5765800" y="3271838"/>
          <p14:tracePt t="46020" x="5851525" y="3343275"/>
          <p14:tracePt t="46036" x="5908675" y="3471863"/>
          <p14:tracePt t="46053" x="5965825" y="3651250"/>
          <p14:tracePt t="46070" x="6029325" y="3836988"/>
          <p14:tracePt t="46086" x="6065838" y="3979863"/>
          <p14:tracePt t="46103" x="6072188" y="4079875"/>
          <p14:tracePt t="46120" x="6072188" y="4214813"/>
          <p14:tracePt t="46137" x="6072188" y="4437063"/>
          <p14:tracePt t="46153" x="6015038" y="4814888"/>
          <p14:tracePt t="46171" x="5972175" y="5014913"/>
          <p14:tracePt t="46186" x="5929313" y="5129213"/>
          <p14:tracePt t="46203" x="5857875" y="5237163"/>
          <p14:tracePt t="46219" x="5780088" y="5300663"/>
          <p14:tracePt t="46236" x="5614988" y="5408613"/>
          <p14:tracePt t="46252" x="5429250" y="5486400"/>
          <p14:tracePt t="46269" x="5186363" y="5572125"/>
          <p14:tracePt t="46286" x="4886325" y="5657850"/>
          <p14:tracePt t="46302" x="4629150" y="5700713"/>
          <p14:tracePt t="46320" x="4386263" y="5715000"/>
          <p14:tracePt t="46336" x="4165600" y="5715000"/>
          <p14:tracePt t="46336" x="4094163" y="5715000"/>
          <p14:tracePt t="46354" x="3900488" y="5715000"/>
          <p14:tracePt t="46369" x="3671888" y="5680075"/>
          <p14:tracePt t="46386" x="3414713" y="5643563"/>
          <p14:tracePt t="46402" x="3151188" y="5543550"/>
          <p14:tracePt t="46419" x="2928938" y="5451475"/>
          <p14:tracePt t="46436" x="2728913" y="5322888"/>
          <p14:tracePt t="46452" x="2508250" y="5172075"/>
          <p14:tracePt t="46469" x="2314575" y="5037138"/>
          <p14:tracePt t="46486" x="2157413" y="4922838"/>
          <p14:tracePt t="46503" x="2036763" y="4808538"/>
          <p14:tracePt t="46520" x="1928813" y="4622800"/>
          <p14:tracePt t="46536" x="1865313" y="4471988"/>
          <p14:tracePt t="46552" x="1793875" y="4286250"/>
          <p14:tracePt t="46570" x="1743075" y="4179888"/>
          <p14:tracePt t="46586" x="1722438" y="4057650"/>
          <p14:tracePt t="46602" x="1685925" y="3943350"/>
          <p14:tracePt t="46619" x="1651000" y="3814763"/>
          <p14:tracePt t="46635" x="1622425" y="3743325"/>
          <p14:tracePt t="46652" x="1593850" y="3700463"/>
          <p14:tracePt t="46669" x="1565275" y="3651250"/>
          <p14:tracePt t="46686" x="1493838" y="3586163"/>
          <p14:tracePt t="46702" x="1371600" y="3500438"/>
          <p14:tracePt t="46719" x="1293813" y="3457575"/>
          <p14:tracePt t="46735" x="1243013" y="3429000"/>
          <p14:tracePt t="46778" x="1243013" y="3422650"/>
          <p14:tracePt t="46786" x="1236663" y="3414713"/>
          <p14:tracePt t="46790" x="1222375" y="3400425"/>
          <p14:tracePt t="46802" x="1214438" y="3394075"/>
          <p14:tracePt t="46842" x="1208088" y="3394075"/>
          <p14:tracePt t="46849" x="1150938" y="3436938"/>
          <p14:tracePt t="46857" x="1065213" y="3543300"/>
          <p14:tracePt t="46869" x="1008063" y="3665538"/>
          <p14:tracePt t="46885" x="950913" y="3779838"/>
          <p14:tracePt t="46902" x="885825" y="3929063"/>
          <p14:tracePt t="46918" x="857250" y="4071938"/>
          <p14:tracePt t="46935" x="850900" y="4214813"/>
          <p14:tracePt t="46952" x="822325" y="4343400"/>
          <p14:tracePt t="46968" x="800100" y="4508500"/>
          <p14:tracePt t="46986" x="793750" y="4637088"/>
          <p14:tracePt t="47001" x="793750" y="4737100"/>
          <p14:tracePt t="47019" x="793750" y="4843463"/>
          <p14:tracePt t="47034" x="828675" y="4957763"/>
          <p14:tracePt t="47052" x="850900" y="5114925"/>
          <p14:tracePt t="47068" x="885825" y="5214938"/>
          <p14:tracePt t="47085" x="908050" y="5300663"/>
          <p14:tracePt t="47102" x="936625" y="5408613"/>
          <p14:tracePt t="47118" x="985838" y="5529263"/>
          <p14:tracePt t="47136" x="1008063" y="5622925"/>
          <p14:tracePt t="47151" x="1014413" y="5665788"/>
          <p14:tracePt t="47151" x="1036638" y="5694363"/>
          <p14:tracePt t="47184" x="1050925" y="5708650"/>
          <p14:tracePt t="47185" x="1057275" y="5715000"/>
          <p14:tracePt t="47202" x="1079500" y="5737225"/>
          <p14:tracePt t="47218" x="1085850" y="5743575"/>
          <p14:tracePt t="47236" x="1108075" y="5743575"/>
          <p14:tracePt t="47251" x="1165225" y="5743575"/>
          <p14:tracePt t="47268" x="1243013" y="5729288"/>
          <p14:tracePt t="47284" x="1365250" y="5629275"/>
          <p14:tracePt t="47301" x="1493838" y="5529263"/>
          <p14:tracePt t="47318" x="1600200" y="5422900"/>
          <p14:tracePt t="47334" x="1657350" y="5343525"/>
          <p14:tracePt t="47351" x="1685925" y="5286375"/>
          <p14:tracePt t="47368" x="1685925" y="5222875"/>
          <p14:tracePt t="47385" x="1685925" y="5114925"/>
          <p14:tracePt t="47401" x="1685925" y="4957763"/>
          <p14:tracePt t="47417" x="1685925" y="4786313"/>
          <p14:tracePt t="47434" x="1685925" y="4594225"/>
          <p14:tracePt t="47452" x="1685925" y="4337050"/>
          <p14:tracePt t="47468" x="1685925" y="4094163"/>
          <p14:tracePt t="47484" x="1657350" y="3851275"/>
          <p14:tracePt t="47501" x="1614488" y="3608388"/>
          <p14:tracePt t="47517" x="1585913" y="3365500"/>
          <p14:tracePt t="47535" x="1550988" y="3136900"/>
          <p14:tracePt t="47551" x="1522413" y="2979738"/>
          <p14:tracePt t="47568" x="1508125" y="2871788"/>
          <p14:tracePt t="47584" x="1508125" y="2779713"/>
          <p14:tracePt t="47601" x="1600200" y="2586038"/>
          <p14:tracePt t="47618" x="1614488" y="2428875"/>
          <p14:tracePt t="47634" x="1614488" y="2286000"/>
          <p14:tracePt t="47651" x="1608138" y="2143125"/>
          <p14:tracePt t="47668" x="1557338" y="1979613"/>
          <p14:tracePt t="47684" x="1514475" y="1814513"/>
          <p14:tracePt t="47700" x="1471613" y="1685925"/>
          <p14:tracePt t="47718" x="1422400" y="1571625"/>
          <p14:tracePt t="47734" x="1393825" y="1514475"/>
          <p14:tracePt t="47751" x="1365250" y="1479550"/>
          <p14:tracePt t="47768" x="1343025" y="1471613"/>
          <p14:tracePt t="47784" x="1300163" y="1457325"/>
          <p14:tracePt t="47784" x="1271588" y="1443038"/>
          <p14:tracePt t="47802" x="1193800" y="1443038"/>
          <p14:tracePt t="47818" x="1100138" y="1443038"/>
          <p14:tracePt t="47835" x="1036638" y="1443038"/>
          <p14:tracePt t="47851" x="957263" y="1443038"/>
          <p14:tracePt t="47867" x="893763" y="1457325"/>
          <p14:tracePt t="47884" x="850900" y="1465263"/>
          <p14:tracePt t="47900" x="757238" y="1528763"/>
          <p14:tracePt t="47917" x="708025" y="1600200"/>
          <p14:tracePt t="47934" x="665163" y="1700213"/>
          <p14:tracePt t="47951" x="614363" y="1851025"/>
          <p14:tracePt t="47967" x="571500" y="2079625"/>
          <p14:tracePt t="47984" x="528638" y="2308225"/>
          <p14:tracePt t="48000" x="422275" y="2522538"/>
          <p14:tracePt t="48000" x="393700" y="2665413"/>
          <p14:tracePt t="48017" x="336550" y="2943225"/>
          <p14:tracePt t="48033" x="271463" y="3208338"/>
          <p14:tracePt t="48051" x="257175" y="3414713"/>
          <p14:tracePt t="48067" x="214313" y="3657600"/>
          <p14:tracePt t="48083" x="214313" y="3865563"/>
          <p14:tracePt t="48101" x="214313" y="4057650"/>
          <p14:tracePt t="48116" x="214313" y="4229100"/>
          <p14:tracePt t="48134" x="214313" y="4386263"/>
          <p14:tracePt t="48150" x="214313" y="4522788"/>
          <p14:tracePt t="48167" x="214313" y="4665663"/>
          <p14:tracePt t="48183" x="214313" y="4800600"/>
          <p14:tracePt t="48201" x="228600" y="5014913"/>
          <p14:tracePt t="48217" x="279400" y="5165725"/>
          <p14:tracePt t="48234" x="336550" y="5237163"/>
          <p14:tracePt t="48250" x="371475" y="5272088"/>
          <p14:tracePt t="48267" x="393700" y="5294313"/>
          <p14:tracePt t="48284" x="414338" y="5308600"/>
          <p14:tracePt t="48300" x="450850" y="5337175"/>
          <p14:tracePt t="48317" x="508000" y="5380038"/>
          <p14:tracePt t="48333" x="579438" y="5429250"/>
          <p14:tracePt t="48350" x="636588" y="5457825"/>
          <p14:tracePt t="48366" x="693738" y="5480050"/>
          <p14:tracePt t="48383" x="750888" y="5508625"/>
          <p14:tracePt t="48400" x="785813" y="5514975"/>
          <p14:tracePt t="48417" x="800100" y="5522913"/>
          <p14:tracePt t="48795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>
                <a:latin typeface="+mj-lt"/>
                <a:cs typeface="B Titr" panose="00000700000000000000" pitchFamily="2" charset="-78"/>
              </a:rPr>
              <a:t>Copyright Notice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>
                <a:buClr>
                  <a:prstClr val="black"/>
                </a:buClr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Computer Architecture: A Quantitative Approach,  5</a:t>
            </a:r>
            <a:r>
              <a:rPr lang="en-US" sz="2600" baseline="30000" dirty="0">
                <a:solidFill>
                  <a:prstClr val="black"/>
                </a:solidFill>
                <a:latin typeface="Calibri"/>
              </a:rPr>
              <a:t>th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edition, John L. Hennessy,‎ David A. Patterson, MK pub., 2019</a:t>
            </a:r>
            <a:endParaRPr lang="fa-IR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Architecture-Spring 2018, AUT, Tehran, Iran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0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05"/>
    </mc:Choice>
    <mc:Fallback>
      <p:transition spd="slow" advTm="9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C24F8B-5120-4B3C-948D-711E5521E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0"/>
            <a:ext cx="8281987" cy="701675"/>
          </a:xfrm>
        </p:spPr>
        <p:txBody>
          <a:bodyPr/>
          <a:lstStyle/>
          <a:p>
            <a:r>
              <a:rPr lang="en-US" altLang="en-US" dirty="0"/>
              <a:t>Performance Comparison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9481B10-D15E-4833-B256-3400C69DC0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xmlns="" id="{1BB70288-0048-4FF2-A892-A3FED3D5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50" y="1247775"/>
            <a:ext cx="8631212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39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656"/>
    </mc:Choice>
    <mc:Fallback>
      <p:transition spd="slow" advTm="174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13" x="4779963" y="6843713"/>
          <p14:tracePt t="11121" x="4800600" y="6829425"/>
          <p14:tracePt t="11137" x="4808538" y="6823075"/>
          <p14:tracePt t="11138" x="4822825" y="6823075"/>
          <p14:tracePt t="11152" x="4865688" y="6786563"/>
          <p14:tracePt t="11169" x="4879975" y="6772275"/>
          <p14:tracePt t="11185" x="4914900" y="6743700"/>
          <p14:tracePt t="11202" x="4957763" y="6708775"/>
          <p14:tracePt t="11218" x="4994275" y="6694488"/>
          <p14:tracePt t="11236" x="5086350" y="6657975"/>
          <p14:tracePt t="11252" x="5208588" y="6600825"/>
          <p14:tracePt t="11268" x="5322888" y="6551613"/>
          <p14:tracePt t="11286" x="5451475" y="6529388"/>
          <p14:tracePt t="11302" x="5557838" y="6523038"/>
          <p14:tracePt t="11319" x="5657850" y="6500813"/>
          <p14:tracePt t="11335" x="5794375" y="6472238"/>
          <p14:tracePt t="11352" x="5894388" y="6443663"/>
          <p14:tracePt t="11368" x="6029325" y="6408738"/>
          <p14:tracePt t="11386" x="6086475" y="6380163"/>
          <p14:tracePt t="11402" x="6143625" y="6365875"/>
          <p14:tracePt t="11418" x="6200775" y="6337300"/>
          <p14:tracePt t="11435" x="6237288" y="6315075"/>
          <p14:tracePt t="11451" x="6251575" y="6308725"/>
          <p14:tracePt t="11468" x="6294438" y="6286500"/>
          <p14:tracePt t="11484" x="6365875" y="6243638"/>
          <p14:tracePt t="11502" x="6408738" y="6200775"/>
          <p14:tracePt t="11517" x="6457950" y="6186488"/>
          <p14:tracePt t="11535" x="6480175" y="6172200"/>
          <p14:tracePt t="11551" x="6500813" y="6143625"/>
          <p14:tracePt t="11568" x="6537325" y="6122988"/>
          <p14:tracePt t="11568" x="6557963" y="6100763"/>
          <p14:tracePt t="11586" x="6580188" y="6072188"/>
          <p14:tracePt t="11601" x="6608763" y="6029325"/>
          <p14:tracePt t="11618" x="6608763" y="5994400"/>
          <p14:tracePt t="11634" x="6623050" y="5937250"/>
          <p14:tracePt t="11652" x="6623050" y="5857875"/>
          <p14:tracePt t="11668" x="6623050" y="5794375"/>
          <p14:tracePt t="11685" x="6623050" y="5700713"/>
          <p14:tracePt t="11701" x="6580188" y="5629275"/>
          <p14:tracePt t="11718" x="6572250" y="5586413"/>
          <p14:tracePt t="11735" x="6551613" y="5522913"/>
          <p14:tracePt t="11751" x="6515100" y="5457825"/>
          <p14:tracePt t="11769" x="6508750" y="5414963"/>
          <p14:tracePt t="11784" x="6465888" y="5372100"/>
          <p14:tracePt t="11802" x="6437313" y="5357813"/>
          <p14:tracePt t="11818" x="6394450" y="5329238"/>
          <p14:tracePt t="11835" x="6337300" y="5314950"/>
          <p14:tracePt t="11851" x="6286500" y="5286375"/>
          <p14:tracePt t="11868" x="6243638" y="5257800"/>
          <p14:tracePt t="11885" x="6200775" y="5237163"/>
          <p14:tracePt t="11901" x="6143625" y="5229225"/>
          <p14:tracePt t="11918" x="6080125" y="5214938"/>
          <p14:tracePt t="11934" x="6000750" y="5208588"/>
          <p14:tracePt t="11951" x="5915025" y="5186363"/>
          <p14:tracePt t="11967" x="5851525" y="5180013"/>
          <p14:tracePt t="11984" x="5757863" y="5165725"/>
          <p14:tracePt t="12002" x="5680075" y="5165725"/>
          <p14:tracePt t="12018" x="5614988" y="5165725"/>
          <p14:tracePt t="12035" x="5543550" y="5165725"/>
          <p14:tracePt t="12051" x="5500688" y="5165725"/>
          <p14:tracePt t="12067" x="5486400" y="5165725"/>
          <p14:tracePt t="12083" x="5457825" y="5165725"/>
          <p14:tracePt t="12101" x="5422900" y="5165725"/>
          <p14:tracePt t="12117" x="5394325" y="5180013"/>
          <p14:tracePt t="12135" x="5343525" y="5186363"/>
          <p14:tracePt t="12150" x="5322888" y="5194300"/>
          <p14:tracePt t="12167" x="5280025" y="5200650"/>
          <p14:tracePt t="12184" x="5229225" y="5229225"/>
          <p14:tracePt t="12200" x="5165725" y="5272088"/>
          <p14:tracePt t="12218" x="5129213" y="5286375"/>
          <p14:tracePt t="12233" x="5100638" y="5314950"/>
          <p14:tracePt t="12251" x="5086350" y="5329238"/>
          <p14:tracePt t="12267" x="5057775" y="5351463"/>
          <p14:tracePt t="12284" x="5022850" y="5394325"/>
          <p14:tracePt t="12301" x="5014913" y="5414963"/>
          <p14:tracePt t="12317" x="4986338" y="5451475"/>
          <p14:tracePt t="12333" x="4972050" y="5500688"/>
          <p14:tracePt t="12350" x="4965700" y="5522913"/>
          <p14:tracePt t="12367" x="4965700" y="5551488"/>
          <p14:tracePt t="12383" x="4943475" y="5572125"/>
          <p14:tracePt t="12401" x="4943475" y="5594350"/>
          <p14:tracePt t="12417" x="4943475" y="5643563"/>
          <p14:tracePt t="12434" x="4943475" y="5694363"/>
          <p14:tracePt t="12450" x="4943475" y="5751513"/>
          <p14:tracePt t="12468" x="4957763" y="5794375"/>
          <p14:tracePt t="12484" x="4994275" y="5843588"/>
          <p14:tracePt t="12500" x="5022850" y="5880100"/>
          <p14:tracePt t="12517" x="5043488" y="5894388"/>
          <p14:tracePt t="12533" x="5080000" y="5922963"/>
          <p14:tracePt t="12550" x="5108575" y="5943600"/>
          <p14:tracePt t="12566" x="5143500" y="5965825"/>
          <p14:tracePt t="12583" x="5165725" y="5980113"/>
          <p14:tracePt t="12600" x="5222875" y="6000750"/>
          <p14:tracePt t="12600" x="5237163" y="6015038"/>
          <p14:tracePt t="12633" x="5265738" y="6022975"/>
          <p14:tracePt t="12634" x="5286375" y="6029325"/>
          <p14:tracePt t="12651" x="5329238" y="6037263"/>
          <p14:tracePt t="12667" x="5343525" y="6051550"/>
          <p14:tracePt t="12683" x="5394325" y="6057900"/>
          <p14:tracePt t="12700" x="5429250" y="6065838"/>
          <p14:tracePt t="12716" x="5465763" y="6080125"/>
          <p14:tracePt t="12733" x="5472113" y="6086475"/>
          <p14:tracePt t="12749" x="5486400" y="6086475"/>
          <p14:tracePt t="12766" x="5529263" y="6086475"/>
          <p14:tracePt t="12783" x="5565775" y="6086475"/>
          <p14:tracePt t="12800" x="5614988" y="6086475"/>
          <p14:tracePt t="12817" x="5680075" y="6086475"/>
          <p14:tracePt t="12833" x="5700713" y="6086475"/>
          <p14:tracePt t="12850" x="5715000" y="6086475"/>
          <p14:tracePt t="12866" x="5737225" y="6086475"/>
          <p14:tracePt t="12883" x="5743575" y="6086475"/>
          <p14:tracePt t="12899" x="5765800" y="6080125"/>
          <p14:tracePt t="12916" x="5794375" y="6080125"/>
          <p14:tracePt t="12932" x="5822950" y="6072188"/>
          <p14:tracePt t="12949" x="5857875" y="6051550"/>
          <p14:tracePt t="12966" x="5886450" y="6043613"/>
          <p14:tracePt t="12983" x="5929313" y="6022975"/>
          <p14:tracePt t="13000" x="5972175" y="5994400"/>
          <p14:tracePt t="13016" x="6015038" y="5986463"/>
          <p14:tracePt t="13016" x="6043613" y="5980113"/>
          <p14:tracePt t="13034" x="6080125" y="5957888"/>
          <p14:tracePt t="13049" x="6137275" y="5943600"/>
          <p14:tracePt t="13066" x="6186488" y="5922963"/>
          <p14:tracePt t="13082" x="6223000" y="5908675"/>
          <p14:tracePt t="13099" x="6265863" y="5894388"/>
          <p14:tracePt t="13115" x="6286500" y="5886450"/>
          <p14:tracePt t="13132" x="6315075" y="5865813"/>
          <p14:tracePt t="13149" x="6357938" y="5851525"/>
          <p14:tracePt t="13166" x="6380163" y="5829300"/>
          <p14:tracePt t="13182" x="6415088" y="5800725"/>
          <p14:tracePt t="13198" x="6451600" y="5786438"/>
          <p14:tracePt t="13216" x="6486525" y="5765800"/>
          <p14:tracePt t="13232" x="6523038" y="5737225"/>
          <p14:tracePt t="13232" x="6529388" y="5729288"/>
          <p14:tracePt t="13250" x="6565900" y="5715000"/>
          <p14:tracePt t="13266" x="6580188" y="5700713"/>
          <p14:tracePt t="13282" x="6600825" y="5665788"/>
          <p14:tracePt t="13299" x="6615113" y="5651500"/>
          <p14:tracePt t="13316" x="6637338" y="5614988"/>
          <p14:tracePt t="13332" x="6643688" y="5608638"/>
          <p14:tracePt t="13349" x="6651625" y="5594350"/>
          <p14:tracePt t="13366" x="6651625" y="5586413"/>
          <p14:tracePt t="13382" x="6657975" y="5580063"/>
          <p14:tracePt t="13399" x="6657975" y="5557838"/>
          <p14:tracePt t="13415" x="6657975" y="5543550"/>
          <p14:tracePt t="13433" x="6657975" y="5522913"/>
          <p14:tracePt t="13449" x="6657975" y="5500688"/>
          <p14:tracePt t="13466" x="6657975" y="5472113"/>
          <p14:tracePt t="13482" x="6657975" y="5457825"/>
          <p14:tracePt t="13499" x="6657975" y="5443538"/>
          <p14:tracePt t="13516" x="6657975" y="5437188"/>
          <p14:tracePt t="13553" x="6643688" y="5414963"/>
          <p14:tracePt t="13569" x="6637338" y="5414963"/>
          <p14:tracePt t="13585" x="6629400" y="5414963"/>
          <p14:tracePt t="13599" x="6615113" y="5414963"/>
          <p14:tracePt t="13615" x="6608763" y="5408613"/>
          <p14:tracePt t="13616" x="6572250" y="5394325"/>
          <p14:tracePt t="13632" x="6557963" y="5386388"/>
          <p14:tracePt t="13649" x="6515100" y="5380038"/>
          <p14:tracePt t="13666" x="6472238" y="5372100"/>
          <p14:tracePt t="13682" x="6437313" y="5372100"/>
          <p14:tracePt t="13698" x="6408738" y="5351463"/>
          <p14:tracePt t="13714" x="6394450" y="5351463"/>
          <p14:tracePt t="13731" x="6372225" y="5351463"/>
          <p14:tracePt t="13748" x="6357938" y="5343525"/>
          <p14:tracePt t="13766" x="6337300" y="5343525"/>
          <p14:tracePt t="13782" x="6323013" y="5343525"/>
          <p14:tracePt t="13799" x="6300788" y="5343525"/>
          <p14:tracePt t="13815" x="6272213" y="5343525"/>
          <p14:tracePt t="13832" x="6243638" y="5343525"/>
          <p14:tracePt t="13849" x="6208713" y="5343525"/>
          <p14:tracePt t="13864" x="6180138" y="5337175"/>
          <p14:tracePt t="13881" x="6157913" y="5337175"/>
          <p14:tracePt t="13897" x="6122988" y="5337175"/>
          <p14:tracePt t="13916" x="6086475" y="5337175"/>
          <p14:tracePt t="13931" x="6037263" y="5337175"/>
          <p14:tracePt t="13949" x="6000750" y="5337175"/>
          <p14:tracePt t="13965" x="5957888" y="5337175"/>
          <p14:tracePt t="13981" x="5915025" y="5337175"/>
          <p14:tracePt t="14000" x="5857875" y="5337175"/>
          <p14:tracePt t="14015" x="5800725" y="5337175"/>
          <p14:tracePt t="14032" x="5772150" y="5337175"/>
          <p14:tracePt t="14048" x="5737225" y="5337175"/>
          <p14:tracePt t="14065" x="5686425" y="5337175"/>
          <p14:tracePt t="14082" x="5657850" y="5337175"/>
          <p14:tracePt t="14098" x="5622925" y="5337175"/>
          <p14:tracePt t="14114" x="5572125" y="5337175"/>
          <p14:tracePt t="14131" x="5537200" y="5337175"/>
          <p14:tracePt t="14148" x="5494338" y="5337175"/>
          <p14:tracePt t="14165" x="5480050" y="5337175"/>
          <p14:tracePt t="14181" x="5451475" y="5337175"/>
          <p14:tracePt t="14198" x="5437188" y="5337175"/>
          <p14:tracePt t="14215" x="5400675" y="5337175"/>
          <p14:tracePt t="14230" x="5372100" y="5337175"/>
          <p14:tracePt t="14248" x="5337175" y="5337175"/>
          <p14:tracePt t="14264" x="5322888" y="5337175"/>
          <p14:tracePt t="14282" x="5300663" y="5337175"/>
          <p14:tracePt t="14297" x="5294313" y="5337175"/>
          <p14:tracePt t="14314" x="5286375" y="5337175"/>
          <p14:tracePt t="14331" x="5265738" y="5337175"/>
          <p14:tracePt t="14347" x="5243513" y="5337175"/>
          <p14:tracePt t="14364" x="5222875" y="5337175"/>
          <p14:tracePt t="14381" x="5214938" y="5337175"/>
          <p14:tracePt t="14397" x="5208588" y="5337175"/>
          <p14:tracePt t="14414" x="5186363" y="5337175"/>
          <p14:tracePt t="14457" x="5165725" y="5351463"/>
          <p14:tracePt t="14465" x="5157788" y="5357813"/>
          <p14:tracePt t="14506" x="5151438" y="5365750"/>
          <p14:tracePt t="14514" x="5151438" y="5386388"/>
          <p14:tracePt t="14521" x="5137150" y="5408613"/>
          <p14:tracePt t="14529" x="5137150" y="5437188"/>
          <p14:tracePt t="14537" x="5137150" y="5465763"/>
          <p14:tracePt t="14547" x="5137150" y="5480050"/>
          <p14:tracePt t="14564" x="5137150" y="5500688"/>
          <p14:tracePt t="14581" x="5137150" y="5529263"/>
          <p14:tracePt t="14597" x="5137150" y="5565775"/>
          <p14:tracePt t="14614" x="5151438" y="5608638"/>
          <p14:tracePt t="14630" x="5180013" y="5629275"/>
          <p14:tracePt t="14647" x="5194300" y="5643563"/>
          <p14:tracePt t="14664" x="5208588" y="5657850"/>
          <p14:tracePt t="14680" x="5222875" y="5672138"/>
          <p14:tracePt t="14698" x="5237163" y="5680075"/>
          <p14:tracePt t="14713" x="5243513" y="5686425"/>
          <p14:tracePt t="14730" x="5257800" y="5694363"/>
          <p14:tracePt t="14748" x="5294313" y="5708650"/>
          <p14:tracePt t="14764" x="5322888" y="5729288"/>
          <p14:tracePt t="14780" x="5343525" y="5729288"/>
          <p14:tracePt t="14797" x="5372100" y="5757863"/>
          <p14:tracePt t="14813" x="5422900" y="5765800"/>
          <p14:tracePt t="14830" x="5457825" y="5780088"/>
          <p14:tracePt t="14848" x="5472113" y="5780088"/>
          <p14:tracePt t="14864" x="5494338" y="5786438"/>
          <p14:tracePt t="14880" x="5500688" y="5794375"/>
          <p14:tracePt t="14897" x="5508625" y="5794375"/>
          <p14:tracePt t="14914" x="5529263" y="5800725"/>
          <p14:tracePt t="14961" x="5543550" y="5800725"/>
          <p14:tracePt t="14969" x="5572125" y="5800725"/>
          <p14:tracePt t="14982" x="5586413" y="5800725"/>
          <p14:tracePt t="15001" x="5608638" y="5800725"/>
          <p14:tracePt t="15050" x="5614988" y="5800725"/>
          <p14:tracePt t="15066" x="5622925" y="5800725"/>
          <p14:tracePt t="15082" x="5629275" y="5800725"/>
          <p14:tracePt t="15093" x="5643563" y="5800725"/>
          <p14:tracePt t="15098" x="5665788" y="5800725"/>
          <p14:tracePt t="15113" x="5700713" y="5800725"/>
          <p14:tracePt t="15129" x="5722938" y="5800725"/>
          <p14:tracePt t="15147" x="5743575" y="5800725"/>
          <p14:tracePt t="15163" x="5757863" y="5800725"/>
          <p14:tracePt t="15180" x="5780088" y="5800725"/>
          <p14:tracePt t="15197" x="5786438" y="5800725"/>
          <p14:tracePt t="15212" x="5808663" y="5794375"/>
          <p14:tracePt t="15229" x="5837238" y="5794375"/>
          <p14:tracePt t="15246" x="5894388" y="5780088"/>
          <p14:tracePt t="15263" x="5951538" y="5757863"/>
          <p14:tracePt t="15279" x="5994400" y="5751513"/>
          <p14:tracePt t="15297" x="6029325" y="5751513"/>
          <p14:tracePt t="15313" x="6065838" y="5743575"/>
          <p14:tracePt t="15330" x="6080125" y="5743575"/>
          <p14:tracePt t="15346" x="6100763" y="5743575"/>
          <p14:tracePt t="15363" x="6115050" y="5743575"/>
          <p14:tracePt t="15379" x="6143625" y="5743575"/>
          <p14:tracePt t="15396" x="6151563" y="5729288"/>
          <p14:tracePt t="15449" x="6157913" y="5729288"/>
          <p14:tracePt t="15457" x="6165850" y="5729288"/>
          <p14:tracePt t="15465" x="6186488" y="5729288"/>
          <p14:tracePt t="15496" x="6194425" y="5729288"/>
          <p14:tracePt t="15521" x="6200775" y="5729288"/>
          <p14:tracePt t="15529" x="6223000" y="5729288"/>
          <p14:tracePt t="15541" x="6229350" y="5722938"/>
          <p14:tracePt t="15545" x="6237288" y="5715000"/>
          <p14:tracePt t="15617" x="6243638" y="5715000"/>
          <p14:tracePt t="15633" x="6257925" y="5715000"/>
          <p14:tracePt t="15641" x="6265863" y="5708650"/>
          <p14:tracePt t="15649" x="6272213" y="5708650"/>
          <p14:tracePt t="15653" x="6294438" y="5708650"/>
          <p14:tracePt t="15662" x="6308725" y="5700713"/>
          <p14:tracePt t="15678" x="6343650" y="5700713"/>
          <p14:tracePt t="15696" x="6357938" y="5700713"/>
          <p14:tracePt t="15711" x="6380163" y="5694363"/>
          <p14:tracePt t="15729" x="6386513" y="5694363"/>
          <p14:tracePt t="15906" x="6380163" y="5694363"/>
          <p14:tracePt t="15922" x="6372225" y="5694363"/>
          <p14:tracePt t="15929" x="6351588" y="5694363"/>
          <p14:tracePt t="15937" x="6329363" y="5715000"/>
          <p14:tracePt t="15947" x="6294438" y="5722938"/>
          <p14:tracePt t="15961" x="6265863" y="5722938"/>
          <p14:tracePt t="15979" x="6251575" y="5729288"/>
          <p14:tracePt t="15996" x="6215063" y="5743575"/>
          <p14:tracePt t="16012" x="6172200" y="5757863"/>
          <p14:tracePt t="16028" x="6165850" y="5757863"/>
          <p14:tracePt t="16045" x="6129338" y="5757863"/>
          <p14:tracePt t="16062" x="6100763" y="5757863"/>
          <p14:tracePt t="16078" x="5994400" y="5772150"/>
          <p14:tracePt t="16095" x="5886450" y="5780088"/>
          <p14:tracePt t="16112" x="5829300" y="5780088"/>
          <p14:tracePt t="16128" x="5765800" y="5780088"/>
          <p14:tracePt t="16128" x="5737225" y="5794375"/>
          <p14:tracePt t="16146" x="5680075" y="5794375"/>
          <p14:tracePt t="16162" x="5622925" y="5794375"/>
          <p14:tracePt t="16179" x="5580063" y="5794375"/>
          <p14:tracePt t="16194" x="5514975" y="5794375"/>
          <p14:tracePt t="16212" x="5451475" y="5794375"/>
          <p14:tracePt t="16227" x="5372100" y="5794375"/>
          <p14:tracePt t="16245" x="5308600" y="5794375"/>
          <p14:tracePt t="16261" x="5251450" y="5794375"/>
          <p14:tracePt t="16277" x="5172075" y="5794375"/>
          <p14:tracePt t="16295" x="5129213" y="5794375"/>
          <p14:tracePt t="16311" x="5094288" y="5794375"/>
          <p14:tracePt t="16329" x="5072063" y="5794375"/>
          <p14:tracePt t="16344" x="5037138" y="5772150"/>
          <p14:tracePt t="16385" x="5029200" y="5765800"/>
          <p14:tracePt t="16401" x="5022850" y="5729288"/>
          <p14:tracePt t="16417" x="5022850" y="5715000"/>
          <p14:tracePt t="16428" x="5022850" y="5686425"/>
          <p14:tracePt t="16432" x="5022850" y="5637213"/>
          <p14:tracePt t="16444" x="5022850" y="5557838"/>
          <p14:tracePt t="16461" x="5022850" y="5508625"/>
          <p14:tracePt t="16478" x="5022850" y="5486400"/>
          <p14:tracePt t="16494" x="5022850" y="5465763"/>
          <p14:tracePt t="16511" x="5043488" y="5437188"/>
          <p14:tracePt t="16527" x="5043488" y="5429250"/>
          <p14:tracePt t="16544" x="5057775" y="5408613"/>
          <p14:tracePt t="16561" x="5065713" y="5386388"/>
          <p14:tracePt t="16577" x="5086350" y="5372100"/>
          <p14:tracePt t="16594" x="5137150" y="5343525"/>
          <p14:tracePt t="16610" x="5172075" y="5329238"/>
          <p14:tracePt t="16627" x="5180013" y="5329238"/>
          <p14:tracePt t="16644" x="5208588" y="5329238"/>
          <p14:tracePt t="16661" x="5214938" y="5314950"/>
          <p14:tracePt t="16677" x="5222875" y="5314950"/>
          <p14:tracePt t="16694" x="5243513" y="5314950"/>
          <p14:tracePt t="16710" x="5286375" y="5314950"/>
          <p14:tracePt t="16727" x="5314950" y="5314950"/>
          <p14:tracePt t="16744" x="5329238" y="5314950"/>
          <p14:tracePt t="16760" x="5343525" y="5300663"/>
          <p14:tracePt t="16778" x="5372100" y="5300663"/>
          <p14:tracePt t="16794" x="5380038" y="5300663"/>
          <p14:tracePt t="16811" x="5394325" y="5300663"/>
          <p14:tracePt t="16827" x="5400675" y="5300663"/>
          <p14:tracePt t="16844" x="5414963" y="5300663"/>
          <p14:tracePt t="16860" x="5443538" y="5300663"/>
          <p14:tracePt t="16877" x="5500688" y="5286375"/>
          <p14:tracePt t="16893" x="5557838" y="5265738"/>
          <p14:tracePt t="16910" x="5594350" y="5251450"/>
          <p14:tracePt t="16928" x="5608638" y="5251450"/>
          <p14:tracePt t="16944" x="5629275" y="5251450"/>
          <p14:tracePt t="16944" x="5637213" y="5251450"/>
          <p14:tracePt t="16977" x="5665788" y="5229225"/>
          <p14:tracePt t="16978" x="5700713" y="5229225"/>
          <p14:tracePt t="16994" x="5765800" y="5229225"/>
          <p14:tracePt t="17012" x="5843588" y="5229225"/>
          <p14:tracePt t="17027" x="5929313" y="5229225"/>
          <p14:tracePt t="17043" x="6000750" y="5229225"/>
          <p14:tracePt t="17060" x="6072188" y="5229225"/>
          <p14:tracePt t="17077" x="6143625" y="5229225"/>
          <p14:tracePt t="17093" x="6186488" y="5229225"/>
          <p14:tracePt t="17110" x="6223000" y="5229225"/>
          <p14:tracePt t="17126" x="6237288" y="5229225"/>
          <p14:tracePt t="17144" x="6265863" y="5243513"/>
          <p14:tracePt t="17160" x="6315075" y="5265738"/>
          <p14:tracePt t="17160" x="6351588" y="5280025"/>
          <p14:tracePt t="17177" x="6423025" y="5308600"/>
          <p14:tracePt t="17193" x="6457950" y="5314950"/>
          <p14:tracePt t="17210" x="6480175" y="5314950"/>
          <p14:tracePt t="17226" x="6494463" y="5322888"/>
          <p14:tracePt t="17243" x="6500813" y="5322888"/>
          <p14:tracePt t="17289" x="6523038" y="5322888"/>
          <p14:tracePt t="17305" x="6529388" y="5329238"/>
          <p14:tracePt t="17369" x="6537325" y="5337175"/>
          <p14:tracePt t="17434" x="6543675" y="5337175"/>
          <p14:tracePt t="17489" x="6565900" y="5343525"/>
          <p14:tracePt t="17506" x="6580188" y="5372100"/>
          <p14:tracePt t="17508" x="6580188" y="5380038"/>
          <p14:tracePt t="17515" x="6580188" y="5386388"/>
          <p14:tracePt t="17526" x="6586538" y="5422900"/>
          <p14:tracePt t="18425" x="6580188" y="5422900"/>
          <p14:tracePt t="18441" x="6557963" y="5422900"/>
          <p14:tracePt t="18817" x="6551613" y="5422900"/>
          <p14:tracePt t="18825" x="6551613" y="5429250"/>
          <p14:tracePt t="18833" x="6551613" y="5437188"/>
          <p14:tracePt t="18843" x="6537325" y="5451475"/>
          <p14:tracePt t="18897" x="6537325" y="5457825"/>
          <p14:tracePt t="18905" x="6537325" y="5465763"/>
          <p14:tracePt t="18913" x="6529388" y="5500688"/>
          <p14:tracePt t="18924" x="6523038" y="5508625"/>
          <p14:tracePt t="18941" x="6523038" y="5514975"/>
          <p14:tracePt t="18958" x="6515100" y="5529263"/>
          <p14:tracePt t="19033" x="6515100" y="5537200"/>
          <p14:tracePt t="19050" x="6500813" y="5551488"/>
          <p14:tracePt t="19057" x="6494463" y="5557838"/>
          <p14:tracePt t="19065" x="6465888" y="5580063"/>
          <p14:tracePt t="19074" x="6443663" y="5586413"/>
          <p14:tracePt t="19090" x="6415088" y="5600700"/>
          <p14:tracePt t="19107" x="6351588" y="5637213"/>
          <p14:tracePt t="19124" x="6251575" y="5680075"/>
          <p14:tracePt t="19141" x="6094413" y="5694363"/>
          <p14:tracePt t="19157" x="5851525" y="5737225"/>
          <p14:tracePt t="19173" x="5672138" y="5737225"/>
          <p14:tracePt t="19190" x="5565775" y="5737225"/>
          <p14:tracePt t="19207" x="5480050" y="5737225"/>
          <p14:tracePt t="19224" x="5422900" y="5737225"/>
          <p14:tracePt t="19240" x="5351463" y="5729288"/>
          <p14:tracePt t="19257" x="5337175" y="5722938"/>
          <p14:tracePt t="19273" x="5300663" y="5722938"/>
          <p14:tracePt t="19291" x="5243513" y="5680075"/>
          <p14:tracePt t="19307" x="5129213" y="5614988"/>
          <p14:tracePt t="19324" x="5022850" y="5572125"/>
          <p14:tracePt t="19340" x="4965700" y="5529263"/>
          <p14:tracePt t="19356" x="4937125" y="5508625"/>
          <p14:tracePt t="19374" x="4914900" y="5480050"/>
          <p14:tracePt t="19390" x="4914900" y="5472113"/>
          <p14:tracePt t="19407" x="4908550" y="5451475"/>
          <p14:tracePt t="19423" x="4908550" y="5437188"/>
          <p14:tracePt t="19440" x="4908550" y="5422900"/>
          <p14:tracePt t="19456" x="4908550" y="5400675"/>
          <p14:tracePt t="19474" x="4908550" y="5372100"/>
          <p14:tracePt t="19489" x="4908550" y="5365750"/>
          <p14:tracePt t="19506" x="4914900" y="5351463"/>
          <p14:tracePt t="19523" x="4929188" y="5337175"/>
          <p14:tracePt t="19561" x="4937125" y="5337175"/>
          <p14:tracePt t="19581" x="4965700" y="5322888"/>
          <p14:tracePt t="19593" x="4972050" y="5322888"/>
          <p14:tracePt t="19601" x="4979988" y="5322888"/>
          <p14:tracePt t="19609" x="5000625" y="5322888"/>
          <p14:tracePt t="19624" x="5014913" y="5314950"/>
          <p14:tracePt t="19640" x="5043488" y="5314950"/>
          <p14:tracePt t="19681" x="5051425" y="5314950"/>
          <p14:tracePt t="20010" x="5043488" y="5314950"/>
          <p14:tracePt t="20049" x="5037138" y="5314950"/>
          <p14:tracePt t="20065" x="5022850" y="5314950"/>
          <p14:tracePt t="20067" x="5000625" y="5314950"/>
          <p14:tracePt t="20074" x="4957763" y="5314950"/>
          <p14:tracePt t="20090" x="4929188" y="5314950"/>
          <p14:tracePt t="20106" x="4886325" y="5314950"/>
          <p14:tracePt t="20123" x="4851400" y="5314950"/>
          <p14:tracePt t="20139" x="4808538" y="5308600"/>
          <p14:tracePt t="20156" x="4722813" y="5257800"/>
          <p14:tracePt t="20172" x="4600575" y="5194300"/>
          <p14:tracePt t="20189" x="4386263" y="5086350"/>
          <p14:tracePt t="20205" x="4200525" y="4994275"/>
          <p14:tracePt t="20223" x="4000500" y="4886325"/>
          <p14:tracePt t="20238" x="3865563" y="4814888"/>
          <p14:tracePt t="20256" x="3771900" y="4743450"/>
          <p14:tracePt t="20271" x="3736975" y="4708525"/>
          <p14:tracePt t="20288" x="3722688" y="4679950"/>
          <p14:tracePt t="20306" x="3708400" y="4622800"/>
          <p14:tracePt t="20322" x="3679825" y="4551363"/>
          <p14:tracePt t="20338" x="3671888" y="4486275"/>
          <p14:tracePt t="20355" x="3671888" y="4422775"/>
          <p14:tracePt t="20373" x="3671888" y="4351338"/>
          <p14:tracePt t="20388" x="3700463" y="4308475"/>
          <p14:tracePt t="20406" x="3765550" y="4257675"/>
          <p14:tracePt t="20422" x="3822700" y="4208463"/>
          <p14:tracePt t="20439" x="3900488" y="4151313"/>
          <p14:tracePt t="20455" x="3951288" y="4065588"/>
          <p14:tracePt t="20472" x="4029075" y="3979863"/>
          <p14:tracePt t="20472" x="4065588" y="3943350"/>
          <p14:tracePt t="20490" x="4122738" y="3871913"/>
          <p14:tracePt t="20505" x="4214813" y="3794125"/>
          <p14:tracePt t="20521" x="4308475" y="3714750"/>
          <p14:tracePt t="20538" x="4414838" y="3643313"/>
          <p14:tracePt t="20555" x="4508500" y="3579813"/>
          <p14:tracePt t="20572" x="4594225" y="3536950"/>
          <p14:tracePt t="20588" x="4694238" y="3486150"/>
          <p14:tracePt t="20605" x="4808538" y="3457575"/>
          <p14:tracePt t="20622" x="5008563" y="3357563"/>
          <p14:tracePt t="20639" x="5243513" y="3265488"/>
          <p14:tracePt t="20655" x="5443538" y="3186113"/>
          <p14:tracePt t="20672" x="5614988" y="3094038"/>
          <p14:tracePt t="20688" x="5772150" y="3014663"/>
          <p14:tracePt t="20705" x="5943600" y="2951163"/>
          <p14:tracePt t="20721" x="6257925" y="2851150"/>
          <p14:tracePt t="20738" x="6872288" y="2636838"/>
          <p14:tracePt t="20754" x="7600950" y="2422525"/>
          <p14:tracePt t="20772" x="8094663" y="2286000"/>
          <p14:tracePt t="20788" x="8451850" y="2165350"/>
          <p14:tracePt t="20805" x="8566150" y="2136775"/>
          <p14:tracePt t="20822" x="8623300" y="2114550"/>
          <p14:tracePt t="20838" x="8643938" y="2108200"/>
          <p14:tracePt t="20855" x="8686800" y="2100263"/>
          <p14:tracePt t="20871" x="8743950" y="2085975"/>
          <p14:tracePt t="20888" x="8880475" y="2036763"/>
          <p14:tracePt t="20904" x="9137650" y="1914525"/>
          <p14:tracePt t="20921" x="9137650" y="1879600"/>
          <p14:tracePt t="21089" x="9109075" y="1879600"/>
          <p14:tracePt t="21098" x="9029700" y="1893888"/>
          <p14:tracePt t="21106" x="8943975" y="1928813"/>
          <p14:tracePt t="21122" x="8901113" y="1943100"/>
          <p14:tracePt t="21122" x="8837613" y="1957388"/>
          <p14:tracePt t="21138" x="8786813" y="1979613"/>
          <p14:tracePt t="21155" x="8723313" y="2000250"/>
          <p14:tracePt t="21171" x="8666163" y="2036763"/>
          <p14:tracePt t="21188" x="8615363" y="2057400"/>
          <p14:tracePt t="21204" x="8558213" y="2085975"/>
          <p14:tracePt t="21221" x="8494713" y="2100263"/>
          <p14:tracePt t="21237" x="8423275" y="2143125"/>
          <p14:tracePt t="21254" x="8366125" y="2171700"/>
          <p14:tracePt t="21270" x="8323263" y="2193925"/>
          <p14:tracePt t="21287" x="8286750" y="2200275"/>
          <p14:tracePt t="21305" x="8251825" y="2222500"/>
          <p14:tracePt t="21320" x="8229600" y="2243138"/>
          <p14:tracePt t="21338" x="8194675" y="2286000"/>
          <p14:tracePt t="21354" x="8158163" y="2322513"/>
          <p14:tracePt t="21371" x="8108950" y="2371725"/>
          <p14:tracePt t="21387" x="8072438" y="2408238"/>
          <p14:tracePt t="21404" x="8066088" y="2422525"/>
          <p14:tracePt t="21420" x="8058150" y="2436813"/>
          <p14:tracePt t="21437" x="8058150" y="2479675"/>
          <p14:tracePt t="21453" x="8058150" y="2522538"/>
          <p14:tracePt t="21470" x="8058150" y="2600325"/>
          <p14:tracePt t="21488" x="8072438" y="2665413"/>
          <p14:tracePt t="21503" x="8101013" y="2751138"/>
          <p14:tracePt t="21520" x="8194675" y="2894013"/>
          <p14:tracePt t="21538" x="8237538" y="2943225"/>
          <p14:tracePt t="21554" x="8280400" y="3000375"/>
          <p14:tracePt t="21570" x="8280400" y="3051175"/>
          <p14:tracePt t="21586" x="8280400" y="3128963"/>
          <p14:tracePt t="21604" x="8272463" y="3265488"/>
          <p14:tracePt t="21621" x="8229600" y="3365500"/>
          <p14:tracePt t="21637" x="8201025" y="3443288"/>
          <p14:tracePt t="21653" x="8129588" y="3551238"/>
          <p14:tracePt t="21671" x="8080375" y="3608388"/>
          <p14:tracePt t="21687" x="8037513" y="3665538"/>
          <p14:tracePt t="21704" x="7994650" y="3736975"/>
          <p14:tracePt t="21720" x="7943850" y="3814763"/>
          <p14:tracePt t="21737" x="7923213" y="3908425"/>
          <p14:tracePt t="21754" x="7923213" y="4000500"/>
          <p14:tracePt t="21770" x="7923213" y="4122738"/>
          <p14:tracePt t="21787" x="8037513" y="4279900"/>
          <p14:tracePt t="21803" x="8129588" y="4386263"/>
          <p14:tracePt t="21820" x="8172450" y="4437063"/>
          <p14:tracePt t="21837" x="8172450" y="4457700"/>
          <p14:tracePt t="21853" x="8172450" y="4471988"/>
          <p14:tracePt t="21870" x="8129588" y="4508500"/>
          <p14:tracePt t="21887" x="8086725" y="4508500"/>
          <p14:tracePt t="21903" x="8080375" y="4508500"/>
          <p14:tracePt t="21920" x="8072438" y="4508500"/>
          <p14:tracePt t="21937" x="8051800" y="4508500"/>
          <p14:tracePt t="21953" x="8037513" y="4508500"/>
          <p14:tracePt t="21969" x="8029575" y="4494213"/>
          <p14:tracePt t="21986" x="8029575" y="4471988"/>
          <p14:tracePt t="22003" x="8029575" y="4422775"/>
          <p14:tracePt t="22019" x="8029575" y="4329113"/>
          <p14:tracePt t="22037" x="8029575" y="4222750"/>
          <p14:tracePt t="22052" x="8043863" y="4079875"/>
          <p14:tracePt t="22070" x="8043863" y="3922713"/>
          <p14:tracePt t="22086" x="8043863" y="3729038"/>
          <p14:tracePt t="22103" x="8043863" y="3594100"/>
          <p14:tracePt t="22120" x="8043863" y="3422650"/>
          <p14:tracePt t="22120" x="8015288" y="3328988"/>
          <p14:tracePt t="22137" x="7994650" y="3286125"/>
          <p14:tracePt t="22137" x="7966075" y="3194050"/>
          <p14:tracePt t="22154" x="7929563" y="3065463"/>
          <p14:tracePt t="22169" x="7915275" y="2943225"/>
          <p14:tracePt t="22187" x="7915275" y="2814638"/>
          <p14:tracePt t="22202" x="7915275" y="2693988"/>
          <p14:tracePt t="22220" x="7923213" y="2628900"/>
          <p14:tracePt t="22235" x="7923213" y="2571750"/>
          <p14:tracePt t="22253" x="7923213" y="2493963"/>
          <p14:tracePt t="22269" x="7929563" y="2414588"/>
          <p14:tracePt t="22286" x="7929563" y="2328863"/>
          <p14:tracePt t="22303" x="7951788" y="2214563"/>
          <p14:tracePt t="22319" x="7951788" y="2151063"/>
          <p14:tracePt t="22336" x="7951788" y="2114550"/>
          <p14:tracePt t="22352" x="7951788" y="2100263"/>
          <p14:tracePt t="22394" x="7951788" y="2093913"/>
          <p14:tracePt t="22457" x="7951788" y="2085975"/>
          <p14:tracePt t="22465" x="7943850" y="2085975"/>
          <p14:tracePt t="22479" x="7937500" y="2085975"/>
          <p14:tracePt t="22487" x="7923213" y="2085975"/>
          <p14:tracePt t="22502" x="7900988" y="2093913"/>
          <p14:tracePt t="22519" x="7866063" y="2128838"/>
          <p14:tracePt t="22535" x="7808913" y="2185988"/>
          <p14:tracePt t="22535" x="7766050" y="2208213"/>
          <p14:tracePt t="22554" x="7737475" y="2236788"/>
          <p14:tracePt t="22568" x="7651750" y="2308225"/>
          <p14:tracePt t="22586" x="7623175" y="2343150"/>
          <p14:tracePt t="22603" x="7586663" y="2386013"/>
          <p14:tracePt t="22619" x="7566025" y="2428875"/>
          <p14:tracePt t="22636" x="7558088" y="2493963"/>
          <p14:tracePt t="22652" x="7558088" y="2565400"/>
          <p14:tracePt t="22669" x="7543800" y="2643188"/>
          <p14:tracePt t="22685" x="7537450" y="2708275"/>
          <p14:tracePt t="22702" x="7515225" y="2808288"/>
          <p14:tracePt t="22718" x="7508875" y="2871788"/>
          <p14:tracePt t="22735" x="7494588" y="2986088"/>
          <p14:tracePt t="22752" x="7494588" y="3086100"/>
          <p14:tracePt t="22768" x="7494588" y="3328988"/>
          <p14:tracePt t="22786" x="7494588" y="3471863"/>
          <p14:tracePt t="22801" x="7494588" y="3551238"/>
          <p14:tracePt t="22819" x="7494588" y="3614738"/>
          <p14:tracePt t="22835" x="7494588" y="3665538"/>
          <p14:tracePt t="22852" x="7494588" y="3686175"/>
          <p14:tracePt t="22868" x="7494588" y="3751263"/>
          <p14:tracePt t="22885" x="7494588" y="3808413"/>
          <p14:tracePt t="22902" x="7494588" y="3857625"/>
          <p14:tracePt t="22918" x="7494588" y="3914775"/>
          <p14:tracePt t="22936" x="7494588" y="3971925"/>
          <p14:tracePt t="22951" x="7494588" y="4008438"/>
          <p14:tracePt t="22968" x="7494588" y="4037013"/>
          <p14:tracePt t="22984" x="7494588" y="4043363"/>
          <p14:tracePt t="23025" x="7494588" y="4057650"/>
          <p14:tracePt t="23081" x="7494588" y="4065588"/>
          <p14:tracePt t="23089" x="7494588" y="4071938"/>
          <p14:tracePt t="23121" x="7494588" y="4079875"/>
          <p14:tracePt t="23129" x="7494588" y="4100513"/>
          <p14:tracePt t="23145" x="7494588" y="4114800"/>
          <p14:tracePt t="23218" x="7500938" y="4114800"/>
          <p14:tracePt t="23257" x="7508875" y="4114800"/>
          <p14:tracePt t="23361" x="7515225" y="4122738"/>
          <p14:tracePt t="23434" x="7515225" y="4137025"/>
          <p14:tracePt t="23480" x="7515225" y="4143375"/>
          <p14:tracePt t="23521" x="7500938" y="4143375"/>
          <p14:tracePt t="23529" x="7494588" y="4143375"/>
          <p14:tracePt t="23561" x="7480300" y="4143375"/>
          <p14:tracePt t="23580" x="7472363" y="4143375"/>
          <p14:tracePt t="23585" x="7466013" y="4143375"/>
          <p14:tracePt t="23592" x="7437438" y="4143375"/>
          <p14:tracePt t="23600" x="7372350" y="4086225"/>
          <p14:tracePt t="23617" x="7308850" y="4014788"/>
          <p14:tracePt t="23636" x="7251700" y="3937000"/>
          <p14:tracePt t="23650" x="7208838" y="3851275"/>
          <p14:tracePt t="23667" x="7194550" y="3771900"/>
          <p14:tracePt t="23683" x="7172325" y="3708400"/>
          <p14:tracePt t="23700" x="7151688" y="3636963"/>
          <p14:tracePt t="23717" x="7143750" y="3579813"/>
          <p14:tracePt t="23733" x="7143750" y="3486150"/>
          <p14:tracePt t="23750" x="7143750" y="3386138"/>
          <p14:tracePt t="23767" x="7143750" y="3314700"/>
          <p14:tracePt t="23783" x="7143750" y="3251200"/>
          <p14:tracePt t="23800" x="7143750" y="3151188"/>
          <p14:tracePt t="23818" x="7143750" y="3071813"/>
          <p14:tracePt t="23833" x="7143750" y="3008313"/>
          <p14:tracePt t="23850" x="7143750" y="2914650"/>
          <p14:tracePt t="23867" x="7143750" y="2794000"/>
          <p14:tracePt t="23884" x="7143750" y="2714625"/>
          <p14:tracePt t="23900" x="7143750" y="2657475"/>
          <p14:tracePt t="23917" x="7143750" y="2608263"/>
          <p14:tracePt t="23934" x="7143750" y="2565400"/>
          <p14:tracePt t="23950" x="7143750" y="2514600"/>
          <p14:tracePt t="23967" x="7143750" y="2465388"/>
          <p14:tracePt t="23983" x="7165975" y="2414588"/>
          <p14:tracePt t="23983" x="7172325" y="2408238"/>
          <p14:tracePt t="24002" x="7172325" y="2386013"/>
          <p14:tracePt t="24018" x="7208838" y="2336800"/>
          <p14:tracePt t="24034" x="7243763" y="2300288"/>
          <p14:tracePt t="24050" x="7315200" y="2257425"/>
          <p14:tracePt t="24066" x="7429500" y="2214563"/>
          <p14:tracePt t="24084" x="7543800" y="2165350"/>
          <p14:tracePt t="24099" x="7680325" y="2100263"/>
          <p14:tracePt t="24117" x="7766050" y="2057400"/>
          <p14:tracePt t="24134" x="7851775" y="2014538"/>
          <p14:tracePt t="24150" x="7908925" y="2008188"/>
          <p14:tracePt t="24166" x="7951788" y="1979613"/>
          <p14:tracePt t="24183" x="8001000" y="1957388"/>
          <p14:tracePt t="24200" x="8023225" y="1951038"/>
          <p14:tracePt t="24216" x="8094663" y="1914525"/>
          <p14:tracePt t="24234" x="8129588" y="1908175"/>
          <p14:tracePt t="24249" x="8186738" y="1879600"/>
          <p14:tracePt t="24266" x="8237538" y="1871663"/>
          <p14:tracePt t="24283" x="8286750" y="1865313"/>
          <p14:tracePt t="24300" x="8343900" y="1843088"/>
          <p14:tracePt t="24316" x="8358188" y="1843088"/>
          <p14:tracePt t="24332" x="8372475" y="1843088"/>
          <p14:tracePt t="24349" x="8386763" y="1843088"/>
          <p14:tracePt t="24366" x="8423275" y="1843088"/>
          <p14:tracePt t="24384" x="8486775" y="1865313"/>
          <p14:tracePt t="24399" x="8543925" y="1914525"/>
          <p14:tracePt t="24416" x="8637588" y="1979613"/>
          <p14:tracePt t="24432" x="8709025" y="2079625"/>
          <p14:tracePt t="24450" x="8751888" y="2179638"/>
          <p14:tracePt t="24466" x="8823325" y="2328863"/>
          <p14:tracePt t="24483" x="8901113" y="2493963"/>
          <p14:tracePt t="24499" x="8972550" y="2636838"/>
          <p14:tracePt t="24516" x="9029700" y="2736850"/>
          <p14:tracePt t="24532" x="9043988" y="2800350"/>
          <p14:tracePt t="24549" x="9066213" y="2894013"/>
          <p14:tracePt t="24566" x="9072563" y="2971800"/>
          <p14:tracePt t="24583" x="9094788" y="3100388"/>
          <p14:tracePt t="24599" x="9123363" y="3265488"/>
          <p14:tracePt t="24616" x="9137650" y="3443288"/>
          <p14:tracePt t="24633" x="9137650" y="3594100"/>
          <p14:tracePt t="24650" x="9137650" y="3651250"/>
          <p14:tracePt t="24666" x="9137650" y="3708400"/>
          <p14:tracePt t="24682" x="9137650" y="3779838"/>
          <p14:tracePt t="24699" x="9137650" y="3836988"/>
          <p14:tracePt t="24715" x="9109075" y="3894138"/>
          <p14:tracePt t="24732" x="9072563" y="3937000"/>
          <p14:tracePt t="24750" x="9051925" y="3971925"/>
          <p14:tracePt t="24766" x="9015413" y="4008438"/>
          <p14:tracePt t="24782" x="8966200" y="4043363"/>
          <p14:tracePt t="24799" x="8909050" y="4086225"/>
          <p14:tracePt t="24816" x="8851900" y="4122738"/>
          <p14:tracePt t="24832" x="8766175" y="4194175"/>
          <p14:tracePt t="24849" x="8680450" y="4237038"/>
          <p14:tracePt t="24865" x="8623300" y="4271963"/>
          <p14:tracePt t="24882" x="8566150" y="4294188"/>
          <p14:tracePt t="24900" x="8515350" y="4322763"/>
          <p14:tracePt t="24916" x="8480425" y="4337050"/>
          <p14:tracePt t="24933" x="8451850" y="4357688"/>
          <p14:tracePt t="24948" x="8429625" y="4365625"/>
          <p14:tracePt t="24965" x="8415338" y="4371975"/>
          <p14:tracePt t="24981" x="8394700" y="4379913"/>
          <p14:tracePt t="25017" x="8366125" y="4379913"/>
          <p14:tracePt t="25017" x="8351838" y="4400550"/>
          <p14:tracePt t="25033" x="8337550" y="4408488"/>
          <p14:tracePt t="25049" x="8272463" y="4422775"/>
          <p14:tracePt t="25065" x="8180388" y="4457700"/>
          <p14:tracePt t="25082" x="8115300" y="4471988"/>
          <p14:tracePt t="25099" x="8029575" y="4494213"/>
          <p14:tracePt t="25115" x="7986713" y="4500563"/>
          <p14:tracePt t="25131" x="7958138" y="4500563"/>
          <p14:tracePt t="25148" x="7943850" y="4500563"/>
          <p14:tracePt t="25165" x="7908925" y="4500563"/>
          <p14:tracePt t="25182" x="7866063" y="4500563"/>
          <p14:tracePt t="25199" x="7800975" y="4500563"/>
          <p14:tracePt t="25215" x="7723188" y="4479925"/>
          <p14:tracePt t="25232" x="7651750" y="4451350"/>
          <p14:tracePt t="25248" x="7586663" y="4400550"/>
          <p14:tracePt t="25266" x="7551738" y="4365625"/>
          <p14:tracePt t="25281" x="7500938" y="4329113"/>
          <p14:tracePt t="25298" x="7451725" y="4257675"/>
          <p14:tracePt t="25314" x="7423150" y="4208463"/>
          <p14:tracePt t="25332" x="7408863" y="4157663"/>
          <p14:tracePt t="25348" x="7386638" y="4100513"/>
          <p14:tracePt t="25365" x="7386638" y="4057650"/>
          <p14:tracePt t="25382" x="7386638" y="3965575"/>
          <p14:tracePt t="25398" x="7386638" y="3857625"/>
          <p14:tracePt t="25415" x="7400925" y="3751263"/>
          <p14:tracePt t="25431" x="7458075" y="3643313"/>
          <p14:tracePt t="25448" x="7515225" y="3529013"/>
          <p14:tracePt t="25464" x="7572375" y="3429000"/>
          <p14:tracePt t="25482" x="7608888" y="3365500"/>
          <p14:tracePt t="25498" x="7623175" y="3279775"/>
          <p14:tracePt t="25514" x="7658100" y="3222625"/>
          <p14:tracePt t="25532" x="7694613" y="3151188"/>
          <p14:tracePt t="25547" x="7715250" y="3114675"/>
          <p14:tracePt t="25565" x="7758113" y="3036888"/>
          <p14:tracePt t="25581" x="7808913" y="2936875"/>
          <p14:tracePt t="25598" x="7858125" y="2822575"/>
          <p14:tracePt t="25614" x="7866063" y="2765425"/>
          <p14:tracePt t="25632" x="7866063" y="2714625"/>
          <p14:tracePt t="25648" x="7866063" y="2686050"/>
          <p14:tracePt t="25664" x="7858125" y="2657475"/>
          <p14:tracePt t="25682" x="7815263" y="2622550"/>
          <p14:tracePt t="25698" x="7743825" y="2593975"/>
          <p14:tracePt t="25714" x="7700963" y="2565400"/>
          <p14:tracePt t="25730" x="7666038" y="2536825"/>
          <p14:tracePt t="25748" x="7629525" y="2522538"/>
          <p14:tracePt t="25764" x="7615238" y="2508250"/>
          <p14:tracePt t="25781" x="7600950" y="2493963"/>
          <p14:tracePt t="25797" x="7572375" y="2479675"/>
          <p14:tracePt t="25814" x="7566025" y="2465388"/>
          <p14:tracePt t="25831" x="7558088" y="2457450"/>
          <p14:tracePt t="25939" x="7551738" y="2451100"/>
          <p14:tracePt t="25945" x="7551738" y="2443163"/>
          <p14:tracePt t="25954" x="7543800" y="2428875"/>
          <p14:tracePt t="25967" x="7543800" y="2408238"/>
          <p14:tracePt t="25980" x="7543800" y="2386013"/>
          <p14:tracePt t="25998" x="7543800" y="2365375"/>
          <p14:tracePt t="26015" x="7543800" y="2351088"/>
          <p14:tracePt t="26031" x="7543800" y="2343150"/>
          <p14:tracePt t="26066" x="7543800" y="2336800"/>
          <p14:tracePt t="26080" x="7543800" y="2328863"/>
          <p14:tracePt t="26081" x="7543800" y="2322513"/>
          <p14:tracePt t="26097" x="7543800" y="2308225"/>
          <p14:tracePt t="26146" x="7543800" y="2300288"/>
          <p14:tracePt t="26177" x="7543800" y="2293938"/>
          <p14:tracePt t="26217" x="7551738" y="2293938"/>
          <p14:tracePt t="26225" x="7558088" y="2293938"/>
          <p14:tracePt t="26257" x="7566025" y="2293938"/>
          <p14:tracePt t="26265" x="7580313" y="2293938"/>
          <p14:tracePt t="26281" x="7586663" y="2293938"/>
          <p14:tracePt t="26299" x="7594600" y="2293938"/>
          <p14:tracePt t="26300" x="7600950" y="2293938"/>
          <p14:tracePt t="26338" x="7623175" y="2293938"/>
          <p14:tracePt t="26339" x="7637463" y="2293938"/>
          <p14:tracePt t="26346" x="7658100" y="2293938"/>
          <p14:tracePt t="26363" x="7672388" y="2293938"/>
          <p14:tracePt t="26381" x="7694613" y="2293938"/>
          <p14:tracePt t="26397" x="7708900" y="2293938"/>
          <p14:tracePt t="26413" x="7715250" y="2293938"/>
          <p14:tracePt t="26430" x="7743825" y="2293938"/>
          <p14:tracePt t="26446" x="7772400" y="2308225"/>
          <p14:tracePt t="26463" x="7786688" y="2308225"/>
          <p14:tracePt t="26480" x="7815263" y="2308225"/>
          <p14:tracePt t="26480" x="7823200" y="2308225"/>
          <p14:tracePt t="26497" x="7858125" y="2308225"/>
          <p14:tracePt t="26514" x="7880350" y="2308225"/>
          <p14:tracePt t="26530" x="7915275" y="2308225"/>
          <p14:tracePt t="26547" x="7937500" y="2308225"/>
          <p14:tracePt t="26564" x="7951788" y="2308225"/>
          <p14:tracePt t="26579" x="7958138" y="2308225"/>
          <p14:tracePt t="26597" x="7972425" y="2308225"/>
          <p14:tracePt t="26613" x="7986713" y="2308225"/>
          <p14:tracePt t="26630" x="8008938" y="2308225"/>
          <p14:tracePt t="26647" x="8029575" y="2314575"/>
          <p14:tracePt t="26663" x="8051800" y="2314575"/>
          <p14:tracePt t="26680" x="8066088" y="2314575"/>
          <p14:tracePt t="26696" x="8101013" y="2314575"/>
          <p14:tracePt t="26696" x="8108950" y="2314575"/>
          <p14:tracePt t="26714" x="8143875" y="2322513"/>
          <p14:tracePt t="26729" x="8180388" y="2322513"/>
          <p14:tracePt t="26746" x="8194675" y="2322513"/>
          <p14:tracePt t="26762" x="8208963" y="2322513"/>
          <p14:tracePt t="26801" x="8215313" y="2322513"/>
          <p14:tracePt t="26813" x="8223250" y="2322513"/>
          <p14:tracePt t="26817" x="8237538" y="2322513"/>
          <p14:tracePt t="26829" x="8258175" y="2322513"/>
          <p14:tracePt t="26846" x="8266113" y="2322513"/>
          <p14:tracePt t="26863" x="8272463" y="2322513"/>
          <p14:tracePt t="26879" x="8286750" y="2322513"/>
          <p14:tracePt t="26896" x="8301038" y="2322513"/>
          <p14:tracePt t="26912" x="8329613" y="2322513"/>
          <p14:tracePt t="26930" x="8337550" y="2322513"/>
          <p14:tracePt t="26968" x="8343900" y="2322513"/>
          <p14:tracePt t="26969" x="8358188" y="2322513"/>
          <p14:tracePt t="26979" x="8366125" y="2322513"/>
          <p14:tracePt t="27017" x="8372475" y="2322513"/>
          <p14:tracePt t="27034" x="8386763" y="2322513"/>
          <p14:tracePt t="27041" x="8401050" y="2322513"/>
          <p14:tracePt t="27045" x="8408988" y="2322513"/>
          <p14:tracePt t="27062" x="8415338" y="2322513"/>
          <p14:tracePt t="27079" x="8423275" y="2322513"/>
          <p14:tracePt t="27096" x="8437563" y="2322513"/>
          <p14:tracePt t="27112" x="8472488" y="2322513"/>
          <p14:tracePt t="27130" x="8486775" y="2314575"/>
          <p14:tracePt t="27146" x="8494713" y="2314575"/>
          <p14:tracePt t="27163" x="8501063" y="2308225"/>
          <p14:tracePt t="27210" x="8515350" y="2308225"/>
          <p14:tracePt t="27217" x="8523288" y="2308225"/>
          <p14:tracePt t="27226" x="8529638" y="2308225"/>
          <p14:tracePt t="27232" x="8537575" y="2308225"/>
          <p14:tracePt t="27246" x="8551863" y="2308225"/>
          <p14:tracePt t="27290" x="8558213" y="2308225"/>
          <p14:tracePt t="27297" x="8566150" y="2308225"/>
          <p14:tracePt t="27303" x="8572500" y="2308225"/>
          <p14:tracePt t="27312" x="8601075" y="2322513"/>
          <p14:tracePt t="27353" x="8609013" y="2322513"/>
          <p14:tracePt t="27361" x="8615363" y="2322513"/>
          <p14:tracePt t="27375" x="8629650" y="2322513"/>
          <p14:tracePt t="27378" x="8637588" y="2328863"/>
          <p14:tracePt t="27396" x="8643938" y="2328863"/>
          <p14:tracePt t="27411" x="8658225" y="2343150"/>
          <p14:tracePt t="27428" x="8666163" y="2343150"/>
          <p14:tracePt t="27445" x="8680450" y="2351088"/>
          <p14:tracePt t="27462" x="8686800" y="2351088"/>
          <p14:tracePt t="27505" x="8715375" y="2357438"/>
          <p14:tracePt t="27545" x="8723313" y="2357438"/>
          <p14:tracePt t="27585" x="8729663" y="2357438"/>
          <p14:tracePt t="27625" x="8743950" y="2357438"/>
          <p14:tracePt t="27666" x="8751888" y="2357438"/>
          <p14:tracePt t="30497" x="8743950" y="2357438"/>
          <p14:tracePt t="30561" x="8729663" y="2357438"/>
          <p14:tracePt t="30601" x="8723313" y="2357438"/>
          <p14:tracePt t="30618" x="8715375" y="2357438"/>
          <p14:tracePt t="30634" x="8709025" y="2357438"/>
          <p14:tracePt t="30682" x="8694738" y="2357438"/>
          <p14:tracePt t="30713" x="8686800" y="2357438"/>
          <p14:tracePt t="30786" x="8672513" y="2357438"/>
          <p14:tracePt t="30801" x="8666163" y="2357438"/>
          <p14:tracePt t="30841" x="8651875" y="2357438"/>
          <p14:tracePt t="30874" x="8643938" y="2357438"/>
          <p14:tracePt t="30889" x="8637588" y="2357438"/>
          <p14:tracePt t="30921" x="8629650" y="2357438"/>
          <p14:tracePt t="30930" x="8615363" y="2357438"/>
          <p14:tracePt t="30945" x="8609013" y="2357438"/>
          <p14:tracePt t="30962" x="8601075" y="2357438"/>
          <p14:tracePt t="31001" x="8594725" y="2357438"/>
          <p14:tracePt t="31033" x="8580438" y="2357438"/>
          <p14:tracePt t="31066" x="8572500" y="2357438"/>
          <p14:tracePt t="31082" x="8566150" y="2365375"/>
          <p14:tracePt t="34273" x="8558213" y="2365375"/>
          <p14:tracePt t="34280" x="8543925" y="2365375"/>
          <p14:tracePt t="34289" x="8537575" y="2365375"/>
          <p14:tracePt t="34306" x="8515350" y="2365375"/>
          <p14:tracePt t="34313" x="8501063" y="2365375"/>
          <p14:tracePt t="34319" x="8480425" y="2365375"/>
          <p14:tracePt t="34336" x="8443913" y="2365375"/>
          <p14:tracePt t="34352" x="8423275" y="2365375"/>
          <p14:tracePt t="34352" x="8415338" y="2365375"/>
          <p14:tracePt t="34370" x="8401050" y="2365375"/>
          <p14:tracePt t="34385" x="8366125" y="2379663"/>
          <p14:tracePt t="34402" x="8358188" y="2386013"/>
          <p14:tracePt t="34441" x="8343900" y="2386013"/>
          <p14:tracePt t="34451" x="8337550" y="2386013"/>
          <p14:tracePt t="34457" x="8323263" y="2386013"/>
          <p14:tracePt t="34468" x="8308975" y="2386013"/>
          <p14:tracePt t="34485" x="8294688" y="2386013"/>
          <p14:tracePt t="34502" x="8286750" y="2386013"/>
          <p14:tracePt t="34518" x="8266113" y="2386013"/>
          <p14:tracePt t="34534" x="8251825" y="2386013"/>
          <p14:tracePt t="34552" x="8243888" y="2386013"/>
          <p14:tracePt t="34729" x="8223250" y="2386013"/>
          <p14:tracePt t="34737" x="8215313" y="2386013"/>
          <p14:tracePt t="34745" x="8208963" y="2386013"/>
          <p14:tracePt t="34753" x="8172450" y="2422525"/>
          <p14:tracePt t="34768" x="8115300" y="2536825"/>
          <p14:tracePt t="34785" x="8043863" y="2708275"/>
          <p14:tracePt t="34802" x="7994650" y="2800350"/>
          <p14:tracePt t="34818" x="7980363" y="2894013"/>
          <p14:tracePt t="34834" x="7943850" y="3008313"/>
          <p14:tracePt t="34851" x="7923213" y="3114675"/>
          <p14:tracePt t="34867" x="7872413" y="3251200"/>
          <p14:tracePt t="34885" x="7823200" y="3400425"/>
          <p14:tracePt t="34901" x="7751763" y="3536950"/>
          <p14:tracePt t="34919" x="7715250" y="3629025"/>
          <p14:tracePt t="34934" x="7686675" y="3700463"/>
          <p14:tracePt t="34952" x="7643813" y="3757613"/>
          <p14:tracePt t="34968" x="7608888" y="3814763"/>
          <p14:tracePt t="34985" x="7551738" y="3886200"/>
          <p14:tracePt t="35002" x="7523163" y="3922713"/>
          <p14:tracePt t="35018" x="7515225" y="3929063"/>
          <p14:tracePt t="35093" x="7508875" y="3937000"/>
          <p14:tracePt t="35234" x="7500938" y="3937000"/>
          <p14:tracePt t="35241" x="7508875" y="3929063"/>
          <p14:tracePt t="35245" x="7515225" y="3922713"/>
          <p14:tracePt t="35250" x="7529513" y="3908425"/>
          <p14:tracePt t="35267" x="7572375" y="3894138"/>
          <p14:tracePt t="35284" x="7608888" y="3871913"/>
          <p14:tracePt t="35300" x="7658100" y="3829050"/>
          <p14:tracePt t="35317" x="7666038" y="3822700"/>
          <p14:tracePt t="35333" x="7686675" y="3800475"/>
          <p14:tracePt t="35386" x="7694613" y="3800475"/>
          <p14:tracePt t="35394" x="7700963" y="3800475"/>
          <p14:tracePt t="35402" x="7715250" y="3794125"/>
          <p14:tracePt t="35416" x="7729538" y="3794125"/>
          <p14:tracePt t="35434" x="7751763" y="3786188"/>
          <p14:tracePt t="35450" x="7786688" y="3765550"/>
          <p14:tracePt t="35467" x="7794625" y="3765550"/>
          <p14:tracePt t="35484" x="7800975" y="3765550"/>
          <p14:tracePt t="35500" x="7823200" y="3757613"/>
          <p14:tracePt t="35516" x="7843838" y="3757613"/>
          <p14:tracePt t="35533" x="7866063" y="3751263"/>
          <p14:tracePt t="35551" x="7886700" y="3743325"/>
          <p14:tracePt t="35566" x="7894638" y="3743325"/>
          <p14:tracePt t="35583" x="7943850" y="3736975"/>
          <p14:tracePt t="35600" x="7994650" y="3714750"/>
          <p14:tracePt t="35617" x="8023225" y="3708400"/>
          <p14:tracePt t="35634" x="8066088" y="3708400"/>
          <p14:tracePt t="35650" x="8101013" y="3700463"/>
          <p14:tracePt t="35667" x="8158163" y="3700463"/>
          <p14:tracePt t="35683" x="8237538" y="3700463"/>
          <p14:tracePt t="35701" x="8358188" y="3700463"/>
          <p14:tracePt t="35716" x="8458200" y="3700463"/>
          <p14:tracePt t="35733" x="8543925" y="3700463"/>
          <p14:tracePt t="35750" x="8586788" y="3700463"/>
          <p14:tracePt t="35767" x="8594725" y="3700463"/>
          <p14:tracePt t="35801" x="8601075" y="3700463"/>
          <p14:tracePt t="35881" x="8609013" y="3700463"/>
          <p14:tracePt t="35897" x="8637588" y="3686175"/>
          <p14:tracePt t="35930" x="8643938" y="3686175"/>
          <p14:tracePt t="35940" x="8666163" y="3671888"/>
          <p14:tracePt t="35953" x="8672513" y="3671888"/>
          <p14:tracePt t="35969" x="8680450" y="3671888"/>
          <p14:tracePt t="35977" x="8686800" y="3665538"/>
          <p14:tracePt t="36012" x="8701088" y="3665538"/>
          <p14:tracePt t="36033" x="8723313" y="3665538"/>
          <p14:tracePt t="36041" x="8737600" y="3657600"/>
          <p14:tracePt t="36057" x="8743950" y="3657600"/>
          <p14:tracePt t="36257" x="8729663" y="3657600"/>
          <p14:tracePt t="36273" x="8723313" y="3657600"/>
          <p14:tracePt t="36289" x="8715375" y="3657600"/>
          <p14:tracePt t="36299" x="8709025" y="3657600"/>
          <p14:tracePt t="36305" x="8672513" y="3657600"/>
          <p14:tracePt t="36315" x="8643938" y="3679825"/>
          <p14:tracePt t="36333" x="8623300" y="3679825"/>
          <p14:tracePt t="36348" x="8580438" y="3686175"/>
          <p14:tracePt t="36367" x="8543925" y="3686175"/>
          <p14:tracePt t="36382" x="8501063" y="3694113"/>
          <p14:tracePt t="36398" x="8486775" y="3700463"/>
          <p14:tracePt t="36416" x="8466138" y="3714750"/>
          <p14:tracePt t="36433" x="8437563" y="3729038"/>
          <p14:tracePt t="36449" x="8415338" y="3736975"/>
          <p14:tracePt t="36466" x="8394700" y="3736975"/>
          <p14:tracePt t="36482" x="8380413" y="3736975"/>
          <p14:tracePt t="36498" x="8343900" y="3736975"/>
          <p14:tracePt t="36516" x="8315325" y="3736975"/>
          <p14:tracePt t="36532" x="8280400" y="3743325"/>
          <p14:tracePt t="36549" x="8237538" y="3743325"/>
          <p14:tracePt t="36565" x="8180388" y="3743325"/>
          <p14:tracePt t="36583" x="8129588" y="3743325"/>
          <p14:tracePt t="36599" x="8086725" y="3743325"/>
          <p14:tracePt t="36615" x="8037513" y="3743325"/>
          <p14:tracePt t="36632" x="8008938" y="3743325"/>
          <p14:tracePt t="36648" x="7958138" y="3743325"/>
          <p14:tracePt t="36666" x="7923213" y="3743325"/>
          <p14:tracePt t="36681" x="7894638" y="3743325"/>
          <p14:tracePt t="36699" x="7872413" y="3743325"/>
          <p14:tracePt t="36714" x="7823200" y="3743325"/>
          <p14:tracePt t="36732" x="7794625" y="3743325"/>
          <p14:tracePt t="36748" x="7758113" y="3743325"/>
          <p14:tracePt t="36765" x="7729538" y="3743325"/>
          <p14:tracePt t="36782" x="7715250" y="3743325"/>
          <p14:tracePt t="36798" x="7708900" y="3743325"/>
          <p14:tracePt t="36815" x="7680325" y="3743325"/>
          <p14:tracePt t="36831" x="7672388" y="3743325"/>
          <p14:tracePt t="36848" x="7637463" y="3743325"/>
          <p14:tracePt t="36866" x="7629525" y="3743325"/>
          <p14:tracePt t="36882" x="7600950" y="3714750"/>
          <p14:tracePt t="36898" x="7566025" y="3679825"/>
          <p14:tracePt t="36915" x="7515225" y="3629025"/>
          <p14:tracePt t="36931" x="7480300" y="3586163"/>
          <p14:tracePt t="36948" x="7451725" y="3551238"/>
          <p14:tracePt t="36964" x="7437438" y="3536950"/>
          <p14:tracePt t="36981" x="7423150" y="3500438"/>
          <p14:tracePt t="36998" x="7408863" y="3479800"/>
          <p14:tracePt t="37015" x="7400925" y="3457575"/>
          <p14:tracePt t="37031" x="7386638" y="3443288"/>
          <p14:tracePt t="37048" x="7380288" y="3429000"/>
          <p14:tracePt t="37065" x="7372350" y="3422650"/>
          <p14:tracePt t="37105" x="7366000" y="3408363"/>
          <p14:tracePt t="37137" x="7366000" y="3394075"/>
          <p14:tracePt t="37145" x="7358063" y="3386138"/>
          <p14:tracePt t="37162" x="7358063" y="3379788"/>
          <p14:tracePt t="37225" x="7358063" y="3371850"/>
          <p14:tracePt t="37233" x="7366000" y="3343275"/>
          <p14:tracePt t="37241" x="7372350" y="3343275"/>
          <p14:tracePt t="37241" x="7400925" y="3336925"/>
          <p14:tracePt t="37249" x="7415213" y="3336925"/>
          <p14:tracePt t="37264" x="7466013" y="3328988"/>
          <p14:tracePt t="37281" x="7472363" y="3328988"/>
          <p14:tracePt t="37297" x="7500938" y="3328988"/>
          <p14:tracePt t="37315" x="7543800" y="3328988"/>
          <p14:tracePt t="37332" x="7586663" y="3328988"/>
          <p14:tracePt t="37347" x="7600950" y="3328988"/>
          <p14:tracePt t="37365" x="7615238" y="3328988"/>
          <p14:tracePt t="37380" x="7629525" y="3328988"/>
          <p14:tracePt t="37398" x="7651750" y="3336925"/>
          <p14:tracePt t="37414" x="7680325" y="3343275"/>
          <p14:tracePt t="37430" x="7700963" y="3351213"/>
          <p14:tracePt t="37448" x="7715250" y="3351213"/>
          <p14:tracePt t="37464" x="7737475" y="3357563"/>
          <p14:tracePt t="37464" x="7743825" y="3357563"/>
          <p14:tracePt t="37481" x="7780338" y="3357563"/>
          <p14:tracePt t="37497" x="7794625" y="3357563"/>
          <p14:tracePt t="37515" x="7815263" y="3357563"/>
          <p14:tracePt t="37531" x="7829550" y="3357563"/>
          <p14:tracePt t="37548" x="7866063" y="3357563"/>
          <p14:tracePt t="37563" x="7886700" y="3357563"/>
          <p14:tracePt t="37580" x="7900988" y="3357563"/>
          <p14:tracePt t="37597" x="7929563" y="3357563"/>
          <p14:tracePt t="37614" x="7937500" y="3357563"/>
          <p14:tracePt t="37631" x="7943850" y="3357563"/>
          <p14:tracePt t="37647" x="7951788" y="3357563"/>
          <p14:tracePt t="37698" x="7966075" y="3357563"/>
          <p14:tracePt t="37728" x="7972425" y="3357563"/>
          <p14:tracePt t="37737" x="7986713" y="3357563"/>
          <p14:tracePt t="37745" x="8001000" y="3357563"/>
          <p14:tracePt t="37764" x="8023225" y="3357563"/>
          <p14:tracePt t="37769" x="8037513" y="3357563"/>
          <p14:tracePt t="37780" x="8058150" y="3357563"/>
          <p14:tracePt t="37797" x="8094663" y="3357563"/>
          <p14:tracePt t="37814" x="8115300" y="3357563"/>
          <p14:tracePt t="37830" x="8137525" y="3351213"/>
          <p14:tracePt t="37847" x="8143875" y="3343275"/>
          <p14:tracePt t="37863" x="8201025" y="3343275"/>
          <p14:tracePt t="37882" x="8223250" y="3343275"/>
          <p14:tracePt t="37897" x="8266113" y="3343275"/>
          <p14:tracePt t="37914" x="8286750" y="3343275"/>
          <p14:tracePt t="37930" x="8315325" y="3343275"/>
          <p14:tracePt t="37947" x="8337550" y="3343275"/>
          <p14:tracePt t="37964" x="8366125" y="3343275"/>
          <p14:tracePt t="37979" x="8394700" y="3343275"/>
          <p14:tracePt t="37997" x="8423275" y="3343275"/>
          <p14:tracePt t="38013" x="8458200" y="3343275"/>
          <p14:tracePt t="38030" x="8486775" y="3343275"/>
          <p14:tracePt t="38046" x="8501063" y="3343275"/>
          <p14:tracePt t="38063" x="8509000" y="3343275"/>
          <p14:tracePt t="38080" x="8523288" y="3343275"/>
          <p14:tracePt t="38096" x="8543925" y="3343275"/>
          <p14:tracePt t="38114" x="8551863" y="3343275"/>
          <p14:tracePt t="38129" x="8566150" y="3343275"/>
          <p14:tracePt t="38147" x="8572500" y="3343275"/>
          <p14:tracePt t="38163" x="8586788" y="3343275"/>
          <p14:tracePt t="38180" x="8601075" y="3343275"/>
          <p14:tracePt t="38196" x="8615363" y="3343275"/>
          <p14:tracePt t="38213" x="8623300" y="3343275"/>
          <p14:tracePt t="38230" x="8637588" y="3343275"/>
          <p14:tracePt t="38265" x="8643938" y="3343275"/>
          <p14:tracePt t="38281" x="8651875" y="3343275"/>
          <p14:tracePt t="38288" x="8658225" y="3343275"/>
          <p14:tracePt t="38296" x="8672513" y="3343275"/>
          <p14:tracePt t="38313" x="8701088" y="3343275"/>
          <p14:tracePt t="38361" x="8709025" y="3351213"/>
          <p14:tracePt t="38369" x="8709025" y="3365500"/>
          <p14:tracePt t="38378" x="8729663" y="3386138"/>
          <p14:tracePt t="38385" x="8729663" y="3414713"/>
          <p14:tracePt t="38396" x="8737600" y="3443288"/>
          <p14:tracePt t="38412" x="8737600" y="3451225"/>
          <p14:tracePt t="38641" x="8743950" y="3457575"/>
          <p14:tracePt t="39034" x="8723313" y="3465513"/>
          <p14:tracePt t="39065" x="8709025" y="3471863"/>
          <p14:tracePt t="39073" x="8701088" y="3471863"/>
          <p14:tracePt t="39089" x="8694738" y="3479800"/>
          <p14:tracePt t="39104" x="8680450" y="3479800"/>
          <p14:tracePt t="39111" x="8643938" y="3500438"/>
          <p14:tracePt t="39128" x="8601075" y="3514725"/>
          <p14:tracePt t="39146" x="8566150" y="3543300"/>
          <p14:tracePt t="39162" x="8523288" y="3557588"/>
          <p14:tracePt t="39179" x="8466138" y="3594100"/>
          <p14:tracePt t="39195" x="8308975" y="3657600"/>
          <p14:tracePt t="39212" x="8094663" y="3736975"/>
          <p14:tracePt t="39228" x="7858125" y="3851275"/>
          <p14:tracePt t="39244" x="7743825" y="3871913"/>
          <p14:tracePt t="39262" x="7700963" y="3879850"/>
          <p14:tracePt t="39278" x="7658100" y="3900488"/>
          <p14:tracePt t="39295" x="7615238" y="3914775"/>
          <p14:tracePt t="39311" x="7580313" y="3922713"/>
          <p14:tracePt t="39328" x="7543800" y="3951288"/>
          <p14:tracePt t="39344" x="7494588" y="3965575"/>
          <p14:tracePt t="39362" x="7458075" y="3986213"/>
          <p14:tracePt t="39378" x="7423150" y="3994150"/>
          <p14:tracePt t="39394" x="7408863" y="4000500"/>
          <p14:tracePt t="39411" x="7366000" y="4008438"/>
          <p14:tracePt t="39428" x="7343775" y="4029075"/>
          <p14:tracePt t="39445" x="7308850" y="4043363"/>
          <p14:tracePt t="39461" x="7300913" y="4043363"/>
          <p14:tracePt t="39538" x="7294563" y="4051300"/>
          <p14:tracePt t="39548" x="7294563" y="4057650"/>
          <p14:tracePt t="39550" x="7294563" y="4079875"/>
          <p14:tracePt t="39562" x="7343775" y="4129088"/>
          <p14:tracePt t="39578" x="7380288" y="4194175"/>
          <p14:tracePt t="39595" x="7451725" y="4243388"/>
          <p14:tracePt t="39611" x="7551738" y="4294188"/>
          <p14:tracePt t="39628" x="7629525" y="4314825"/>
          <p14:tracePt t="39644" x="7700963" y="4329113"/>
          <p14:tracePt t="39661" x="7772400" y="4329113"/>
          <p14:tracePt t="39677" x="7880350" y="4329113"/>
          <p14:tracePt t="39694" x="7943850" y="4329113"/>
          <p14:tracePt t="39712" x="7972425" y="4329113"/>
          <p14:tracePt t="39727" x="7980363" y="4329113"/>
          <p14:tracePt t="39744" x="8001000" y="4314825"/>
          <p14:tracePt t="39761" x="8008938" y="4300538"/>
          <p14:tracePt t="39777" x="8015288" y="4265613"/>
          <p14:tracePt t="39794" x="8015288" y="4200525"/>
          <p14:tracePt t="39811" x="8015288" y="4143375"/>
          <p14:tracePt t="39827" x="7972425" y="4071938"/>
          <p14:tracePt t="39844" x="7923213" y="3943350"/>
          <p14:tracePt t="39861" x="7880350" y="3851275"/>
          <p14:tracePt t="39877" x="7823200" y="3751263"/>
          <p14:tracePt t="39894" x="7794625" y="3729038"/>
          <p14:tracePt t="39953" x="7786688" y="3729038"/>
          <p14:tracePt t="39962" x="7780338" y="3722688"/>
          <p14:tracePt t="39977" x="7766050" y="3708400"/>
          <p14:tracePt t="39978" x="7758113" y="3700463"/>
          <p14:tracePt t="40105" x="7758113" y="3679825"/>
          <p14:tracePt t="40113" x="7758113" y="3671888"/>
          <p14:tracePt t="40121" x="7758113" y="3665538"/>
          <p14:tracePt t="40129" x="7758113" y="3657600"/>
          <p14:tracePt t="40143" x="7758113" y="3643313"/>
          <p14:tracePt t="40143" x="7758113" y="3636963"/>
          <p14:tracePt t="40145" x="7758113" y="3614738"/>
          <p14:tracePt t="40160" x="7758113" y="3436938"/>
          <p14:tracePt t="40177" x="7758113" y="3279775"/>
          <p14:tracePt t="40193" x="7758113" y="3143250"/>
          <p14:tracePt t="40210" x="7786688" y="2994025"/>
          <p14:tracePt t="40227" x="7880350" y="2779713"/>
          <p14:tracePt t="40243" x="7994650" y="2528888"/>
          <p14:tracePt t="40261" x="8037513" y="2314575"/>
          <p14:tracePt t="40276" x="8043863" y="2185988"/>
          <p14:tracePt t="40293" x="8058150" y="2093913"/>
          <p14:tracePt t="40310" x="8066088" y="2036763"/>
          <p14:tracePt t="40326" x="8066088" y="2014538"/>
          <p14:tracePt t="40343" x="8066088" y="2008188"/>
          <p14:tracePt t="40417" x="8066088" y="2065338"/>
          <p14:tracePt t="40425" x="8066088" y="2122488"/>
          <p14:tracePt t="40433" x="8023225" y="2193925"/>
          <p14:tracePt t="40441" x="8015288" y="2300288"/>
          <p14:tracePt t="40443" x="8001000" y="2479675"/>
          <p14:tracePt t="40459" x="7958138" y="2686050"/>
          <p14:tracePt t="40476" x="7929563" y="2928938"/>
          <p14:tracePt t="40493" x="7894638" y="3157538"/>
          <p14:tracePt t="40509" x="7894638" y="3286125"/>
          <p14:tracePt t="40527" x="7894638" y="3294063"/>
          <p14:tracePt t="40585" x="7894638" y="3300413"/>
          <p14:tracePt t="40593" x="7908925" y="3300413"/>
          <p14:tracePt t="40601" x="7943850" y="3294063"/>
          <p14:tracePt t="40609" x="7972425" y="3186113"/>
          <p14:tracePt t="40617" x="8029575" y="2943225"/>
          <p14:tracePt t="40627" x="8086725" y="2614613"/>
          <p14:tracePt t="40642" x="8115300" y="2322513"/>
          <p14:tracePt t="40660" x="8158163" y="2093913"/>
          <p14:tracePt t="40676" x="8166100" y="1951038"/>
          <p14:tracePt t="40692" x="8166100" y="1908175"/>
          <p14:tracePt t="40710" x="8166100" y="1885950"/>
          <p14:tracePt t="40769" x="8158163" y="1879600"/>
          <p14:tracePt t="40777" x="8115300" y="1936750"/>
          <p14:tracePt t="40785" x="8086725" y="2014538"/>
          <p14:tracePt t="40793" x="8008938" y="2365375"/>
          <p14:tracePt t="40811" x="7951788" y="2608263"/>
          <p14:tracePt t="40826" x="7937500" y="2800350"/>
          <p14:tracePt t="40843" x="7886700" y="2936875"/>
          <p14:tracePt t="40859" x="7837488" y="3114675"/>
          <p14:tracePt t="40876" x="7800975" y="3243263"/>
          <p14:tracePt t="40893" x="7800975" y="3300413"/>
          <p14:tracePt t="40953" x="7800975" y="3308350"/>
          <p14:tracePt t="40961" x="7808913" y="3208338"/>
          <p14:tracePt t="40962" x="7829550" y="3100388"/>
          <p14:tracePt t="40975" x="7829550" y="2843213"/>
          <p14:tracePt t="40992" x="7843838" y="2386013"/>
          <p14:tracePt t="41010" x="7843838" y="2165350"/>
          <p14:tracePt t="41025" x="7837488" y="2079625"/>
          <p14:tracePt t="41042" x="7829550" y="2071688"/>
          <p14:tracePt t="41059" x="7800975" y="2065338"/>
          <p14:tracePt t="41075" x="7743825" y="2136775"/>
          <p14:tracePt t="41093" x="7658100" y="2336800"/>
          <p14:tracePt t="41108" x="7529513" y="2622550"/>
          <p14:tracePt t="41126" x="7443788" y="2957513"/>
          <p14:tracePt t="41143" x="7372350" y="3251200"/>
          <p14:tracePt t="41159" x="7358063" y="3494088"/>
          <p14:tracePt t="41175" x="7358063" y="3629025"/>
          <p14:tracePt t="41175" x="7358063" y="3671888"/>
          <p14:tracePt t="41193" x="7358063" y="3700463"/>
          <p14:tracePt t="41209" x="7366000" y="3722688"/>
          <p14:tracePt t="41225" x="7415213" y="3700463"/>
          <p14:tracePt t="41241" x="7486650" y="3579813"/>
          <p14:tracePt t="41258" x="7551738" y="3365500"/>
          <p14:tracePt t="41276" x="7586663" y="3171825"/>
          <p14:tracePt t="41292" x="7643813" y="3008313"/>
          <p14:tracePt t="41309" x="7643813" y="2914650"/>
          <p14:tracePt t="41325" x="7643813" y="2900363"/>
          <p14:tracePt t="41342" x="7643813" y="2886075"/>
          <p14:tracePt t="41358" x="7637463" y="2886075"/>
          <p14:tracePt t="41375" x="7629525" y="2886075"/>
          <p14:tracePt t="41392" x="7594600" y="2922588"/>
          <p14:tracePt t="41408" x="7580313" y="3008313"/>
          <p14:tracePt t="41426" x="7558088" y="3065463"/>
          <p14:tracePt t="41441" x="7537450" y="3143250"/>
          <p14:tracePt t="41459" x="7529513" y="3179763"/>
          <p14:tracePt t="41475" x="7529513" y="3194050"/>
          <p14:tracePt t="41492" x="7529513" y="3200400"/>
          <p14:tracePt t="41508" x="7529513" y="3214688"/>
          <p14:tracePt t="41525" x="7529513" y="3222625"/>
          <p14:tracePt t="41542" x="7529513" y="3228975"/>
          <p14:tracePt t="41558" x="7529513" y="3236913"/>
          <p14:tracePt t="41575" x="7529513" y="3251200"/>
          <p14:tracePt t="41592" x="7529513" y="3257550"/>
          <p14:tracePt t="41608" x="7529513" y="3271838"/>
          <p14:tracePt t="41608" x="7529513" y="3294063"/>
          <p14:tracePt t="41625" x="7529513" y="3308350"/>
          <p14:tracePt t="41642" x="7537450" y="3314700"/>
          <p14:tracePt t="41658" x="7537450" y="3328988"/>
          <p14:tracePt t="41675" x="7537450" y="3343275"/>
          <p14:tracePt t="41691" x="7543800" y="3365500"/>
          <p14:tracePt t="41707" x="7558088" y="3386138"/>
          <p14:tracePt t="41724" x="7572375" y="3408363"/>
          <p14:tracePt t="41801" x="7580313" y="3414713"/>
          <p14:tracePt t="41857" x="7586663" y="3414713"/>
          <p14:tracePt t="41860" x="7594600" y="3394075"/>
          <p14:tracePt t="41866" x="7594600" y="3371850"/>
          <p14:tracePt t="41875" x="7600950" y="3314700"/>
          <p14:tracePt t="41891" x="7623175" y="3251200"/>
          <p14:tracePt t="41908" x="7623175" y="3186113"/>
          <p14:tracePt t="41925" x="7623175" y="3094038"/>
          <p14:tracePt t="41941" x="7623175" y="2994025"/>
          <p14:tracePt t="41957" x="7623175" y="2886075"/>
          <p14:tracePt t="41975" x="7623175" y="2800350"/>
          <p14:tracePt t="41991" x="7623175" y="2714625"/>
          <p14:tracePt t="42008" x="7623175" y="2651125"/>
          <p14:tracePt t="42024" x="7615238" y="2608263"/>
          <p14:tracePt t="42041" x="7615238" y="2593975"/>
          <p14:tracePt t="42113" x="7615238" y="2586038"/>
          <p14:tracePt t="42120" x="7615238" y="2565400"/>
          <p14:tracePt t="42129" x="7615238" y="2557463"/>
          <p14:tracePt t="42140" x="7623175" y="2522538"/>
          <p14:tracePt t="42141" x="7666038" y="2451100"/>
          <p14:tracePt t="42158" x="7672388" y="2408238"/>
          <p14:tracePt t="42173" x="7680325" y="2336800"/>
          <p14:tracePt t="42190" x="7680325" y="2286000"/>
          <p14:tracePt t="42208" x="7694613" y="2251075"/>
          <p14:tracePt t="42223" x="7694613" y="2214563"/>
          <p14:tracePt t="42223" x="7694613" y="2208213"/>
          <p14:tracePt t="42242" x="7694613" y="2200275"/>
          <p14:tracePt t="42281" x="7694613" y="2193925"/>
          <p14:tracePt t="42321" x="7694613" y="2185988"/>
          <p14:tracePt t="42337" x="7694613" y="2171700"/>
          <p14:tracePt t="42705" x="7694613" y="2200275"/>
          <p14:tracePt t="42705" x="7694613" y="2236788"/>
          <p14:tracePt t="42721" x="7694613" y="2286000"/>
          <p14:tracePt t="42729" x="7694613" y="2343150"/>
          <p14:tracePt t="42737" x="7694613" y="2365375"/>
          <p14:tracePt t="42757" x="7694613" y="2486025"/>
          <p14:tracePt t="42757" x="7686675" y="2586038"/>
          <p14:tracePt t="42773" x="7643813" y="2665413"/>
          <p14:tracePt t="42790" x="7615238" y="2722563"/>
          <p14:tracePt t="42807" x="7608888" y="2779713"/>
          <p14:tracePt t="42823" x="7586663" y="2857500"/>
          <p14:tracePt t="42839" x="7586663" y="2936875"/>
          <p14:tracePt t="42857" x="7586663" y="3043238"/>
          <p14:tracePt t="42874" x="7586663" y="3086100"/>
          <p14:tracePt t="42890" x="7586663" y="3128963"/>
          <p14:tracePt t="42907" x="7586663" y="3143250"/>
          <p14:tracePt t="42922" x="7586663" y="3151188"/>
          <p14:tracePt t="42940" x="7572375" y="3171825"/>
          <p14:tracePt t="42956" x="7566025" y="3194050"/>
          <p14:tracePt t="42973" x="7558088" y="3214688"/>
          <p14:tracePt t="42989" x="7558088" y="3222625"/>
          <p14:tracePt t="43006" x="7551738" y="3228975"/>
          <p14:tracePt t="43023" x="7551738" y="3243263"/>
          <p14:tracePt t="43039" x="7551738" y="3251200"/>
          <p14:tracePt t="43056" x="7551738" y="3265488"/>
          <p14:tracePt t="43073" x="7551738" y="3294063"/>
          <p14:tracePt t="43090" x="7551738" y="3308350"/>
          <p14:tracePt t="43105" x="7551738" y="3322638"/>
          <p14:tracePt t="43123" x="7551738" y="3328988"/>
          <p14:tracePt t="43657" x="7529513" y="3336925"/>
          <p14:tracePt t="43665" x="7523163" y="3336925"/>
          <p14:tracePt t="43681" x="7515225" y="3336925"/>
          <p14:tracePt t="43689" x="7500938" y="3336925"/>
          <p14:tracePt t="43705" x="7480300" y="3336925"/>
          <p14:tracePt t="43713" x="7400925" y="3351213"/>
          <p14:tracePt t="43722" x="7258050" y="3357563"/>
          <p14:tracePt t="43739" x="7086600" y="3357563"/>
          <p14:tracePt t="43756" x="6958013" y="3379788"/>
          <p14:tracePt t="43771" x="6843713" y="3408363"/>
          <p14:tracePt t="43790" x="6757988" y="3408363"/>
          <p14:tracePt t="43805" x="6680200" y="3408363"/>
          <p14:tracePt t="43822" x="6608763" y="3414713"/>
          <p14:tracePt t="43839" x="6523038" y="3436938"/>
          <p14:tracePt t="43855" x="6457950" y="3451225"/>
          <p14:tracePt t="43872" x="6380163" y="3451225"/>
          <p14:tracePt t="43888" x="6251575" y="3451225"/>
          <p14:tracePt t="43905" x="6186488" y="3451225"/>
          <p14:tracePt t="43921" x="6137275" y="3451225"/>
          <p14:tracePt t="43939" x="6086475" y="3451225"/>
          <p14:tracePt t="43955" x="6008688" y="3451225"/>
          <p14:tracePt t="43971" x="5894388" y="3451225"/>
          <p14:tracePt t="43988" x="5751513" y="3451225"/>
          <p14:tracePt t="44005" x="5557838" y="3451225"/>
          <p14:tracePt t="44022" x="5386388" y="3451225"/>
          <p14:tracePt t="44038" x="5251450" y="3451225"/>
          <p14:tracePt t="44055" x="5080000" y="3451225"/>
          <p14:tracePt t="44072" x="4872038" y="3451225"/>
          <p14:tracePt t="44088" x="4629150" y="3451225"/>
          <p14:tracePt t="44104" x="4286250" y="3451225"/>
          <p14:tracePt t="44121" x="4114800" y="3451225"/>
          <p14:tracePt t="44138" x="3971925" y="3451225"/>
          <p14:tracePt t="44155" x="3836988" y="3451225"/>
          <p14:tracePt t="44171" x="3729038" y="3451225"/>
          <p14:tracePt t="44188" x="3651250" y="3451225"/>
          <p14:tracePt t="44205" x="3543300" y="3451225"/>
          <p14:tracePt t="44221" x="3386138" y="3451225"/>
          <p14:tracePt t="44238" x="3214688" y="3451225"/>
          <p14:tracePt t="44254" x="3071813" y="3451225"/>
          <p14:tracePt t="44271" x="2965450" y="3451225"/>
          <p14:tracePt t="44287" x="2894013" y="3451225"/>
          <p14:tracePt t="44304" x="2757488" y="3451225"/>
          <p14:tracePt t="44322" x="2600325" y="3457575"/>
          <p14:tracePt t="44337" x="2443163" y="3457575"/>
          <p14:tracePt t="44355" x="2322513" y="3457575"/>
          <p14:tracePt t="44370" x="2214563" y="3457575"/>
          <p14:tracePt t="44388" x="2108200" y="3471863"/>
          <p14:tracePt t="44404" x="1965325" y="3494088"/>
          <p14:tracePt t="44421" x="1771650" y="3522663"/>
          <p14:tracePt t="44437" x="1571625" y="3565525"/>
          <p14:tracePt t="44454" x="1428750" y="3586163"/>
          <p14:tracePt t="44471" x="1336675" y="3594100"/>
          <p14:tracePt t="44487" x="1257300" y="3614738"/>
          <p14:tracePt t="44504" x="1200150" y="3636963"/>
          <p14:tracePt t="44520" x="1108075" y="3665538"/>
          <p14:tracePt t="44538" x="1014413" y="3671888"/>
          <p14:tracePt t="44553" x="900113" y="3686175"/>
          <p14:tracePt t="44570" x="757238" y="3722688"/>
          <p14:tracePt t="44587" x="600075" y="3736975"/>
          <p14:tracePt t="44603" x="528638" y="3743325"/>
          <p14:tracePt t="44621" x="457200" y="3757613"/>
          <p14:tracePt t="44637" x="442913" y="3757613"/>
          <p14:tracePt t="44654" x="436563" y="3757613"/>
          <p14:tracePt t="44690" x="422275" y="3757613"/>
          <p14:tracePt t="44703" x="414338" y="3757613"/>
          <p14:tracePt t="44705" x="371475" y="3757613"/>
          <p14:tracePt t="44721" x="307975" y="3729038"/>
          <p14:tracePt t="44737" x="285750" y="3714750"/>
          <p14:tracePt t="44754" x="265113" y="3694113"/>
          <p14:tracePt t="44770" x="242888" y="3671888"/>
          <p14:tracePt t="44788" x="236538" y="3657600"/>
          <p14:tracePt t="44804" x="236538" y="3614738"/>
          <p14:tracePt t="44820" x="236538" y="3551238"/>
          <p14:tracePt t="44837" x="236538" y="3494088"/>
          <p14:tracePt t="44854" x="236538" y="3436938"/>
          <p14:tracePt t="44871" x="236538" y="3408363"/>
          <p14:tracePt t="44887" x="257175" y="3357563"/>
          <p14:tracePt t="44903" x="279400" y="3308350"/>
          <p14:tracePt t="44920" x="307975" y="3271838"/>
          <p14:tracePt t="44937" x="342900" y="3243263"/>
          <p14:tracePt t="44954" x="365125" y="3214688"/>
          <p14:tracePt t="44969" x="400050" y="3179763"/>
          <p14:tracePt t="44987" x="457200" y="3143250"/>
          <p14:tracePt t="45003" x="500063" y="3122613"/>
          <p14:tracePt t="45020" x="536575" y="3100388"/>
          <p14:tracePt t="45036" x="565150" y="3094038"/>
          <p14:tracePt t="45053" x="593725" y="3071813"/>
          <p14:tracePt t="45069" x="622300" y="3065463"/>
          <p14:tracePt t="45087" x="642938" y="3057525"/>
          <p14:tracePt t="45103" x="685800" y="3051175"/>
          <p14:tracePt t="45119" x="750888" y="3051175"/>
          <p14:tracePt t="45119" x="779463" y="3043238"/>
          <p14:tracePt t="45138" x="857250" y="3043238"/>
          <p14:tracePt t="45154" x="928688" y="3022600"/>
          <p14:tracePt t="45169" x="965200" y="3014663"/>
          <p14:tracePt t="45186" x="971550" y="3014663"/>
          <p14:tracePt t="45202" x="985838" y="3014663"/>
          <p14:tracePt t="45219" x="1000125" y="3014663"/>
          <p14:tracePt t="45236" x="1028700" y="3008313"/>
          <p14:tracePt t="45252" x="1065213" y="2994025"/>
          <p14:tracePt t="45269" x="1079500" y="2994025"/>
          <p14:tracePt t="45287" x="1122363" y="2994025"/>
          <p14:tracePt t="45302" x="1150938" y="2994025"/>
          <p14:tracePt t="45320" x="1193800" y="2994025"/>
          <p14:tracePt t="45336" x="1243013" y="2979738"/>
          <p14:tracePt t="45353" x="1293813" y="2979738"/>
          <p14:tracePt t="45369" x="1322388" y="2971800"/>
          <p14:tracePt t="45386" x="1336675" y="2971800"/>
          <p14:tracePt t="45402" x="1357313" y="2971800"/>
          <p14:tracePt t="45419" x="1379538" y="2971800"/>
          <p14:tracePt t="45436" x="1400175" y="2971800"/>
          <p14:tracePt t="45452" x="1414463" y="2971800"/>
          <p14:tracePt t="45470" x="1436688" y="2971800"/>
          <p14:tracePt t="45485" x="1471613" y="2971800"/>
          <p14:tracePt t="45503" x="1493838" y="2971800"/>
          <p14:tracePt t="45519" x="1522413" y="2971800"/>
          <p14:tracePt t="45536" x="1557338" y="2971800"/>
          <p14:tracePt t="45552" x="1585913" y="2979738"/>
          <p14:tracePt t="45570" x="1600200" y="2986088"/>
          <p14:tracePt t="45585" x="1636713" y="2994025"/>
          <p14:tracePt t="45603" x="1665288" y="3008313"/>
          <p14:tracePt t="45619" x="1708150" y="3028950"/>
          <p14:tracePt t="45636" x="1728788" y="3036888"/>
          <p14:tracePt t="45652" x="1743075" y="3051175"/>
          <p14:tracePt t="45668" x="1743075" y="3057525"/>
          <p14:tracePt t="45686" x="1751013" y="3094038"/>
          <p14:tracePt t="45702" x="1765300" y="3108325"/>
          <p14:tracePt t="45719" x="1765300" y="3128963"/>
          <p14:tracePt t="45735" x="1771650" y="3143250"/>
          <p14:tracePt t="45752" x="1779588" y="3171825"/>
          <p14:tracePt t="45770" x="1779588" y="3214688"/>
          <p14:tracePt t="45786" x="1779588" y="3251200"/>
          <p14:tracePt t="45802" x="1779588" y="3265488"/>
          <p14:tracePt t="45819" x="1779588" y="3300413"/>
          <p14:tracePt t="45835" x="1779588" y="3351213"/>
          <p14:tracePt t="45852" x="1779588" y="3379788"/>
          <p14:tracePt t="45868" x="1751013" y="3408363"/>
          <p14:tracePt t="45885" x="1736725" y="3422650"/>
          <p14:tracePt t="45901" x="1708150" y="3436938"/>
          <p14:tracePt t="45918" x="1671638" y="3465513"/>
          <p14:tracePt t="45935" x="1628775" y="3479800"/>
          <p14:tracePt t="45952" x="1579563" y="3500438"/>
          <p14:tracePt t="45968" x="1485900" y="3508375"/>
          <p14:tracePt t="45986" x="1408113" y="3508375"/>
          <p14:tracePt t="46002" x="1350963" y="3508375"/>
          <p14:tracePt t="46019" x="1308100" y="3508375"/>
          <p14:tracePt t="46035" x="1279525" y="3508375"/>
          <p14:tracePt t="46052" x="1265238" y="3508375"/>
          <p14:tracePt t="46068" x="1228725" y="3508375"/>
          <p14:tracePt t="46085" x="1193800" y="3508375"/>
          <p14:tracePt t="46102" x="1179513" y="3508375"/>
          <p14:tracePt t="46118" x="1157288" y="3508375"/>
          <p14:tracePt t="46136" x="1136650" y="3508375"/>
          <p14:tracePt t="46151" x="1100138" y="3508375"/>
          <p14:tracePt t="46168" x="1071563" y="3508375"/>
          <p14:tracePt t="46185" x="1028700" y="3508375"/>
          <p14:tracePt t="46202" x="1014413" y="3508375"/>
          <p14:tracePt t="46218" x="985838" y="3508375"/>
          <p14:tracePt t="46235" x="936625" y="3508375"/>
          <p14:tracePt t="46252" x="857250" y="3508375"/>
          <p14:tracePt t="46268" x="822325" y="3508375"/>
          <p14:tracePt t="46285" x="800100" y="3508375"/>
          <p14:tracePt t="46301" x="779463" y="3508375"/>
          <p14:tracePt t="46319" x="765175" y="3508375"/>
          <p14:tracePt t="46335" x="736600" y="3508375"/>
          <p14:tracePt t="46352" x="728663" y="3508375"/>
          <p14:tracePt t="46393" x="722313" y="3508375"/>
          <p14:tracePt t="46401" x="700088" y="3508375"/>
          <p14:tracePt t="46409" x="642938" y="3508375"/>
          <p14:tracePt t="46423" x="585788" y="3508375"/>
          <p14:tracePt t="46434" x="542925" y="3508375"/>
          <p14:tracePt t="46451" x="528638" y="3508375"/>
          <p14:tracePt t="46505" x="522288" y="3508375"/>
          <p14:tracePt t="46519" x="508000" y="3508375"/>
          <p14:tracePt t="46521" x="479425" y="3508375"/>
          <p14:tracePt t="46535" x="465138" y="3508375"/>
          <p14:tracePt t="46551" x="450850" y="3508375"/>
          <p14:tracePt t="46665" x="442913" y="3508375"/>
          <p14:tracePt t="46705" x="450850" y="3500438"/>
          <p14:tracePt t="46722" x="471488" y="3500438"/>
          <p14:tracePt t="46737" x="479425" y="3500438"/>
          <p14:tracePt t="46750" x="485775" y="3494088"/>
          <p14:tracePt t="46857" x="493713" y="3494088"/>
          <p14:tracePt t="46865" x="508000" y="3494088"/>
          <p14:tracePt t="46868" x="522288" y="3494088"/>
          <p14:tracePt t="46883" x="565150" y="3494088"/>
          <p14:tracePt t="46900" x="622300" y="3494088"/>
          <p14:tracePt t="46918" x="650875" y="3494088"/>
          <p14:tracePt t="46934" x="700088" y="3508375"/>
          <p14:tracePt t="46951" x="742950" y="3522663"/>
          <p14:tracePt t="46967" x="836613" y="3557588"/>
          <p14:tracePt t="46984" x="928688" y="3579813"/>
          <p14:tracePt t="47000" x="1057275" y="3622675"/>
          <p14:tracePt t="47018" x="1114425" y="3636963"/>
          <p14:tracePt t="47034" x="1143000" y="3636963"/>
          <p14:tracePt t="47050" x="1185863" y="3643313"/>
          <p14:tracePt t="47067" x="1222375" y="3665538"/>
          <p14:tracePt t="47083" x="1265238" y="3671888"/>
          <p14:tracePt t="47101" x="1322388" y="3679825"/>
          <p14:tracePt t="47117" x="1365250" y="3708400"/>
          <p14:tracePt t="47135" x="1422400" y="3714750"/>
          <p14:tracePt t="47150" x="1485900" y="3729038"/>
          <p14:tracePt t="47167" x="1522413" y="3743325"/>
          <p14:tracePt t="47184" x="1557338" y="3743325"/>
          <p14:tracePt t="47200" x="1579563" y="3743325"/>
          <p14:tracePt t="47200" x="1585913" y="3743325"/>
          <p14:tracePt t="47218" x="1608138" y="3751263"/>
          <p14:tracePt t="47233" x="1628775" y="3751263"/>
          <p14:tracePt t="47251" x="1651000" y="3757613"/>
          <p14:tracePt t="47266" x="1671638" y="3765550"/>
          <p14:tracePt t="47284" x="1708150" y="3765550"/>
          <p14:tracePt t="47300" x="1728788" y="3765550"/>
          <p14:tracePt t="47316" x="1751013" y="3786188"/>
          <p14:tracePt t="47360" x="1785938" y="3800475"/>
          <p14:tracePt t="47369" x="1800225" y="3822700"/>
          <p14:tracePt t="47377" x="1828800" y="3851275"/>
          <p14:tracePt t="47385" x="1865313" y="3886200"/>
          <p14:tracePt t="47400" x="1879600" y="3900488"/>
          <p14:tracePt t="47416" x="1914525" y="3922713"/>
          <p14:tracePt t="47434" x="1922463" y="3937000"/>
          <p14:tracePt t="47450" x="1928813" y="3951288"/>
          <p14:tracePt t="47466" x="1936750" y="3965575"/>
          <p14:tracePt t="47483" x="1943100" y="3971925"/>
          <p14:tracePt t="47500" x="1951038" y="3986213"/>
          <p14:tracePt t="47516" x="1957388" y="3994150"/>
          <p14:tracePt t="47532" x="1957388" y="4000500"/>
          <p14:tracePt t="47550" x="1965325" y="4029075"/>
          <p14:tracePt t="47566" x="1971675" y="4051300"/>
          <p14:tracePt t="47583" x="1971675" y="4071938"/>
          <p14:tracePt t="47599" x="1971675" y="4114800"/>
          <p14:tracePt t="47616" x="1971675" y="4208463"/>
          <p14:tracePt t="47633" x="1971675" y="4314825"/>
          <p14:tracePt t="47650" x="1971675" y="4422775"/>
          <p14:tracePt t="47665" x="1971675" y="4486275"/>
          <p14:tracePt t="47682" x="1951038" y="4565650"/>
          <p14:tracePt t="47699" x="1951038" y="4600575"/>
          <p14:tracePt t="47716" x="1936750" y="4614863"/>
          <p14:tracePt t="47825" x="1936750" y="4622800"/>
          <p14:tracePt t="47832" x="1951038" y="4657725"/>
          <p14:tracePt t="47849" x="1957388" y="4714875"/>
          <p14:tracePt t="47850" x="1957388" y="4779963"/>
          <p14:tracePt t="47866" x="1971675" y="4808538"/>
          <p14:tracePt t="47882" x="1971675" y="4829175"/>
          <p14:tracePt t="47899" x="1971675" y="4837113"/>
          <p14:tracePt t="47916" x="1971675" y="4843463"/>
          <p14:tracePt t="47932" x="1985963" y="4872038"/>
          <p14:tracePt t="47950" x="2008188" y="4894263"/>
          <p14:tracePt t="47966" x="2022475" y="4908550"/>
          <p14:tracePt t="47982" x="2028825" y="4914900"/>
          <p14:tracePt t="48001" x="2043113" y="4929188"/>
          <p14:tracePt t="48016" x="2065338" y="4943475"/>
          <p14:tracePt t="48081" x="2079625" y="4943475"/>
          <p14:tracePt t="48089" x="2122488" y="4929188"/>
          <p14:tracePt t="48091" x="2151063" y="4900613"/>
          <p14:tracePt t="48098" x="2222500" y="4800600"/>
          <p14:tracePt t="48115" x="2279650" y="4651375"/>
          <p14:tracePt t="48133" x="2322513" y="4451350"/>
          <p14:tracePt t="48149" x="2351088" y="4243388"/>
          <p14:tracePt t="48166" x="2351088" y="4071938"/>
          <p14:tracePt t="48182" x="2351088" y="3879850"/>
          <p14:tracePt t="48199" x="2351088" y="3694113"/>
          <p14:tracePt t="48216" x="2357438" y="3479800"/>
          <p14:tracePt t="48232" x="2386013" y="3286125"/>
          <p14:tracePt t="48232" x="2428875" y="3194050"/>
          <p14:tracePt t="48250" x="2451100" y="3036888"/>
          <p14:tracePt t="48265" x="2471738" y="2922588"/>
          <p14:tracePt t="48282" x="2471738" y="2843213"/>
          <p14:tracePt t="48298" x="2471738" y="2786063"/>
          <p14:tracePt t="48315" x="2471738" y="2714625"/>
          <p14:tracePt t="48331" x="2471738" y="2636838"/>
          <p14:tracePt t="48348" x="2471738" y="2528888"/>
          <p14:tracePt t="48365" x="2471738" y="2451100"/>
          <p14:tracePt t="48382" x="2451100" y="2336800"/>
          <p14:tracePt t="48399" x="2451100" y="2271713"/>
          <p14:tracePt t="48414" x="2451100" y="2185988"/>
          <p14:tracePt t="48432" x="2451100" y="2093913"/>
          <p14:tracePt t="48448" x="2451100" y="1914525"/>
          <p14:tracePt t="48465" x="2451100" y="1793875"/>
          <p14:tracePt t="48481" x="2451100" y="1714500"/>
          <p14:tracePt t="48498" x="2451100" y="1651000"/>
          <p14:tracePt t="48514" x="2451100" y="1579563"/>
          <p14:tracePt t="48531" x="2451100" y="1528763"/>
          <p14:tracePt t="48548" x="2451100" y="1522413"/>
          <p14:tracePt t="48565" x="2451100" y="1514475"/>
          <p14:tracePt t="49466" x="2451100" y="1522413"/>
          <p14:tracePt t="49473" x="2451100" y="1528763"/>
          <p14:tracePt t="49481" x="2451100" y="1536700"/>
          <p14:tracePt t="49497" x="2451100" y="1550988"/>
          <p14:tracePt t="49617" x="2451100" y="1565275"/>
          <p14:tracePt t="49626" x="2451100" y="1608138"/>
          <p14:tracePt t="49632" x="2451100" y="1614488"/>
          <p14:tracePt t="49641" x="2451100" y="1636713"/>
          <p14:tracePt t="49758" x="2451100" y="1643063"/>
          <p14:tracePt t="49777" x="2465388" y="1643063"/>
          <p14:tracePt t="50161" x="2471738" y="1643063"/>
          <p14:tracePt t="50165" x="2479675" y="1636713"/>
          <p14:tracePt t="50249" x="2493963" y="1636713"/>
          <p14:tracePt t="50361" x="2500313" y="1636713"/>
          <p14:tracePt t="50393" x="2508250" y="1636713"/>
          <p14:tracePt t="50433" x="2508250" y="1643063"/>
          <p14:tracePt t="50441" x="2508250" y="1651000"/>
          <p14:tracePt t="50449" x="2508250" y="1657350"/>
          <p14:tracePt t="50457" x="2508250" y="1671638"/>
          <p14:tracePt t="50466" x="2508250" y="1679575"/>
          <p14:tracePt t="50478" x="2514600" y="1700213"/>
          <p14:tracePt t="50529" x="2514600" y="1714500"/>
          <p14:tracePt t="50537" x="2514600" y="1722438"/>
          <p14:tracePt t="50543" x="2514600" y="1728788"/>
          <p14:tracePt t="50545" x="2514600" y="1736725"/>
          <p14:tracePt t="52873" x="2551113" y="1736725"/>
          <p14:tracePt t="52881" x="2593975" y="1722438"/>
          <p14:tracePt t="52892" x="2608263" y="1714500"/>
          <p14:tracePt t="52961" x="2628900" y="1714500"/>
          <p14:tracePt t="52969" x="2636838" y="1714500"/>
          <p14:tracePt t="52985" x="2651125" y="1714500"/>
          <p14:tracePt t="52988" x="2657475" y="1722438"/>
          <p14:tracePt t="53009" x="2693988" y="1757363"/>
          <p14:tracePt t="53010" x="2765425" y="1828800"/>
          <p14:tracePt t="53026" x="2894013" y="1928813"/>
          <p14:tracePt t="53042" x="3057525" y="2036763"/>
          <p14:tracePt t="53058" x="3200400" y="2136775"/>
          <p14:tracePt t="53074" x="3265488" y="2214563"/>
          <p14:tracePt t="53091" x="3308350" y="2293938"/>
          <p14:tracePt t="53109" x="3394075" y="2451100"/>
          <p14:tracePt t="53125" x="3457575" y="2614613"/>
          <p14:tracePt t="53142" x="3551238" y="2828925"/>
          <p14:tracePt t="53158" x="3614738" y="3014663"/>
          <p14:tracePt t="53175" x="3657600" y="3143250"/>
          <p14:tracePt t="53192" x="3671888" y="3222625"/>
          <p14:tracePt t="53208" x="3722688" y="3379788"/>
          <p14:tracePt t="53225" x="3736975" y="3443288"/>
          <p14:tracePt t="53241" x="3757613" y="3571875"/>
          <p14:tracePt t="53258" x="3757613" y="3679825"/>
          <p14:tracePt t="53274" x="3757613" y="3786188"/>
          <p14:tracePt t="53292" x="3757613" y="3851275"/>
          <p14:tracePt t="53307" x="3757613" y="3914775"/>
          <p14:tracePt t="53324" x="3757613" y="3994150"/>
          <p14:tracePt t="53341" x="3757613" y="4071938"/>
          <p14:tracePt t="53357" x="3757613" y="4165600"/>
          <p14:tracePt t="53374" x="3757613" y="4214813"/>
          <p14:tracePt t="53391" x="3757613" y="4257675"/>
          <p14:tracePt t="53408" x="3757613" y="4329113"/>
          <p14:tracePt t="53424" x="3779838" y="4422775"/>
          <p14:tracePt t="53442" x="3814763" y="4508500"/>
          <p14:tracePt t="53457" x="3836988" y="4557713"/>
          <p14:tracePt t="53474" x="3871913" y="4637088"/>
          <p14:tracePt t="53491" x="3894138" y="4694238"/>
          <p14:tracePt t="53508" x="3922713" y="4751388"/>
          <p14:tracePt t="53524" x="3929063" y="4786313"/>
          <p14:tracePt t="53540" x="3937000" y="4794250"/>
          <p14:tracePt t="53617" x="3951288" y="4794250"/>
          <p14:tracePt t="53633" x="3965575" y="4772025"/>
          <p14:tracePt t="53641" x="3965575" y="4737100"/>
          <p14:tracePt t="53649" x="3965575" y="4665663"/>
          <p14:tracePt t="53658" x="3965575" y="4586288"/>
          <p14:tracePt t="53673" x="3965575" y="4522788"/>
          <p14:tracePt t="53690" x="3965575" y="4457700"/>
          <p14:tracePt t="53707" x="3965575" y="4394200"/>
          <p14:tracePt t="53724" x="3965575" y="4314825"/>
          <p14:tracePt t="53741" x="3971925" y="4257675"/>
          <p14:tracePt t="53757" x="3971925" y="4251325"/>
          <p14:tracePt t="53774" x="3979863" y="4243388"/>
          <p14:tracePt t="53825" x="3986213" y="4237038"/>
          <p14:tracePt t="53825" x="3994150" y="4271963"/>
          <p14:tracePt t="53849" x="3994150" y="4329113"/>
          <p14:tracePt t="53857" x="3994150" y="4379913"/>
          <p14:tracePt t="53858" x="3994150" y="4537075"/>
          <p14:tracePt t="53874" x="3994150" y="4679950"/>
          <p14:tracePt t="53890" x="3965575" y="4857750"/>
          <p14:tracePt t="53907" x="3900488" y="5051425"/>
          <p14:tracePt t="53925" x="3851275" y="5186363"/>
          <p14:tracePt t="53940" x="3808413" y="5265738"/>
          <p14:tracePt t="53957" x="3779838" y="5300663"/>
          <p14:tracePt t="53973" x="3765550" y="5314950"/>
          <p14:tracePt t="53991" x="3757613" y="5322888"/>
          <p14:tracePt t="54026" x="3751263" y="5329238"/>
          <p14:tracePt t="54026" x="3743325" y="5329238"/>
          <p14:tracePt t="54040" x="3671888" y="5357813"/>
          <p14:tracePt t="54057" x="3629025" y="5357813"/>
          <p14:tracePt t="54073" x="3522663" y="5357813"/>
          <p14:tracePt t="54090" x="3351213" y="5357813"/>
          <p14:tracePt t="54107" x="3194050" y="5357813"/>
          <p14:tracePt t="54123" x="3071813" y="5357813"/>
          <p14:tracePt t="54141" x="3000375" y="5357813"/>
          <p14:tracePt t="54156" x="2936875" y="5351463"/>
          <p14:tracePt t="54174" x="2871788" y="5337175"/>
          <p14:tracePt t="54189" x="2814638" y="5337175"/>
          <p14:tracePt t="54206" x="2722563" y="5337175"/>
          <p14:tracePt t="54224" x="2643188" y="5337175"/>
          <p14:tracePt t="54239" x="2593975" y="5337175"/>
          <p14:tracePt t="54257" x="2586038" y="5337175"/>
          <p14:tracePt t="54353" x="2608263" y="5337175"/>
          <p14:tracePt t="54361" x="2671763" y="5337175"/>
          <p14:tracePt t="54377" x="2700338" y="5337175"/>
          <p14:tracePt t="54385" x="2736850" y="5337175"/>
          <p14:tracePt t="54393" x="2814638" y="5337175"/>
          <p14:tracePt t="54406" x="2836863" y="5337175"/>
          <p14:tracePt t="54422" x="2857500" y="5337175"/>
          <p14:tracePt t="54440" x="2865438" y="5337175"/>
          <p14:tracePt t="54456" x="2914650" y="5365750"/>
          <p14:tracePt t="54473" x="2943225" y="5380038"/>
          <p14:tracePt t="54489" x="3000375" y="5408613"/>
          <p14:tracePt t="54506" x="3057525" y="5429250"/>
          <p14:tracePt t="54523" x="3108325" y="5443538"/>
          <p14:tracePt t="54539" x="3171825" y="5443538"/>
          <p14:tracePt t="54557" x="3236913" y="5457825"/>
          <p14:tracePt t="54573" x="3343275" y="5457825"/>
          <p14:tracePt t="54590" x="3500438" y="5457825"/>
          <p14:tracePt t="54606" x="3657600" y="5457825"/>
          <p14:tracePt t="54622" x="3829050" y="5457825"/>
          <p14:tracePt t="54639" x="3986213" y="5457825"/>
          <p14:tracePt t="54655" x="4094163" y="5457825"/>
          <p14:tracePt t="54672" x="4194175" y="5457825"/>
          <p14:tracePt t="54689" x="4286250" y="5457825"/>
          <p14:tracePt t="54705" x="4379913" y="5457825"/>
          <p14:tracePt t="54722" x="4465638" y="5457825"/>
          <p14:tracePt t="54740" x="4557713" y="5457825"/>
          <p14:tracePt t="54755" x="4651375" y="5457825"/>
          <p14:tracePt t="54773" x="4714875" y="5457825"/>
          <p14:tracePt t="54790" x="4794250" y="5457825"/>
          <p14:tracePt t="54807" x="4857750" y="5457825"/>
          <p14:tracePt t="54822" x="4937125" y="5457825"/>
          <p14:tracePt t="54839" x="5022850" y="5457825"/>
          <p14:tracePt t="54856" x="5143500" y="5451475"/>
          <p14:tracePt t="54872" x="5343525" y="5429250"/>
          <p14:tracePt t="54890" x="5429250" y="5429250"/>
          <p14:tracePt t="54905" x="5472113" y="5429250"/>
          <p14:tracePt t="54923" x="5522913" y="5429250"/>
          <p14:tracePt t="54939" x="5543550" y="5429250"/>
          <p14:tracePt t="54956" x="5580063" y="5429250"/>
          <p14:tracePt t="54972" x="5643563" y="5429250"/>
          <p14:tracePt t="54989" x="5708650" y="5429250"/>
          <p14:tracePt t="55007" x="5786438" y="5429250"/>
          <p14:tracePt t="55022" x="5851525" y="5414963"/>
          <p14:tracePt t="55039" x="5922963" y="5400675"/>
          <p14:tracePt t="55055" x="5994400" y="5380038"/>
          <p14:tracePt t="55072" x="6051550" y="5357813"/>
          <p14:tracePt t="55089" x="6100763" y="5343525"/>
          <p14:tracePt t="55105" x="6122988" y="5337175"/>
          <p14:tracePt t="55121" x="6151563" y="5337175"/>
          <p14:tracePt t="55139" x="6172200" y="5329238"/>
          <p14:tracePt t="55156" x="6186488" y="5329238"/>
          <p14:tracePt t="55172" x="6194425" y="5329238"/>
          <p14:tracePt t="55188" x="6215063" y="5308600"/>
          <p14:tracePt t="55205" x="6251575" y="5308600"/>
          <p14:tracePt t="55222" x="6329363" y="5308600"/>
          <p14:tracePt t="55238" x="6394450" y="5308600"/>
          <p14:tracePt t="55255" x="6529388" y="5308600"/>
          <p14:tracePt t="55271" x="6608763" y="5308600"/>
          <p14:tracePt t="55271" x="6643688" y="5308600"/>
          <p14:tracePt t="55305" x="6723063" y="5314950"/>
          <p14:tracePt t="55305" x="6780213" y="5322888"/>
          <p14:tracePt t="55321" x="6823075" y="5329238"/>
          <p14:tracePt t="55339" x="6837363" y="5329238"/>
          <p14:tracePt t="55354" x="6872288" y="5343525"/>
          <p14:tracePt t="55372" x="6886575" y="5357813"/>
          <p14:tracePt t="55388" x="6900863" y="5365750"/>
          <p14:tracePt t="55405" x="6908800" y="5372100"/>
          <p14:tracePt t="55421" x="6915150" y="5380038"/>
          <p14:tracePt t="55438" x="6915150" y="5394325"/>
          <p14:tracePt t="55454" x="6915150" y="5451475"/>
          <p14:tracePt t="55472" x="6915150" y="5500688"/>
          <p14:tracePt t="55488" x="6886575" y="5565775"/>
          <p14:tracePt t="55505" x="6880225" y="5572125"/>
          <p14:tracePt t="55521" x="6858000" y="5594350"/>
          <p14:tracePt t="55538" x="6843713" y="5637213"/>
          <p14:tracePt t="55556" x="6808788" y="5672138"/>
          <p14:tracePt t="55571" x="6765925" y="5722938"/>
          <p14:tracePt t="55588" x="6680200" y="5780088"/>
          <p14:tracePt t="55604" x="6615113" y="5808663"/>
          <p14:tracePt t="55622" x="6600825" y="5822950"/>
          <p14:tracePt t="55638" x="6565900" y="5822950"/>
          <p14:tracePt t="55654" x="6543675" y="5829300"/>
          <p14:tracePt t="55672" x="6486525" y="5851525"/>
          <p14:tracePt t="55687" x="6423025" y="5851525"/>
          <p14:tracePt t="55687" x="6365875" y="5857875"/>
          <p14:tracePt t="55706" x="6257925" y="5872163"/>
          <p14:tracePt t="55721" x="6151563" y="5872163"/>
          <p14:tracePt t="55738" x="6065838" y="5872163"/>
          <p14:tracePt t="55754" x="5986463" y="5872163"/>
          <p14:tracePt t="55771" x="5922963" y="5872163"/>
          <p14:tracePt t="55789" x="5880100" y="5872163"/>
          <p14:tracePt t="55804" x="5800725" y="5872163"/>
          <p14:tracePt t="55822" x="5722938" y="5872163"/>
          <p14:tracePt t="55838" x="5608638" y="5851525"/>
          <p14:tracePt t="55855" x="5451475" y="5843588"/>
          <p14:tracePt t="55870" x="5322888" y="5815013"/>
          <p14:tracePt t="55888" x="5214938" y="5794375"/>
          <p14:tracePt t="55904" x="5080000" y="5780088"/>
          <p14:tracePt t="55922" x="5022850" y="5751513"/>
          <p14:tracePt t="55938" x="4965700" y="5729288"/>
          <p14:tracePt t="55955" x="4951413" y="5700713"/>
          <p14:tracePt t="55970" x="4922838" y="5665788"/>
          <p14:tracePt t="55988" x="4922838" y="5622925"/>
          <p14:tracePt t="56005" x="4922838" y="5580063"/>
          <p14:tracePt t="56021" x="4914900" y="5522913"/>
          <p14:tracePt t="56038" x="4914900" y="5472113"/>
          <p14:tracePt t="56054" x="4914900" y="5394325"/>
          <p14:tracePt t="56071" x="4914900" y="5351463"/>
          <p14:tracePt t="56087" x="4943475" y="5308600"/>
          <p14:tracePt t="56087" x="4951413" y="5294313"/>
          <p14:tracePt t="56106" x="4972050" y="5280025"/>
          <p14:tracePt t="56120" x="5057775" y="5229225"/>
          <p14:tracePt t="56137" x="5122863" y="5222875"/>
          <p14:tracePt t="56154" x="5237163" y="5172075"/>
          <p14:tracePt t="56170" x="5357813" y="5172075"/>
          <p14:tracePt t="56188" x="5551488" y="5172075"/>
          <p14:tracePt t="56204" x="5722938" y="5172075"/>
          <p14:tracePt t="56221" x="5880100" y="5172075"/>
          <p14:tracePt t="56237" x="5980113" y="5172075"/>
          <p14:tracePt t="56254" x="6051550" y="5172075"/>
          <p14:tracePt t="56270" x="6137275" y="5172075"/>
          <p14:tracePt t="56286" x="6251575" y="5194300"/>
          <p14:tracePt t="56304" x="6394450" y="5214938"/>
          <p14:tracePt t="56320" x="6608763" y="5229225"/>
          <p14:tracePt t="56338" x="6686550" y="5243513"/>
          <p14:tracePt t="56353" x="6723063" y="5257800"/>
          <p14:tracePt t="56370" x="6765925" y="5257800"/>
          <p14:tracePt t="56387" x="6823075" y="5286375"/>
          <p14:tracePt t="56404" x="6880225" y="5314950"/>
          <p14:tracePt t="56420" x="6915150" y="5343525"/>
          <p14:tracePt t="56436" x="6929438" y="5357813"/>
          <p14:tracePt t="56454" x="6943725" y="5372100"/>
          <p14:tracePt t="56470" x="6943725" y="5394325"/>
          <p14:tracePt t="56487" x="6943725" y="5422900"/>
          <p14:tracePt t="56503" x="6943725" y="5480050"/>
          <p14:tracePt t="56520" x="6943725" y="5543550"/>
          <p14:tracePt t="56536" x="6908800" y="5657850"/>
          <p14:tracePt t="56554" x="6865938" y="5722938"/>
          <p14:tracePt t="56570" x="6851650" y="5765800"/>
          <p14:tracePt t="56587" x="6808788" y="5815013"/>
          <p14:tracePt t="56603" x="6780213" y="5843588"/>
          <p14:tracePt t="56620" x="6743700" y="5872163"/>
          <p14:tracePt t="56637" x="6686550" y="5900738"/>
          <p14:tracePt t="56652" x="6608763" y="5922963"/>
          <p14:tracePt t="56670" x="6551613" y="5943600"/>
          <p14:tracePt t="56686" x="6515100" y="5943600"/>
          <p14:tracePt t="56737" x="6508750" y="5943600"/>
          <p14:tracePt t="56745" x="6494463" y="5943600"/>
          <p14:tracePt t="56753" x="6465888" y="5943600"/>
          <p14:tracePt t="56769" x="6394450" y="5929313"/>
          <p14:tracePt t="56771" x="6300788" y="5829300"/>
          <p14:tracePt t="56787" x="6265863" y="5757863"/>
          <p14:tracePt t="56803" x="6223000" y="5686425"/>
          <p14:tracePt t="56820" x="6180138" y="5637213"/>
          <p14:tracePt t="56836" x="6137275" y="5557838"/>
          <p14:tracePt t="56853" x="6065838" y="5480050"/>
          <p14:tracePt t="56870" x="5986463" y="5400675"/>
          <p14:tracePt t="56886" x="5829300" y="5272088"/>
          <p14:tracePt t="56902" x="5708650" y="5157788"/>
          <p14:tracePt t="56920" x="5543550" y="4986338"/>
          <p14:tracePt t="56936" x="5200650" y="4643438"/>
          <p14:tracePt t="56953" x="4943475" y="4414838"/>
          <p14:tracePt t="56969" x="4700588" y="4171950"/>
          <p14:tracePt t="56986" x="4522788" y="3994150"/>
          <p14:tracePt t="57003" x="4400550" y="3808413"/>
          <p14:tracePt t="57019" x="4379913" y="3694113"/>
          <p14:tracePt t="57036" x="4329113" y="3565525"/>
          <p14:tracePt t="57053" x="4286250" y="3465513"/>
          <p14:tracePt t="57069" x="4237038" y="3400425"/>
          <p14:tracePt t="57085" x="4165600" y="3328988"/>
          <p14:tracePt t="57102" x="4086225" y="3251200"/>
          <p14:tracePt t="57118" x="4014788" y="3186113"/>
          <p14:tracePt t="57136" x="3929063" y="3079750"/>
          <p14:tracePt t="57136" x="3879850" y="3022600"/>
          <p14:tracePt t="57153" x="3757613" y="2922588"/>
          <p14:tracePt t="57169" x="3571875" y="2814638"/>
          <p14:tracePt t="57186" x="3429000" y="2714625"/>
          <p14:tracePt t="57202" x="3308350" y="2628900"/>
          <p14:tracePt t="57219" x="3222625" y="2571750"/>
          <p14:tracePt t="57235" x="3171825" y="2522538"/>
          <p14:tracePt t="57252" x="3114675" y="2479675"/>
          <p14:tracePt t="57269" x="3057525" y="2428875"/>
          <p14:tracePt t="57285" x="3014663" y="2379663"/>
          <p14:tracePt t="57303" x="2965450" y="2322513"/>
          <p14:tracePt t="57319" x="2908300" y="2279650"/>
          <p14:tracePt t="57336" x="2871788" y="2251075"/>
          <p14:tracePt t="57352" x="2843213" y="2236788"/>
          <p14:tracePt t="57369" x="2828925" y="2214563"/>
          <p14:tracePt t="57386" x="2786063" y="2157413"/>
          <p14:tracePt t="57402" x="2771775" y="2100263"/>
          <p14:tracePt t="57418" x="2751138" y="2043113"/>
          <p14:tracePt t="57435" x="2743200" y="1985963"/>
          <p14:tracePt t="57451" x="2736850" y="1951038"/>
          <p14:tracePt t="57468" x="2736850" y="1928813"/>
          <p14:tracePt t="57485" x="2736850" y="1908175"/>
          <p14:tracePt t="57501" x="2728913" y="1900238"/>
          <p14:tracePt t="57640" x="2728913" y="1936750"/>
          <p14:tracePt t="57649" x="2728913" y="1951038"/>
          <p14:tracePt t="57657" x="2743200" y="2057400"/>
          <p14:tracePt t="57669" x="2757488" y="2143125"/>
          <p14:tracePt t="57685" x="2771775" y="2208213"/>
          <p14:tracePt t="57702" x="2808288" y="2336800"/>
          <p14:tracePt t="57718" x="2814638" y="2422525"/>
          <p14:tracePt t="57735" x="2865438" y="2557463"/>
          <p14:tracePt t="57751" x="2943225" y="2757488"/>
          <p14:tracePt t="57768" x="3094038" y="2971800"/>
          <p14:tracePt t="57785" x="3208338" y="3100388"/>
          <p14:tracePt t="57802" x="3314700" y="3208338"/>
          <p14:tracePt t="57818" x="3429000" y="3336925"/>
          <p14:tracePt t="57835" x="3557588" y="3457575"/>
          <p14:tracePt t="57852" x="3700463" y="3571875"/>
          <p14:tracePt t="57868" x="3879850" y="3651250"/>
          <p14:tracePt t="57885" x="4108450" y="3694113"/>
          <p14:tracePt t="57901" x="4357688" y="3751263"/>
          <p14:tracePt t="57918" x="4629150" y="3765550"/>
          <p14:tracePt t="57934" x="4908550" y="3786188"/>
          <p14:tracePt t="57951" x="5186363" y="3843338"/>
          <p14:tracePt t="57968" x="5537200" y="3908425"/>
          <p14:tracePt t="57985" x="6165850" y="3922713"/>
          <p14:tracePt t="58002" x="6623050" y="3922713"/>
          <p14:tracePt t="58018" x="6994525" y="3922713"/>
          <p14:tracePt t="58034" x="7243763" y="3886200"/>
          <p14:tracePt t="58050" x="7400925" y="3871913"/>
          <p14:tracePt t="58068" x="7523163" y="3865563"/>
          <p14:tracePt t="58085" x="7637463" y="3829050"/>
          <p14:tracePt t="58101" x="7800975" y="3800475"/>
          <p14:tracePt t="58118" x="7980363" y="3751263"/>
          <p14:tracePt t="58134" x="8143875" y="3700463"/>
          <p14:tracePt t="58151" x="8286750" y="3671888"/>
          <p14:tracePt t="58167" x="8394700" y="3671888"/>
          <p14:tracePt t="58185" x="8623300" y="3671888"/>
          <p14:tracePt t="58201" x="8809038" y="3671888"/>
          <p14:tracePt t="58218" x="8966200" y="3671888"/>
          <p14:tracePt t="58234" x="9023350" y="3679825"/>
          <p14:tracePt t="58251" x="9037638" y="3679825"/>
          <p14:tracePt t="58313" x="9058275" y="3722688"/>
          <p14:tracePt t="58320" x="9072563" y="3771900"/>
          <p14:tracePt t="58328" x="9080500" y="3800475"/>
          <p14:tracePt t="58333" x="9080500" y="3857625"/>
          <p14:tracePt t="58351" x="9080500" y="3900488"/>
          <p14:tracePt t="58367" x="9080500" y="3957638"/>
          <p14:tracePt t="58384" x="9015413" y="4057650"/>
          <p14:tracePt t="58400" x="8880475" y="4171950"/>
          <p14:tracePt t="58417" x="8823325" y="4222750"/>
          <p14:tracePt t="58434" x="8766175" y="4257675"/>
          <p14:tracePt t="58450" x="8694738" y="4308475"/>
          <p14:tracePt t="58467" x="8580438" y="4343400"/>
          <p14:tracePt t="58484" x="8443913" y="4394200"/>
          <p14:tracePt t="58500" x="8329613" y="4443413"/>
          <p14:tracePt t="58517" x="8251825" y="4457700"/>
          <p14:tracePt t="58533" x="8180388" y="4479925"/>
          <p14:tracePt t="58551" x="8137525" y="4479925"/>
          <p14:tracePt t="58566" x="8094663" y="4479925"/>
          <p14:tracePt t="58584" x="8051800" y="4479925"/>
          <p14:tracePt t="58584" x="8037513" y="4479925"/>
          <p14:tracePt t="58602" x="7986713" y="4471988"/>
          <p14:tracePt t="58617" x="7915275" y="4429125"/>
          <p14:tracePt t="58634" x="7843838" y="4394200"/>
          <p14:tracePt t="58650" x="7751763" y="4300538"/>
          <p14:tracePt t="58667" x="7658100" y="4208463"/>
          <p14:tracePt t="58684" x="7551738" y="4086225"/>
          <p14:tracePt t="58700" x="7500938" y="3971925"/>
          <p14:tracePt t="58716" x="7466013" y="3822700"/>
          <p14:tracePt t="58733" x="7423150" y="3643313"/>
          <p14:tracePt t="58750" x="7415213" y="3436938"/>
          <p14:tracePt t="58766" x="7415213" y="3194050"/>
          <p14:tracePt t="58784" x="7429500" y="2971800"/>
          <p14:tracePt t="58800" x="7523163" y="2728913"/>
          <p14:tracePt t="58817" x="7566025" y="2628900"/>
          <p14:tracePt t="58833" x="7608888" y="2543175"/>
          <p14:tracePt t="58850" x="7651750" y="2443163"/>
          <p14:tracePt t="58866" x="7729538" y="2365375"/>
          <p14:tracePt t="58883" x="7808913" y="2286000"/>
          <p14:tracePt t="58900" x="7908925" y="2243138"/>
          <p14:tracePt t="58916" x="7972425" y="2236788"/>
          <p14:tracePt t="58933" x="8043863" y="2214563"/>
          <p14:tracePt t="58950" x="8094663" y="2214563"/>
          <p14:tracePt t="58966" x="8208963" y="2171700"/>
          <p14:tracePt t="58983" x="8323263" y="2136775"/>
          <p14:tracePt t="59000" x="8415338" y="2136775"/>
          <p14:tracePt t="59017" x="8615363" y="2136775"/>
          <p14:tracePt t="59034" x="8751888" y="2200275"/>
          <p14:tracePt t="59050" x="8858250" y="2271713"/>
          <p14:tracePt t="59066" x="8915400" y="2357438"/>
          <p14:tracePt t="59083" x="8943975" y="2457450"/>
          <p14:tracePt t="59099" x="8980488" y="2608263"/>
          <p14:tracePt t="59116" x="8980488" y="2814638"/>
          <p14:tracePt t="59132" x="8980488" y="3036888"/>
          <p14:tracePt t="59151" x="8980488" y="3243263"/>
          <p14:tracePt t="59166" x="8966200" y="3414713"/>
          <p14:tracePt t="59183" x="8886825" y="3586163"/>
          <p14:tracePt t="59199" x="8801100" y="3694113"/>
          <p14:tracePt t="59216" x="8701088" y="3751263"/>
          <p14:tracePt t="59234" x="8537575" y="3800475"/>
          <p14:tracePt t="59249" x="8223250" y="3857625"/>
          <p14:tracePt t="59266" x="7915275" y="3871913"/>
          <p14:tracePt t="59283" x="7658100" y="3871913"/>
          <p14:tracePt t="59300" x="7400925" y="3871913"/>
          <p14:tracePt t="59316" x="7115175" y="3871913"/>
          <p14:tracePt t="59333" x="6823075" y="3871913"/>
          <p14:tracePt t="59349" x="6529388" y="3871913"/>
          <p14:tracePt t="59366" x="6229350" y="3871913"/>
          <p14:tracePt t="59382" x="5872163" y="3871913"/>
          <p14:tracePt t="59399" x="5465763" y="3851275"/>
          <p14:tracePt t="59416" x="5065713" y="3757613"/>
          <p14:tracePt t="59432" x="4486275" y="3651250"/>
          <p14:tracePt t="59450" x="4122738" y="3622675"/>
          <p14:tracePt t="59465" x="3629025" y="3622675"/>
          <p14:tracePt t="59482" x="2965450" y="3622675"/>
          <p14:tracePt t="59499" x="2500313" y="3622675"/>
          <p14:tracePt t="59516" x="2208213" y="3565525"/>
          <p14:tracePt t="59532" x="2079625" y="3529013"/>
          <p14:tracePt t="59548" x="1957388" y="3486150"/>
          <p14:tracePt t="59566" x="1865313" y="3451225"/>
          <p14:tracePt t="59582" x="1765300" y="3429000"/>
          <p14:tracePt t="59600" x="1571625" y="3379788"/>
          <p14:tracePt t="59615" x="1271588" y="3308350"/>
          <p14:tracePt t="59632" x="857250" y="3222625"/>
          <p14:tracePt t="59649" x="642938" y="3157538"/>
          <p14:tracePt t="59666" x="557213" y="3114675"/>
          <p14:tracePt t="59682" x="514350" y="3100388"/>
          <p14:tracePt t="59699" x="457200" y="3071813"/>
          <p14:tracePt t="59716" x="414338" y="3071813"/>
          <p14:tracePt t="59731" x="371475" y="3065463"/>
          <p14:tracePt t="59749" x="342900" y="3065463"/>
          <p14:tracePt t="59793" x="336550" y="3065463"/>
          <p14:tracePt t="60009" x="342900" y="3065463"/>
          <p14:tracePt t="60025" x="371475" y="3086100"/>
          <p14:tracePt t="60041" x="393700" y="3122613"/>
          <p14:tracePt t="60049" x="400050" y="3143250"/>
          <p14:tracePt t="60065" x="422275" y="3200400"/>
          <p14:tracePt t="60071" x="436563" y="3243263"/>
          <p14:tracePt t="60081" x="436563" y="3300413"/>
          <p14:tracePt t="60098" x="450850" y="3357563"/>
          <p14:tracePt t="60115" x="450850" y="3400425"/>
          <p14:tracePt t="60131" x="465138" y="3436938"/>
          <p14:tracePt t="60164" x="471488" y="3443288"/>
          <p14:tracePt t="60165" x="479425" y="3451225"/>
          <p14:tracePt t="60209" x="479425" y="3465513"/>
          <p14:tracePt t="60217" x="485775" y="3471863"/>
          <p14:tracePt t="60249" x="493713" y="3479800"/>
          <p14:tracePt t="60257" x="500063" y="3479800"/>
          <p14:tracePt t="60265" x="508000" y="3479800"/>
          <p14:tracePt t="60265" x="542925" y="3479800"/>
          <p14:tracePt t="60281" x="585788" y="3479800"/>
          <p14:tracePt t="60298" x="628650" y="3465513"/>
          <p14:tracePt t="60314" x="685800" y="3457575"/>
          <p14:tracePt t="60332" x="750888" y="3422650"/>
          <p14:tracePt t="60348" x="779463" y="3386138"/>
          <p14:tracePt t="60364" x="793750" y="3371850"/>
          <p14:tracePt t="60380" x="822325" y="3336925"/>
          <p14:tracePt t="60397" x="828675" y="3328988"/>
          <p14:tracePt t="60414" x="842963" y="3322638"/>
          <p14:tracePt t="60489" x="850900" y="3322638"/>
          <p14:tracePt t="60497" x="857250" y="3322638"/>
          <p14:tracePt t="60505" x="871538" y="3328988"/>
          <p14:tracePt t="60516" x="871538" y="3343275"/>
          <p14:tracePt t="60530" x="900113" y="3371850"/>
          <p14:tracePt t="60548" x="908050" y="3386138"/>
          <p14:tracePt t="60593" x="914400" y="3394075"/>
          <p14:tracePt t="60609" x="922338" y="3400425"/>
          <p14:tracePt t="60657" x="928688" y="3400425"/>
          <p14:tracePt t="60673" x="936625" y="3400425"/>
          <p14:tracePt t="60721" x="942975" y="3400425"/>
          <p14:tracePt t="61673" x="957263" y="3400425"/>
          <p14:tracePt t="61713" x="965200" y="3400425"/>
          <p14:tracePt t="61841" x="971550" y="3400425"/>
          <p14:tracePt t="61920" x="979488" y="3400425"/>
          <p14:tracePt t="62217" x="965200" y="3414713"/>
          <p14:tracePt t="62233" x="965200" y="3422650"/>
          <p14:tracePt t="62241" x="957263" y="3429000"/>
          <p14:tracePt t="62249" x="957263" y="3443288"/>
          <p14:tracePt t="62261" x="957263" y="3457575"/>
          <p14:tracePt t="62278" x="950913" y="3465513"/>
          <p14:tracePt t="62321" x="950913" y="3479800"/>
          <p14:tracePt t="62332" x="950913" y="3486150"/>
          <p14:tracePt t="62353" x="950913" y="3500438"/>
          <p14:tracePt t="62369" x="942975" y="3514725"/>
          <p14:tracePt t="62592" x="957263" y="3514725"/>
          <p14:tracePt t="62601" x="965200" y="3514725"/>
          <p14:tracePt t="62611" x="971550" y="3514725"/>
          <p14:tracePt t="62641" x="979488" y="3514725"/>
          <p14:tracePt t="62649" x="993775" y="3514725"/>
          <p14:tracePt t="62681" x="1000125" y="3514725"/>
          <p14:tracePt t="63818" x="1008063" y="3514725"/>
          <p14:tracePt t="63825" x="1065213" y="3508375"/>
          <p14:tracePt t="63833" x="1122363" y="3500438"/>
          <p14:tracePt t="63841" x="1179513" y="3486150"/>
          <p14:tracePt t="63849" x="1343025" y="3465513"/>
          <p14:tracePt t="63860" x="1550988" y="3451225"/>
          <p14:tracePt t="63876" x="1808163" y="3394075"/>
          <p14:tracePt t="63893" x="1957388" y="3357563"/>
          <p14:tracePt t="63909" x="2057400" y="3336925"/>
          <p14:tracePt t="63926" x="2143125" y="3308350"/>
          <p14:tracePt t="63942" x="2286000" y="3208338"/>
          <p14:tracePt t="63959" x="2528888" y="3051175"/>
          <p14:tracePt t="63976" x="2879725" y="2771775"/>
          <p14:tracePt t="63993" x="3022600" y="2628900"/>
          <p14:tracePt t="64010" x="3157538" y="2528888"/>
          <p14:tracePt t="64026" x="3300413" y="2414588"/>
          <p14:tracePt t="64042" x="3379788" y="2351088"/>
          <p14:tracePt t="64059" x="3414713" y="2300288"/>
          <p14:tracePt t="64076" x="3422650" y="2293938"/>
          <p14:tracePt t="64092" x="3436938" y="2279650"/>
          <p14:tracePt t="64144" x="3457575" y="2265363"/>
          <p14:tracePt t="64149" x="3508375" y="2265363"/>
          <p14:tracePt t="64160" x="3557588" y="2265363"/>
          <p14:tracePt t="64169" x="3665538" y="2265363"/>
          <p14:tracePt t="64177" x="3922713" y="2265363"/>
          <p14:tracePt t="64192" x="4429125" y="2265363"/>
          <p14:tracePt t="64209" x="4808538" y="2265363"/>
          <p14:tracePt t="64226" x="5294313" y="2308225"/>
          <p14:tracePt t="64242" x="5686425" y="2322513"/>
          <p14:tracePt t="64258" x="6151563" y="2322513"/>
          <p14:tracePt t="64275" x="6508750" y="2322513"/>
          <p14:tracePt t="64292" x="6843713" y="2322513"/>
          <p14:tracePt t="64309" x="7100888" y="2322513"/>
          <p14:tracePt t="64325" x="7208838" y="2322513"/>
          <p14:tracePt t="64342" x="7215188" y="2322513"/>
          <p14:tracePt t="64358" x="7223125" y="2322513"/>
          <p14:tracePt t="64393" x="7229475" y="2322513"/>
          <p14:tracePt t="64393" x="7315200" y="2322513"/>
          <p14:tracePt t="64410" x="7394575" y="2308225"/>
          <p14:tracePt t="64425" x="7466013" y="2300288"/>
          <p14:tracePt t="64441" x="7523163" y="2279650"/>
          <p14:tracePt t="64459" x="7586663" y="2251075"/>
          <p14:tracePt t="64476" x="7615238" y="2236788"/>
          <p14:tracePt t="64492" x="7637463" y="2236788"/>
          <p14:tracePt t="64508" x="7666038" y="2222500"/>
          <p14:tracePt t="64525" x="7694613" y="2214563"/>
          <p14:tracePt t="64585" x="7708900" y="2214563"/>
          <p14:tracePt t="64601" x="7715250" y="2214563"/>
          <p14:tracePt t="64609" x="7723188" y="2214563"/>
          <p14:tracePt t="64617" x="7743825" y="2200275"/>
          <p14:tracePt t="64624" x="7758113" y="2193925"/>
          <p14:tracePt t="64642" x="7800975" y="2171700"/>
          <p14:tracePt t="64658" x="7851775" y="2151063"/>
          <p14:tracePt t="64675" x="7858125" y="2151063"/>
          <p14:tracePt t="64691" x="7880350" y="2143125"/>
          <p14:tracePt t="64708" x="7886700" y="2136775"/>
          <p14:tracePt t="64745" x="7915275" y="2136775"/>
          <p14:tracePt t="64758" x="7923213" y="2128838"/>
          <p14:tracePt t="64759" x="7937500" y="2122488"/>
          <p14:tracePt t="64780" x="7951788" y="2122488"/>
          <p14:tracePt t="64825" x="7958138" y="2122488"/>
          <p14:tracePt t="65345" x="7966075" y="2122488"/>
          <p14:tracePt t="65353" x="7972425" y="2114550"/>
          <p14:tracePt t="65897" x="7986713" y="2114550"/>
          <p14:tracePt t="65913" x="7994650" y="2114550"/>
          <p14:tracePt t="65923" x="8015288" y="2122488"/>
          <p14:tracePt t="65924" x="8043863" y="2208213"/>
          <p14:tracePt t="65941" x="8080375" y="2371725"/>
          <p14:tracePt t="65956" x="8215313" y="2557463"/>
          <p14:tracePt t="65974" x="8337550" y="2714625"/>
          <p14:tracePt t="65990" x="8437563" y="2851150"/>
          <p14:tracePt t="66007" x="8501063" y="2957513"/>
          <p14:tracePt t="66023" x="8543925" y="3014663"/>
          <p14:tracePt t="66039" x="8566150" y="3086100"/>
          <p14:tracePt t="66039" x="8566150" y="3136900"/>
          <p14:tracePt t="66058" x="8566150" y="3279775"/>
          <p14:tracePt t="66073" x="8566150" y="3451225"/>
          <p14:tracePt t="66090" x="8515350" y="3614738"/>
          <p14:tracePt t="66106" x="8480425" y="3743325"/>
          <p14:tracePt t="66123" x="8466138" y="3814763"/>
          <p14:tracePt t="66140" x="8451850" y="3857625"/>
          <p14:tracePt t="66156" x="8429625" y="3914775"/>
          <p14:tracePt t="66172" x="8386763" y="3979863"/>
          <p14:tracePt t="66190" x="8337550" y="4057650"/>
          <p14:tracePt t="66206" x="8280400" y="4143375"/>
          <p14:tracePt t="66223" x="8223250" y="4200525"/>
          <p14:tracePt t="66240" x="8143875" y="4265613"/>
          <p14:tracePt t="66256" x="8043863" y="4322763"/>
          <p14:tracePt t="66273" x="7980363" y="4351338"/>
          <p14:tracePt t="66289" x="7908925" y="4379913"/>
          <p14:tracePt t="66306" x="7800975" y="4429125"/>
          <p14:tracePt t="66322" x="7694613" y="4471988"/>
          <p14:tracePt t="66340" x="7615238" y="4494213"/>
          <p14:tracePt t="66355" x="7551738" y="4522788"/>
          <p14:tracePt t="66373" x="7515225" y="4529138"/>
          <p14:tracePt t="66390" x="7508875" y="4537075"/>
          <p14:tracePt t="67401" x="7500938" y="4537075"/>
          <p14:tracePt t="67415" x="7486650" y="4537075"/>
          <p14:tracePt t="67474" x="7480300" y="4537075"/>
          <p14:tracePt t="67490" x="7472363" y="4537075"/>
          <p14:tracePt t="67522" x="7466013" y="4537075"/>
          <p14:tracePt t="67578" x="7429500" y="4537075"/>
          <p14:tracePt t="67586" x="7400925" y="4537075"/>
          <p14:tracePt t="67594" x="7380288" y="4537075"/>
          <p14:tracePt t="67604" x="7343775" y="4537075"/>
          <p14:tracePt t="67621" x="7323138" y="4537075"/>
          <p14:tracePt t="67639" x="7308850" y="4537075"/>
          <p14:tracePt t="67655" x="7286625" y="4537075"/>
          <p14:tracePt t="67671" x="7280275" y="4537075"/>
          <p14:tracePt t="67706" x="7272338" y="4537075"/>
          <p14:tracePt t="67706" x="7237413" y="4508500"/>
          <p14:tracePt t="67722" x="7180263" y="4494213"/>
          <p14:tracePt t="67738" x="7065963" y="4457700"/>
          <p14:tracePt t="67755" x="6886575" y="4408488"/>
          <p14:tracePt t="67771" x="6700838" y="4343400"/>
          <p14:tracePt t="67790" x="6523038" y="4300538"/>
          <p14:tracePt t="67805" x="6372225" y="4243388"/>
          <p14:tracePt t="67822" x="6208713" y="4194175"/>
          <p14:tracePt t="67839" x="6115050" y="4179888"/>
          <p14:tracePt t="67854" x="6029325" y="4157663"/>
          <p14:tracePt t="67872" x="5951538" y="4157663"/>
          <p14:tracePt t="67888" x="5815013" y="4143375"/>
          <p14:tracePt t="67905" x="5643563" y="4143375"/>
          <p14:tracePt t="67921" x="5372100" y="4079875"/>
          <p14:tracePt t="67938" x="5229225" y="4071938"/>
          <p14:tracePt t="67954" x="5108575" y="4029075"/>
          <p14:tracePt t="67971" x="5014913" y="4008438"/>
          <p14:tracePt t="67987" x="4957763" y="3979863"/>
          <p14:tracePt t="68004" x="4929188" y="3971925"/>
          <p14:tracePt t="68021" x="4886325" y="3951288"/>
          <p14:tracePt t="68037" x="4829175" y="3922713"/>
          <p14:tracePt t="68055" x="4686300" y="3886200"/>
          <p14:tracePt t="68071" x="4522788" y="3836988"/>
          <p14:tracePt t="68088" x="4394200" y="3794125"/>
          <p14:tracePt t="68104" x="4300538" y="3743325"/>
          <p14:tracePt t="68121" x="4243388" y="3714750"/>
          <p14:tracePt t="68121" x="4222750" y="3700463"/>
          <p14:tracePt t="68138" x="4157663" y="3679825"/>
          <p14:tracePt t="68154" x="4079875" y="3657600"/>
          <p14:tracePt t="68171" x="3929063" y="3608388"/>
          <p14:tracePt t="68188" x="3800475" y="3557588"/>
          <p14:tracePt t="68204" x="3743325" y="3522663"/>
          <p14:tracePt t="68220" x="3694113" y="3494088"/>
          <p14:tracePt t="68237" x="3657600" y="3479800"/>
          <p14:tracePt t="68254" x="3600450" y="3451225"/>
          <p14:tracePt t="68271" x="3500438" y="3394075"/>
          <p14:tracePt t="68287" x="3400425" y="3328988"/>
          <p14:tracePt t="68303" x="3328988" y="3265488"/>
          <p14:tracePt t="68320" x="3257550" y="3171825"/>
          <p14:tracePt t="68337" x="3165475" y="3008313"/>
          <p14:tracePt t="68354" x="3151188" y="2943225"/>
          <p14:tracePt t="68370" x="3128963" y="2865438"/>
          <p14:tracePt t="68388" x="3108325" y="2794000"/>
          <p14:tracePt t="68403" x="3108325" y="2751138"/>
          <p14:tracePt t="68420" x="3108325" y="2714625"/>
          <p14:tracePt t="68436" x="3100388" y="2671763"/>
          <p14:tracePt t="68454" x="3100388" y="2622550"/>
          <p14:tracePt t="68470" x="3100388" y="2528888"/>
          <p14:tracePt t="68486" x="3100388" y="2451100"/>
          <p14:tracePt t="68504" x="3100388" y="2386013"/>
          <p14:tracePt t="68520" x="3100388" y="2351088"/>
          <p14:tracePt t="68537" x="3100388" y="2336800"/>
          <p14:tracePt t="68554" x="3100388" y="2265363"/>
          <p14:tracePt t="68570" x="3100388" y="2222500"/>
          <p14:tracePt t="68586" x="3100388" y="2200275"/>
          <p14:tracePt t="68604" x="3100388" y="2179638"/>
          <p14:tracePt t="68620" x="3100388" y="2136775"/>
          <p14:tracePt t="68637" x="3100388" y="2085975"/>
          <p14:tracePt t="68654" x="3100388" y="2043113"/>
          <p14:tracePt t="68670" x="3100388" y="2000250"/>
          <p14:tracePt t="68687" x="3094038" y="1993900"/>
          <p14:tracePt t="68703" x="3086100" y="1985963"/>
          <p14:tracePt t="68833" x="3086100" y="1993900"/>
          <p14:tracePt t="68842" x="3086100" y="2051050"/>
          <p14:tracePt t="68850" x="3100388" y="2114550"/>
          <p14:tracePt t="68861" x="3108325" y="2157413"/>
          <p14:tracePt t="68869" x="3128963" y="2286000"/>
          <p14:tracePt t="68886" x="3143250" y="2428875"/>
          <p14:tracePt t="68903" x="3171825" y="2636838"/>
          <p14:tracePt t="68919" x="3222625" y="2865438"/>
          <p14:tracePt t="68936" x="3279775" y="3079750"/>
          <p14:tracePt t="68952" x="3429000" y="3408363"/>
          <p14:tracePt t="68970" x="3486150" y="3536950"/>
          <p14:tracePt t="68986" x="3529013" y="3643313"/>
          <p14:tracePt t="69003" x="3551238" y="3722688"/>
          <p14:tracePt t="69020" x="3579813" y="3757613"/>
          <p14:tracePt t="69036" x="3586163" y="3765550"/>
          <p14:tracePt t="69053" x="3608388" y="3786188"/>
          <p14:tracePt t="69069" x="3614738" y="3786188"/>
          <p14:tracePt t="69086" x="3636963" y="3786188"/>
          <p14:tracePt t="69103" x="3694113" y="3786188"/>
          <p14:tracePt t="69119" x="3751263" y="3771900"/>
          <p14:tracePt t="69136" x="3808413" y="3751263"/>
          <p14:tracePt t="69152" x="3922713" y="3714750"/>
          <p14:tracePt t="69170" x="3929063" y="3714750"/>
          <p14:tracePt t="69210" x="3937000" y="3708400"/>
          <p14:tracePt t="69218" x="3943350" y="3700463"/>
          <p14:tracePt t="69226" x="3943350" y="3686175"/>
          <p14:tracePt t="69236" x="3979863" y="3657600"/>
          <p14:tracePt t="69253" x="3994150" y="3636963"/>
          <p14:tracePt t="69270" x="4000500" y="3608388"/>
          <p14:tracePt t="69285" x="4000500" y="3594100"/>
          <p14:tracePt t="69302" x="4000500" y="3571875"/>
          <p14:tracePt t="69320" x="4000500" y="3557588"/>
          <p14:tracePt t="69335" x="4014788" y="3536950"/>
          <p14:tracePt t="69353" x="4014788" y="3508375"/>
          <p14:tracePt t="69368" x="4014788" y="3486150"/>
          <p14:tracePt t="69403" x="4014788" y="3479800"/>
          <p14:tracePt t="69434" x="4014788" y="3471863"/>
          <p14:tracePt t="69506" x="4008438" y="3465513"/>
          <p14:tracePt t="69658" x="4008438" y="3457575"/>
          <p14:tracePt t="69666" x="4008438" y="3443288"/>
          <p14:tracePt t="69674" x="4008438" y="3365500"/>
          <p14:tracePt t="69686" x="4037013" y="3271838"/>
          <p14:tracePt t="69701" x="4037013" y="3128963"/>
          <p14:tracePt t="69719" x="4037013" y="3022600"/>
          <p14:tracePt t="69735" x="4037013" y="2886075"/>
          <p14:tracePt t="69752" x="4037013" y="2714625"/>
          <p14:tracePt t="69768" x="4037013" y="2557463"/>
          <p14:tracePt t="69785" x="3957638" y="2379663"/>
          <p14:tracePt t="69803" x="3943350" y="2314575"/>
          <p14:tracePt t="69819" x="3914775" y="2265363"/>
          <p14:tracePt t="69835" x="3900488" y="2222500"/>
          <p14:tracePt t="69852" x="3900488" y="2193925"/>
          <p14:tracePt t="69868" x="3894138" y="2179638"/>
          <p14:tracePt t="69906" x="3894138" y="2171700"/>
          <p14:tracePt t="69914" x="3894138" y="2151063"/>
          <p14:tracePt t="69918" x="3894138" y="2136775"/>
          <p14:tracePt t="69937" x="3879850" y="2100263"/>
          <p14:tracePt t="69952" x="3879850" y="2057400"/>
          <p14:tracePt t="69968" x="3879850" y="2022475"/>
          <p14:tracePt t="69985" x="3879850" y="1985963"/>
          <p14:tracePt t="70042" x="3879850" y="1979613"/>
          <p14:tracePt t="70306" x="3871913" y="1985963"/>
          <p14:tracePt t="70314" x="3871913" y="2036763"/>
          <p14:tracePt t="70322" x="3871913" y="2065338"/>
          <p14:tracePt t="70330" x="3871913" y="2171700"/>
          <p14:tracePt t="70345" x="3871913" y="2222500"/>
          <p14:tracePt t="70351" x="3871913" y="2314575"/>
          <p14:tracePt t="70367" x="3871913" y="2414588"/>
          <p14:tracePt t="70385" x="3871913" y="2522538"/>
          <p14:tracePt t="70400" x="3871913" y="2608263"/>
          <p14:tracePt t="70417" x="3822700" y="2828925"/>
          <p14:tracePt t="70435" x="3779838" y="3008313"/>
          <p14:tracePt t="70451" x="3722688" y="3143250"/>
          <p14:tracePt t="70468" x="3686175" y="3214688"/>
          <p14:tracePt t="70484" x="3686175" y="3243263"/>
          <p14:tracePt t="70501" x="3686175" y="3300413"/>
          <p14:tracePt t="70517" x="3686175" y="3379788"/>
          <p14:tracePt t="70534" x="3686175" y="3465513"/>
          <p14:tracePt t="70551" x="3686175" y="3536950"/>
          <p14:tracePt t="70568" x="3686175" y="3579813"/>
          <p14:tracePt t="70584" x="3686175" y="3586163"/>
          <p14:tracePt t="70722" x="3700463" y="3557588"/>
          <p14:tracePt t="70730" x="3722688" y="3443288"/>
          <p14:tracePt t="70739" x="3743325" y="3386138"/>
          <p14:tracePt t="70753" x="3779838" y="3271838"/>
          <p14:tracePt t="70767" x="3836988" y="3157538"/>
          <p14:tracePt t="70783" x="3900488" y="2986088"/>
          <p14:tracePt t="70800" x="3943350" y="2794000"/>
          <p14:tracePt t="70817" x="3957638" y="2551113"/>
          <p14:tracePt t="70834" x="3957638" y="2457450"/>
          <p14:tracePt t="70851" x="3943350" y="2365375"/>
          <p14:tracePt t="70868" x="3943350" y="2336800"/>
          <p14:tracePt t="70884" x="3943350" y="2286000"/>
          <p14:tracePt t="70900" x="3943350" y="2222500"/>
          <p14:tracePt t="70916" x="3943350" y="2179638"/>
          <p14:tracePt t="70933" x="3943350" y="2143125"/>
          <p14:tracePt t="70951" x="3943350" y="2093913"/>
          <p14:tracePt t="70967" x="3951288" y="2057400"/>
          <p14:tracePt t="70984" x="3951288" y="2022475"/>
          <p14:tracePt t="71000" x="3951288" y="2008188"/>
          <p14:tracePt t="71129" x="3951288" y="2085975"/>
          <p14:tracePt t="71138" x="3951288" y="2143125"/>
          <p14:tracePt t="71145" x="3951288" y="2208213"/>
          <p14:tracePt t="71153" x="3951288" y="2365375"/>
          <p14:tracePt t="71167" x="3951288" y="2522538"/>
          <p14:tracePt t="71182" x="3951288" y="2679700"/>
          <p14:tracePt t="71200" x="3965575" y="2822575"/>
          <p14:tracePt t="71217" x="3965575" y="2922588"/>
          <p14:tracePt t="71233" x="3965575" y="3114675"/>
          <p14:tracePt t="71250" x="3986213" y="3186113"/>
          <p14:tracePt t="71266" x="3994150" y="3222625"/>
          <p14:tracePt t="71283" x="3994150" y="3265488"/>
          <p14:tracePt t="71299" x="3994150" y="3308350"/>
          <p14:tracePt t="71317" x="4014788" y="3365500"/>
          <p14:tracePt t="71332" x="4014788" y="3422650"/>
          <p14:tracePt t="71350" x="4029075" y="3451225"/>
          <p14:tracePt t="71394" x="4037013" y="3451225"/>
          <p14:tracePt t="71402" x="4065588" y="3451225"/>
          <p14:tracePt t="71410" x="4094163" y="3451225"/>
          <p14:tracePt t="71418" x="4122738" y="3451225"/>
          <p14:tracePt t="71432" x="4208463" y="3436938"/>
          <p14:tracePt t="71449" x="4300538" y="3429000"/>
          <p14:tracePt t="71466" x="4457700" y="3394075"/>
          <p14:tracePt t="71482" x="4700588" y="3365500"/>
          <p14:tracePt t="71500" x="5014913" y="3322638"/>
          <p14:tracePt t="71516" x="5343525" y="3265488"/>
          <p14:tracePt t="71533" x="5637213" y="3251200"/>
          <p14:tracePt t="71549" x="5872163" y="3251200"/>
          <p14:tracePt t="71566" x="6065838" y="3251200"/>
          <p14:tracePt t="71582" x="6251575" y="3251200"/>
          <p14:tracePt t="71599" x="6443663" y="3251200"/>
          <p14:tracePt t="71616" x="6680200" y="3251200"/>
          <p14:tracePt t="71632" x="6972300" y="3251200"/>
          <p14:tracePt t="71632" x="7129463" y="3251200"/>
          <p14:tracePt t="71665" x="7329488" y="3251200"/>
          <p14:tracePt t="71666" x="7508875" y="3251200"/>
          <p14:tracePt t="71683" x="7629525" y="3251200"/>
          <p14:tracePt t="71699" x="7694613" y="3251200"/>
          <p14:tracePt t="71715" x="7766050" y="3236913"/>
          <p14:tracePt t="71732" x="7823200" y="3228975"/>
          <p14:tracePt t="71749" x="7843838" y="3208338"/>
          <p14:tracePt t="71766" x="7880350" y="3171825"/>
          <p14:tracePt t="71782" x="7923213" y="3094038"/>
          <p14:tracePt t="71800" x="7951788" y="3057525"/>
          <p14:tracePt t="71815" x="7980363" y="3014663"/>
          <p14:tracePt t="71832" x="7986713" y="2922588"/>
          <p14:tracePt t="71849" x="7986713" y="2814638"/>
          <p14:tracePt t="71866" x="7986713" y="2708275"/>
          <p14:tracePt t="71882" x="7986713" y="2657475"/>
          <p14:tracePt t="71899" x="7986713" y="2579688"/>
          <p14:tracePt t="71915" x="7966075" y="2522538"/>
          <p14:tracePt t="71932" x="7951788" y="2465388"/>
          <p14:tracePt t="71949" x="7951788" y="2371725"/>
          <p14:tracePt t="71965" x="7937500" y="2279650"/>
          <p14:tracePt t="71983" x="7937500" y="2236788"/>
          <p14:tracePt t="71999" x="7915275" y="2214563"/>
          <p14:tracePt t="72016" x="7915275" y="2200275"/>
          <p14:tracePt t="72032" x="7915275" y="2185988"/>
          <p14:tracePt t="72048" x="7915275" y="2151063"/>
          <p14:tracePt t="72202" x="7915275" y="2193925"/>
          <p14:tracePt t="72209" x="7915275" y="2322513"/>
          <p14:tracePt t="72226" x="7915275" y="2371725"/>
          <p14:tracePt t="72234" x="7915275" y="2479675"/>
          <p14:tracePt t="72248" x="7915275" y="2614613"/>
          <p14:tracePt t="72264" x="7915275" y="2879725"/>
          <p14:tracePt t="72282" x="7915275" y="3000375"/>
          <p14:tracePt t="72298" x="7915275" y="3065463"/>
          <p14:tracePt t="72316" x="7915275" y="3094038"/>
          <p14:tracePt t="72331" x="7915275" y="3100388"/>
          <p14:tracePt t="72378" x="7915275" y="3108325"/>
          <p14:tracePt t="72385" x="7915275" y="3122613"/>
          <p14:tracePt t="72398" x="7915275" y="3136900"/>
          <p14:tracePt t="72398" x="7915275" y="3171825"/>
          <p14:tracePt t="72414" x="7900988" y="3228975"/>
          <p14:tracePt t="72432" x="7886700" y="3271838"/>
          <p14:tracePt t="72448" x="7872413" y="3300413"/>
          <p14:tracePt t="72465" x="7851775" y="3322638"/>
          <p14:tracePt t="72481" x="7829550" y="3371850"/>
          <p14:tracePt t="72498" x="7800975" y="3414713"/>
          <p14:tracePt t="72514" x="7751763" y="3465513"/>
          <p14:tracePt t="72531" x="7715250" y="3514725"/>
          <p14:tracePt t="72548" x="7672388" y="3565525"/>
          <p14:tracePt t="72565" x="7572375" y="3608388"/>
          <p14:tracePt t="72582" x="7480300" y="3651250"/>
          <p14:tracePt t="72598" x="7423150" y="3671888"/>
          <p14:tracePt t="72615" x="7400925" y="3694113"/>
          <p14:tracePt t="72666" x="7394575" y="3694113"/>
          <p14:tracePt t="72674" x="7386638" y="3700463"/>
          <p14:tracePt t="72681" x="7380288" y="3700463"/>
          <p14:tracePt t="72684" x="7351713" y="3714750"/>
          <p14:tracePt t="72698" x="7343775" y="3714750"/>
          <p14:tracePt t="72778" x="7337425" y="3714750"/>
          <p14:tracePt t="72850" x="7358063" y="3714750"/>
          <p14:tracePt t="72858" x="7394575" y="3714750"/>
          <p14:tracePt t="72858" x="7437438" y="3714750"/>
          <p14:tracePt t="72874" x="7486650" y="3714750"/>
          <p14:tracePt t="72882" x="7523163" y="3714750"/>
          <p14:tracePt t="72897" x="7643813" y="3714750"/>
          <p14:tracePt t="72898" x="7708900" y="3714750"/>
          <p14:tracePt t="72898" x="7780338" y="3714750"/>
          <p14:tracePt t="72914" x="7872413" y="3714750"/>
          <p14:tracePt t="72931" x="7929563" y="3714750"/>
          <p14:tracePt t="72948" x="7972425" y="3714750"/>
          <p14:tracePt t="72964" x="8015288" y="3714750"/>
          <p14:tracePt t="72981" x="8094663" y="3714750"/>
          <p14:tracePt t="72997" x="8151813" y="3714750"/>
          <p14:tracePt t="73014" x="8201025" y="3714750"/>
          <p14:tracePt t="73030" x="8266113" y="3714750"/>
          <p14:tracePt t="73047" x="8294688" y="3714750"/>
          <p14:tracePt t="73064" x="8337550" y="3714750"/>
          <p14:tracePt t="73080" x="8366125" y="3714750"/>
          <p14:tracePt t="73080" x="8394700" y="3714750"/>
          <p14:tracePt t="73098" x="8451850" y="3714750"/>
          <p14:tracePt t="73114" x="8537575" y="3714750"/>
          <p14:tracePt t="73131" x="8615363" y="3714750"/>
          <p14:tracePt t="73147" x="8709025" y="3714750"/>
          <p14:tracePt t="73164" x="8737600" y="3714750"/>
          <p14:tracePt t="73181" x="8758238" y="3714750"/>
          <p14:tracePt t="73197" x="8780463" y="3714750"/>
          <p14:tracePt t="73242" x="8786813" y="3714750"/>
          <p14:tracePt t="73330" x="8772525" y="3714750"/>
          <p14:tracePt t="73338" x="8743950" y="3714750"/>
          <p14:tracePt t="73345" x="8737600" y="3714750"/>
          <p14:tracePt t="73350" x="8672513" y="3714750"/>
          <p14:tracePt t="73363" x="8594725" y="3729038"/>
          <p14:tracePt t="73380" x="8494713" y="3729038"/>
          <p14:tracePt t="73396" x="8401050" y="3729038"/>
          <p14:tracePt t="73413" x="8308975" y="3729038"/>
          <p14:tracePt t="73431" x="8215313" y="3714750"/>
          <p14:tracePt t="73447" x="8094663" y="3671888"/>
          <p14:tracePt t="73464" x="7958138" y="3594100"/>
          <p14:tracePt t="73479" x="7866063" y="3500438"/>
          <p14:tracePt t="73497" x="7794625" y="3414713"/>
          <p14:tracePt t="73513" x="7729538" y="3271838"/>
          <p14:tracePt t="73530" x="7700963" y="3186113"/>
          <p14:tracePt t="73547" x="7666038" y="3114675"/>
          <p14:tracePt t="73563" x="7643813" y="3022600"/>
          <p14:tracePt t="73580" x="7594600" y="2886075"/>
          <p14:tracePt t="73596" x="7537450" y="2771775"/>
          <p14:tracePt t="73613" x="7466013" y="2636838"/>
          <p14:tracePt t="73629" x="7408863" y="2514600"/>
          <p14:tracePt t="73647" x="7372350" y="2436813"/>
          <p14:tracePt t="73662" x="7358063" y="2379663"/>
          <p14:tracePt t="73679" x="7337425" y="2328863"/>
          <p14:tracePt t="73697" x="7329488" y="2308225"/>
          <p14:tracePt t="73921" x="7329488" y="2300288"/>
          <p14:tracePt t="73929" x="7343775" y="2300288"/>
          <p14:tracePt t="73938" x="7415213" y="2293938"/>
          <p14:tracePt t="73946" x="7437438" y="2293938"/>
          <p14:tracePt t="73962" x="7458075" y="2293938"/>
          <p14:tracePt t="73980" x="7466013" y="2293938"/>
          <p14:tracePt t="74026" x="7472363" y="2293938"/>
          <p14:tracePt t="74034" x="7486650" y="2293938"/>
          <p14:tracePt t="74042" x="7508875" y="2293938"/>
          <p14:tracePt t="74050" x="7551738" y="2293938"/>
          <p14:tracePt t="74062" x="7572375" y="2293938"/>
          <p14:tracePt t="74078" x="7594600" y="2293938"/>
          <p14:tracePt t="74096" x="7629525" y="2293938"/>
          <p14:tracePt t="74112" x="7651750" y="2293938"/>
          <p14:tracePt t="74129" x="7694613" y="2293938"/>
          <p14:tracePt t="74129" x="7700963" y="2293938"/>
          <p14:tracePt t="74147" x="7743825" y="2293938"/>
          <p14:tracePt t="74162" x="7772400" y="2300288"/>
          <p14:tracePt t="74179" x="7800975" y="2300288"/>
          <p14:tracePt t="74196" x="7823200" y="2300288"/>
          <p14:tracePt t="74212" x="7837488" y="2300288"/>
          <p14:tracePt t="74229" x="7866063" y="2300288"/>
          <p14:tracePt t="74246" x="7894638" y="2300288"/>
          <p14:tracePt t="74262" x="7908925" y="2300288"/>
          <p14:tracePt t="74279" x="7929563" y="2300288"/>
          <p14:tracePt t="74295" x="7943850" y="2300288"/>
          <p14:tracePt t="74313" x="7972425" y="2300288"/>
          <p14:tracePt t="74328" x="7980363" y="2300288"/>
          <p14:tracePt t="74345" x="8008938" y="2300288"/>
          <p14:tracePt t="74362" x="8023225" y="2300288"/>
          <p14:tracePt t="74378" x="8029575" y="2300288"/>
          <p14:tracePt t="74395" x="8037513" y="2300288"/>
          <p14:tracePt t="74412" x="8051800" y="2300288"/>
          <p14:tracePt t="74429" x="8058150" y="2293938"/>
          <p14:tracePt t="74474" x="8066088" y="2293938"/>
          <p14:tracePt t="76106" x="8043863" y="2293938"/>
          <p14:tracePt t="76114" x="7994650" y="2293938"/>
          <p14:tracePt t="76126" x="7958138" y="2293938"/>
          <p14:tracePt t="76126" x="7894638" y="2300288"/>
          <p14:tracePt t="76131" x="7837488" y="2308225"/>
          <p14:tracePt t="76143" x="7643813" y="2308225"/>
          <p14:tracePt t="76160" x="7472363" y="2308225"/>
          <p14:tracePt t="76176" x="7329488" y="2308225"/>
          <p14:tracePt t="76193" x="7194550" y="2308225"/>
          <p14:tracePt t="76193" x="7108825" y="2308225"/>
          <p14:tracePt t="76210" x="6894513" y="2286000"/>
          <p14:tracePt t="76226" x="6672263" y="2265363"/>
          <p14:tracePt t="76243" x="6457950" y="2222500"/>
          <p14:tracePt t="76259" x="6251575" y="2208213"/>
          <p14:tracePt t="76275" x="6072188" y="2185988"/>
          <p14:tracePt t="76292" x="5980113" y="2165350"/>
          <p14:tracePt t="76309" x="5829300" y="2114550"/>
          <p14:tracePt t="76326" x="5580063" y="2043113"/>
          <p14:tracePt t="76342" x="5357813" y="2022475"/>
          <p14:tracePt t="76360" x="5157788" y="1979613"/>
          <p14:tracePt t="76375" x="5037138" y="1971675"/>
          <p14:tracePt t="76392" x="4929188" y="1957388"/>
          <p14:tracePt t="76408" x="4794250" y="1951038"/>
          <p14:tracePt t="76426" x="4694238" y="1951038"/>
          <p14:tracePt t="76443" x="4551363" y="1951038"/>
          <p14:tracePt t="76458" x="4243388" y="1951038"/>
          <p14:tracePt t="76475" x="3822700" y="1951038"/>
          <p14:tracePt t="76492" x="3414713" y="1914525"/>
          <p14:tracePt t="76509" x="3122613" y="1879600"/>
          <p14:tracePt t="76525" x="2979738" y="1851025"/>
          <p14:tracePt t="76543" x="2879725" y="1814513"/>
          <p14:tracePt t="76586" x="2871788" y="1814513"/>
          <p14:tracePt t="76618" x="2857500" y="1814513"/>
          <p14:tracePt t="76628" x="2843213" y="1814513"/>
          <p14:tracePt t="76634" x="2808288" y="1814513"/>
          <p14:tracePt t="76642" x="2751138" y="1865313"/>
          <p14:tracePt t="76659" x="2693988" y="1936750"/>
          <p14:tracePt t="76675" x="2651125" y="2051050"/>
          <p14:tracePt t="76693" x="2636838" y="2143125"/>
          <p14:tracePt t="76709" x="2636838" y="2251075"/>
          <p14:tracePt t="76725" x="2636838" y="2328863"/>
          <p14:tracePt t="76741" x="2636838" y="2371725"/>
          <p14:tracePt t="76758" x="2636838" y="2408238"/>
          <p14:tracePt t="76775" x="2636838" y="2414588"/>
          <p14:tracePt t="76792" x="2636838" y="2436813"/>
          <p14:tracePt t="76809" x="2636838" y="2479675"/>
          <p14:tracePt t="76825" x="2636838" y="2551113"/>
          <p14:tracePt t="76842" x="2636838" y="2614613"/>
          <p14:tracePt t="76859" x="2636838" y="2671763"/>
          <p14:tracePt t="76875" x="2636838" y="2714625"/>
          <p14:tracePt t="76891" x="2636838" y="2743200"/>
          <p14:tracePt t="76908" x="2636838" y="2794000"/>
          <p14:tracePt t="76924" x="2636838" y="2814638"/>
          <p14:tracePt t="76941" x="2628900" y="2836863"/>
          <p14:tracePt t="76985" x="2628900" y="2843213"/>
          <p14:tracePt t="76993" x="2628900" y="2851150"/>
          <p14:tracePt t="77025" x="2628900" y="2857500"/>
          <p14:tracePt t="77033" x="2651125" y="2871788"/>
          <p14:tracePt t="77066" x="2686050" y="2871788"/>
          <p14:tracePt t="77074" x="2794000" y="2722563"/>
          <p14:tracePt t="77083" x="2828925" y="2643188"/>
          <p14:tracePt t="77094" x="2908300" y="2508250"/>
          <p14:tracePt t="77108" x="2979738" y="2371725"/>
          <p14:tracePt t="77125" x="3022600" y="2257425"/>
          <p14:tracePt t="77142" x="3057525" y="2157413"/>
          <p14:tracePt t="77158" x="3071813" y="2143125"/>
          <p14:tracePt t="77175" x="3100388" y="2100263"/>
          <p14:tracePt t="77191" x="3108325" y="2093913"/>
          <p14:tracePt t="77208" x="3128963" y="2093913"/>
          <p14:tracePt t="77274" x="3136900" y="2093913"/>
          <p14:tracePt t="77289" x="3143250" y="2093913"/>
          <p14:tracePt t="77298" x="3143250" y="2114550"/>
          <p14:tracePt t="77306" x="3143250" y="2157413"/>
          <p14:tracePt t="77314" x="3143250" y="2257425"/>
          <p14:tracePt t="77325" x="3143250" y="2365375"/>
          <p14:tracePt t="77341" x="3143250" y="2557463"/>
          <p14:tracePt t="77358" x="3143250" y="2643188"/>
          <p14:tracePt t="77374" x="3143250" y="2714625"/>
          <p14:tracePt t="77391" x="3143250" y="2751138"/>
          <p14:tracePt t="77407" x="3143250" y="2765425"/>
          <p14:tracePt t="77424" x="3151188" y="2786063"/>
          <p14:tracePt t="77424" x="3151188" y="2794000"/>
          <p14:tracePt t="77442" x="3157538" y="2800350"/>
          <p14:tracePt t="77546" x="3165475" y="2808288"/>
          <p14:tracePt t="77578" x="3171825" y="2808288"/>
          <p14:tracePt t="77634" x="3179763" y="2808288"/>
          <p14:tracePt t="77890" x="3186113" y="2808288"/>
          <p14:tracePt t="77946" x="3208338" y="2808288"/>
          <p14:tracePt t="78154" x="3208338" y="2822575"/>
          <p14:tracePt t="78186" x="3208338" y="2828925"/>
          <p14:tracePt t="79137" x="3208338" y="2865438"/>
          <p14:tracePt t="79146" x="3208338" y="2928938"/>
          <p14:tracePt t="79154" x="3208338" y="3051175"/>
          <p14:tracePt t="79163" x="3208338" y="3171825"/>
          <p14:tracePt t="79172" x="3165475" y="3414713"/>
          <p14:tracePt t="79188" x="3136900" y="3594100"/>
          <p14:tracePt t="79205" x="3122613" y="3736975"/>
          <p14:tracePt t="79222" x="3122613" y="3829050"/>
          <p14:tracePt t="79238" x="3122613" y="3851275"/>
          <p14:tracePt t="79255" x="3122613" y="3865563"/>
          <p14:tracePt t="79271" x="3122613" y="3871913"/>
          <p14:tracePt t="79314" x="3122613" y="3879850"/>
          <p14:tracePt t="79330" x="3122613" y="3886200"/>
          <p14:tracePt t="79338" x="3122613" y="3900488"/>
          <p14:tracePt t="79370" x="3122613" y="3908425"/>
          <p14:tracePt t="79410" x="3122613" y="3914775"/>
          <p14:tracePt t="79450" x="3122613" y="3922713"/>
          <p14:tracePt t="79466" x="3136900" y="3937000"/>
          <p14:tracePt t="79474" x="3143250" y="3937000"/>
          <p14:tracePt t="79487" x="3151188" y="3937000"/>
          <p14:tracePt t="79489" x="3171825" y="3937000"/>
          <p14:tracePt t="79506" x="3179763" y="3937000"/>
          <p14:tracePt t="79520" x="3214688" y="3937000"/>
          <p14:tracePt t="79538" x="3271838" y="3937000"/>
          <p14:tracePt t="79554" x="3379788" y="3965575"/>
          <p14:tracePt t="79570" x="3508375" y="3994150"/>
          <p14:tracePt t="79588" x="3622675" y="4037013"/>
          <p14:tracePt t="79604" x="3722688" y="4071938"/>
          <p14:tracePt t="79622" x="3779838" y="4094163"/>
          <p14:tracePt t="79638" x="3857625" y="4114800"/>
          <p14:tracePt t="79655" x="3929063" y="4129088"/>
          <p14:tracePt t="79671" x="4014788" y="4143375"/>
          <p14:tracePt t="79687" x="4086225" y="4143375"/>
          <p14:tracePt t="79705" x="4171950" y="4151313"/>
          <p14:tracePt t="79720" x="4422775" y="4179888"/>
          <p14:tracePt t="79738" x="4665663" y="4179888"/>
          <p14:tracePt t="79754" x="4937125" y="4194175"/>
          <p14:tracePt t="79771" x="5143500" y="4194175"/>
          <p14:tracePt t="79788" x="5300663" y="4194175"/>
          <p14:tracePt t="79804" x="5408613" y="4194175"/>
          <p14:tracePt t="79821" x="5465763" y="4194175"/>
          <p14:tracePt t="79838" x="5514975" y="4194175"/>
          <p14:tracePt t="79854" x="5608638" y="4179888"/>
          <p14:tracePt t="79871" x="5737225" y="4171950"/>
          <p14:tracePt t="79888" x="5894388" y="4157663"/>
          <p14:tracePt t="79904" x="6008688" y="4129088"/>
          <p14:tracePt t="79921" x="6115050" y="4108450"/>
          <p14:tracePt t="79937" x="6186488" y="4100513"/>
          <p14:tracePt t="79954" x="6208713" y="4100513"/>
          <p14:tracePt t="80082" x="6180138" y="4100513"/>
          <p14:tracePt t="80089" x="6172200" y="4100513"/>
          <p14:tracePt t="80098" x="6137275" y="4100513"/>
          <p14:tracePt t="80103" x="6094413" y="4100513"/>
          <p14:tracePt t="80120" x="6037263" y="4122738"/>
          <p14:tracePt t="80120" x="5994400" y="4122738"/>
          <p14:tracePt t="80139" x="5886450" y="4137025"/>
          <p14:tracePt t="80154" x="5786438" y="4137025"/>
          <p14:tracePt t="80171" x="5643563" y="4137025"/>
          <p14:tracePt t="80187" x="5472113" y="4137025"/>
          <p14:tracePt t="80203" x="5272088" y="4086225"/>
          <p14:tracePt t="80220" x="5108575" y="4037013"/>
          <p14:tracePt t="80236" x="4979988" y="3986213"/>
          <p14:tracePt t="80253" x="4908550" y="3971925"/>
          <p14:tracePt t="80269" x="4808538" y="3943350"/>
          <p14:tracePt t="80287" x="4700588" y="3937000"/>
          <p14:tracePt t="80302" x="4622800" y="3922713"/>
          <p14:tracePt t="80320" x="4565650" y="3922713"/>
          <p14:tracePt t="80337" x="4522788" y="3922713"/>
          <p14:tracePt t="80353" x="4465638" y="3922713"/>
          <p14:tracePt t="80370" x="4422775" y="3922713"/>
          <p14:tracePt t="80387" x="4371975" y="3922713"/>
          <p14:tracePt t="80403" x="4343400" y="3922713"/>
          <p14:tracePt t="80419" x="4308475" y="3914775"/>
          <p14:tracePt t="80436" x="4279900" y="3914775"/>
          <p14:tracePt t="80452" x="4237038" y="3914775"/>
          <p14:tracePt t="80470" x="4200525" y="3914775"/>
          <p14:tracePt t="80486" x="4194175" y="3914775"/>
          <p14:tracePt t="80554" x="4186238" y="3914775"/>
          <p14:tracePt t="80626" x="4165600" y="3879850"/>
          <p14:tracePt t="80634" x="4165600" y="3865563"/>
          <p14:tracePt t="80640" x="4157663" y="3808413"/>
          <p14:tracePt t="80656" x="4143375" y="3765550"/>
          <p14:tracePt t="80669" x="4143375" y="3714750"/>
          <p14:tracePt t="80686" x="4143375" y="3622675"/>
          <p14:tracePt t="80703" x="4129088" y="3543300"/>
          <p14:tracePt t="80719" x="4129088" y="3486150"/>
          <p14:tracePt t="80736" x="4122738" y="3465513"/>
          <p14:tracePt t="80752" x="4122738" y="3429000"/>
          <p14:tracePt t="80752" x="4122738" y="3408363"/>
          <p14:tracePt t="80770" x="4122738" y="3386138"/>
          <p14:tracePt t="80787" x="4122738" y="3371850"/>
          <p14:tracePt t="80803" x="4122738" y="3357563"/>
          <p14:tracePt t="80819" x="4122738" y="3343275"/>
          <p14:tracePt t="80836" x="4114800" y="3322638"/>
          <p14:tracePt t="80853" x="4114800" y="3279775"/>
          <p14:tracePt t="80869" x="4114800" y="3186113"/>
          <p14:tracePt t="80887" x="4114800" y="3071813"/>
          <p14:tracePt t="80902" x="4122738" y="2894013"/>
          <p14:tracePt t="80919" x="4157663" y="2728913"/>
          <p14:tracePt t="80935" x="4186238" y="2486025"/>
          <p14:tracePt t="80954" x="4208463" y="2443163"/>
          <p14:tracePt t="80969" x="4229100" y="2193925"/>
          <p14:tracePt t="80986" x="4243388" y="2071688"/>
          <p14:tracePt t="81003" x="4243388" y="1943100"/>
          <p14:tracePt t="81019" x="4243388" y="1879600"/>
          <p14:tracePt t="81036" x="4243388" y="1822450"/>
          <p14:tracePt t="81052" x="4243388" y="1793875"/>
          <p14:tracePt t="81069" x="4214813" y="1765300"/>
          <p14:tracePt t="81085" x="4208463" y="1757363"/>
          <p14:tracePt t="81103" x="4200525" y="1751013"/>
          <p14:tracePt t="81154" x="4194175" y="1751013"/>
          <p14:tracePt t="81162" x="4171950" y="1751013"/>
          <p14:tracePt t="81170" x="4129088" y="1751013"/>
          <p14:tracePt t="81175" x="4108450" y="1751013"/>
          <p14:tracePt t="81185" x="4051300" y="1751013"/>
          <p14:tracePt t="81202" x="4043363" y="1751013"/>
          <p14:tracePt t="81218" x="4000500" y="1765300"/>
          <p14:tracePt t="81235" x="3937000" y="1793875"/>
          <p14:tracePt t="81252" x="3894138" y="1836738"/>
          <p14:tracePt t="81268" x="3843338" y="1885950"/>
          <p14:tracePt t="81285" x="3814763" y="1914525"/>
          <p14:tracePt t="81302" x="3808413" y="1936750"/>
          <p14:tracePt t="81318" x="3794125" y="1979613"/>
          <p14:tracePt t="81335" x="3765550" y="2036763"/>
          <p14:tracePt t="81352" x="3729038" y="2108200"/>
          <p14:tracePt t="81369" x="3714750" y="2171700"/>
          <p14:tracePt t="81385" x="3679825" y="2257425"/>
          <p14:tracePt t="81403" x="3671888" y="2314575"/>
          <p14:tracePt t="81418" x="3665538" y="2408238"/>
          <p14:tracePt t="81436" x="3651250" y="2528888"/>
          <p14:tracePt t="81451" x="3629025" y="2636838"/>
          <p14:tracePt t="81468" x="3614738" y="2693988"/>
          <p14:tracePt t="81484" x="3608388" y="2757488"/>
          <p14:tracePt t="81502" x="3608388" y="2814638"/>
          <p14:tracePt t="81519" x="3608388" y="2879725"/>
          <p14:tracePt t="81535" x="3608388" y="2957513"/>
          <p14:tracePt t="81552" x="3608388" y="2971800"/>
          <p14:tracePt t="81568" x="3608388" y="3008313"/>
          <p14:tracePt t="81585" x="3608388" y="3043238"/>
          <p14:tracePt t="81601" x="3622675" y="3122613"/>
          <p14:tracePt t="81618" x="3629025" y="3186113"/>
          <p14:tracePt t="81636" x="3629025" y="3265488"/>
          <p14:tracePt t="81651" x="3629025" y="3314700"/>
          <p14:tracePt t="81668" x="3629025" y="3365500"/>
          <p14:tracePt t="81684" x="3636963" y="3394075"/>
          <p14:tracePt t="81701" x="3643313" y="3408363"/>
          <p14:tracePt t="81717" x="3671888" y="3429000"/>
          <p14:tracePt t="81735" x="3679825" y="3429000"/>
          <p14:tracePt t="81751" x="3708400" y="3436938"/>
          <p14:tracePt t="81768" x="3722688" y="3451225"/>
          <p14:tracePt t="81785" x="3751263" y="3465513"/>
          <p14:tracePt t="81801" x="3794125" y="3479800"/>
          <p14:tracePt t="81818" x="3822700" y="3479800"/>
          <p14:tracePt t="81834" x="3879850" y="3479800"/>
          <p14:tracePt t="81851" x="3922713" y="3471863"/>
          <p14:tracePt t="81867" x="3957638" y="3457575"/>
          <p14:tracePt t="81885" x="3979863" y="3429000"/>
          <p14:tracePt t="81900" x="4014788" y="3408363"/>
          <p14:tracePt t="81918" x="4051300" y="3386138"/>
          <p14:tracePt t="81934" x="4100513" y="3343275"/>
          <p14:tracePt t="81950" x="4137025" y="3308350"/>
          <p14:tracePt t="81968" x="4179888" y="3257550"/>
          <p14:tracePt t="81984" x="4208463" y="3208338"/>
          <p14:tracePt t="81984" x="4214813" y="3194050"/>
          <p14:tracePt t="82002" x="4243388" y="3136900"/>
          <p14:tracePt t="82017" x="4257675" y="3086100"/>
          <p14:tracePt t="82035" x="4279900" y="3022600"/>
          <p14:tracePt t="82051" x="4300538" y="2922588"/>
          <p14:tracePt t="82068" x="4308475" y="2800350"/>
          <p14:tracePt t="82084" x="4337050" y="2693988"/>
          <p14:tracePt t="82101" x="4337050" y="2586038"/>
          <p14:tracePt t="82118" x="4337050" y="2514600"/>
          <p14:tracePt t="82134" x="4337050" y="2436813"/>
          <p14:tracePt t="82152" x="4337050" y="2365375"/>
          <p14:tracePt t="82167" x="4337050" y="2300288"/>
          <p14:tracePt t="82185" x="4337050" y="2271713"/>
          <p14:tracePt t="82200" x="4337050" y="2236788"/>
          <p14:tracePt t="82217" x="4337050" y="2185988"/>
          <p14:tracePt t="82234" x="4337050" y="2157413"/>
          <p14:tracePt t="82250" x="4337050" y="2100263"/>
          <p14:tracePt t="82267" x="4343400" y="2065338"/>
          <p14:tracePt t="82283" x="4343400" y="2022475"/>
          <p14:tracePt t="82300" x="4343400" y="2000250"/>
          <p14:tracePt t="82317" x="4337050" y="1951038"/>
          <p14:tracePt t="82334" x="4286250" y="1914525"/>
          <p14:tracePt t="82350" x="4251325" y="1900238"/>
          <p14:tracePt t="82367" x="4229100" y="1879600"/>
          <p14:tracePt t="82383" x="4194175" y="1851025"/>
          <p14:tracePt t="82401" x="4151313" y="1822450"/>
          <p14:tracePt t="82417" x="4065588" y="1808163"/>
          <p14:tracePt t="82434" x="4043363" y="1785938"/>
          <p14:tracePt t="82450" x="4022725" y="1785938"/>
          <p14:tracePt t="82467" x="4008438" y="1779588"/>
          <p14:tracePt t="82484" x="3971925" y="1779588"/>
          <p14:tracePt t="82500" x="3943350" y="1779588"/>
          <p14:tracePt t="82518" x="3908425" y="1779588"/>
          <p14:tracePt t="82533" x="3894138" y="1785938"/>
          <p14:tracePt t="82550" x="3871913" y="1800225"/>
          <p14:tracePt t="82567" x="3843338" y="1828800"/>
          <p14:tracePt t="82584" x="3814763" y="1865313"/>
          <p14:tracePt t="82599" x="3800475" y="1914525"/>
          <p14:tracePt t="82617" x="3794125" y="2014538"/>
          <p14:tracePt t="82617" x="3794125" y="2079625"/>
          <p14:tracePt t="82649" x="3794125" y="2157413"/>
          <p14:tracePt t="82650" x="3794125" y="2208213"/>
          <p14:tracePt t="82667" x="3794125" y="2286000"/>
          <p14:tracePt t="82684" x="3794125" y="2393950"/>
          <p14:tracePt t="82701" x="3836988" y="2536825"/>
          <p14:tracePt t="82717" x="3886200" y="2671763"/>
          <p14:tracePt t="82733" x="3894138" y="2722563"/>
          <p14:tracePt t="82750" x="3900488" y="2794000"/>
          <p14:tracePt t="82767" x="3900488" y="2843213"/>
          <p14:tracePt t="82784" x="3914775" y="2894013"/>
          <p14:tracePt t="82800" x="3929063" y="2936875"/>
          <p14:tracePt t="82817" x="3929063" y="2994025"/>
          <p14:tracePt t="82833" x="3951288" y="3043238"/>
          <p14:tracePt t="82851" x="3957638" y="3079750"/>
          <p14:tracePt t="82866" x="3971925" y="3122613"/>
          <p14:tracePt t="82884" x="3971925" y="3128963"/>
          <p14:tracePt t="82899" x="3979863" y="3143250"/>
          <p14:tracePt t="82916" x="3979863" y="3165475"/>
          <p14:tracePt t="82933" x="3979863" y="3208338"/>
          <p14:tracePt t="82949" x="3979863" y="3243263"/>
          <p14:tracePt t="82966" x="3979863" y="3279775"/>
          <p14:tracePt t="82982" x="3979863" y="3286125"/>
          <p14:tracePt t="83018" x="3979863" y="3294063"/>
          <p14:tracePt t="83058" x="3979863" y="3308350"/>
          <p14:tracePt t="83074" x="3979863" y="3314700"/>
          <p14:tracePt t="83082" x="3979863" y="3322638"/>
          <p14:tracePt t="83090" x="3971925" y="3336925"/>
          <p14:tracePt t="83090" x="3943350" y="3357563"/>
          <p14:tracePt t="83116" x="3914775" y="3357563"/>
          <p14:tracePt t="83116" x="3836988" y="3365500"/>
          <p14:tracePt t="83132" x="3743325" y="3379788"/>
          <p14:tracePt t="83151" x="3665538" y="3379788"/>
          <p14:tracePt t="83166" x="3586163" y="3379788"/>
          <p14:tracePt t="83183" x="3500438" y="3379788"/>
          <p14:tracePt t="83199" x="3408363" y="3379788"/>
          <p14:tracePt t="83216" x="3265488" y="3379788"/>
          <p14:tracePt t="83233" x="3157538" y="3379788"/>
          <p14:tracePt t="83249" x="3043238" y="3343275"/>
          <p14:tracePt t="83267" x="2951163" y="3300413"/>
          <p14:tracePt t="83283" x="2894013" y="3279775"/>
          <p14:tracePt t="83300" x="2808288" y="3257550"/>
          <p14:tracePt t="83316" x="2714625" y="3208338"/>
          <p14:tracePt t="83332" x="2643188" y="3186113"/>
          <p14:tracePt t="83349" x="2600325" y="3151188"/>
          <p14:tracePt t="83366" x="2571750" y="3136900"/>
          <p14:tracePt t="83382" x="2551113" y="3100388"/>
          <p14:tracePt t="83399" x="2514600" y="3065463"/>
          <p14:tracePt t="83416" x="2471738" y="3036888"/>
          <p14:tracePt t="83432" x="2414588" y="2986088"/>
          <p14:tracePt t="83450" x="2408238" y="2951163"/>
          <p14:tracePt t="83466" x="2365375" y="2894013"/>
          <p14:tracePt t="83483" x="2357438" y="2871788"/>
          <p14:tracePt t="83498" x="2328863" y="2836863"/>
          <p14:tracePt t="83515" x="2322513" y="2828925"/>
          <p14:tracePt t="83532" x="2308225" y="2814638"/>
          <p14:tracePt t="83549" x="2308225" y="2808288"/>
          <p14:tracePt t="83602" x="2300288" y="2800350"/>
          <p14:tracePt t="83705" x="2314575" y="2800350"/>
          <p14:tracePt t="83713" x="2328863" y="2843213"/>
          <p14:tracePt t="83721" x="2343150" y="2900363"/>
          <p14:tracePt t="83737" x="2357438" y="2943225"/>
          <p14:tracePt t="83748" x="2400300" y="3008313"/>
          <p14:tracePt t="83765" x="2443163" y="3086100"/>
          <p14:tracePt t="83782" x="2493963" y="3171825"/>
          <p14:tracePt t="83798" x="2551113" y="3257550"/>
          <p14:tracePt t="83815" x="2622550" y="3379788"/>
          <p14:tracePt t="83831" x="2700338" y="3457575"/>
          <p14:tracePt t="83849" x="2771775" y="3508375"/>
          <p14:tracePt t="83864" x="2871788" y="3551238"/>
          <p14:tracePt t="83881" x="2908300" y="3557588"/>
          <p14:tracePt t="83898" x="2951163" y="3586163"/>
          <p14:tracePt t="83915" x="2994025" y="3608388"/>
          <p14:tracePt t="83932" x="3065463" y="3636963"/>
          <p14:tracePt t="83948" x="3114675" y="3643313"/>
          <p14:tracePt t="83965" x="3194050" y="3665538"/>
          <p14:tracePt t="83981" x="3251200" y="3686175"/>
          <p14:tracePt t="83998" x="3343275" y="3708400"/>
          <p14:tracePt t="84014" x="3451225" y="3714750"/>
          <p14:tracePt t="84031" x="3565525" y="3751263"/>
          <p14:tracePt t="84047" x="3657600" y="3751263"/>
          <p14:tracePt t="84064" x="3736975" y="3757613"/>
          <p14:tracePt t="84064" x="3779838" y="3757613"/>
          <p14:tracePt t="84082" x="3879850" y="3757613"/>
          <p14:tracePt t="84098" x="3957638" y="3757613"/>
          <p14:tracePt t="84115" x="4051300" y="3757613"/>
          <p14:tracePt t="84131" x="4186238" y="3757613"/>
          <p14:tracePt t="84149" x="4357688" y="3757613"/>
          <p14:tracePt t="84165" x="4565650" y="3757613"/>
          <p14:tracePt t="84181" x="4700588" y="3757613"/>
          <p14:tracePt t="84199" x="4794250" y="3757613"/>
          <p14:tracePt t="84214" x="4837113" y="3757613"/>
          <p14:tracePt t="84232" x="4872038" y="3757613"/>
          <p14:tracePt t="84247" x="4914900" y="3757613"/>
          <p14:tracePt t="84265" x="4972050" y="3771900"/>
          <p14:tracePt t="84280" x="5108575" y="3771900"/>
          <p14:tracePt t="84298" x="5237163" y="3771900"/>
          <p14:tracePt t="84314" x="5343525" y="3771900"/>
          <p14:tracePt t="84331" x="5429250" y="3771900"/>
          <p14:tracePt t="84347" x="5522913" y="3794125"/>
          <p14:tracePt t="84364" x="5600700" y="3794125"/>
          <p14:tracePt t="84381" x="5694363" y="3794125"/>
          <p14:tracePt t="84397" x="5772150" y="3794125"/>
          <p14:tracePt t="84415" x="5837238" y="3794125"/>
          <p14:tracePt t="84431" x="5872163" y="3786188"/>
          <p14:tracePt t="84448" x="5915025" y="3786188"/>
          <p14:tracePt t="84463" x="5951538" y="3779838"/>
          <p14:tracePt t="84481" x="5972175" y="3779838"/>
          <p14:tracePt t="84497" x="6065838" y="3779838"/>
          <p14:tracePt t="84514" x="6129338" y="3779838"/>
          <p14:tracePt t="84531" x="6186488" y="3779838"/>
          <p14:tracePt t="84547" x="6251575" y="3779838"/>
          <p14:tracePt t="84563" x="6351588" y="3751263"/>
          <p14:tracePt t="84580" x="6386513" y="3736975"/>
          <p14:tracePt t="84597" x="6443663" y="3722688"/>
          <p14:tracePt t="84613" x="6500813" y="3700463"/>
          <p14:tracePt t="84631" x="6537325" y="3694113"/>
          <p14:tracePt t="84647" x="6629400" y="3686175"/>
          <p14:tracePt t="84663" x="6794500" y="3629025"/>
          <p14:tracePt t="84680" x="6923088" y="3608388"/>
          <p14:tracePt t="84696" x="7058025" y="3551238"/>
          <p14:tracePt t="84715" x="7115175" y="3551238"/>
          <p14:tracePt t="84730" x="7158038" y="3522663"/>
          <p14:tracePt t="84748" x="7215188" y="3522663"/>
          <p14:tracePt t="84763" x="7308850" y="3514725"/>
          <p14:tracePt t="84780" x="7394575" y="3486150"/>
          <p14:tracePt t="84796" x="7486650" y="3471863"/>
          <p14:tracePt t="84813" x="7529513" y="3465513"/>
          <p14:tracePt t="84831" x="7537450" y="3465513"/>
          <p14:tracePt t="84847" x="7551738" y="3465513"/>
          <p14:tracePt t="84890" x="7558088" y="3465513"/>
          <p14:tracePt t="84898" x="7566025" y="3465513"/>
          <p14:tracePt t="84906" x="7572375" y="3465513"/>
          <p14:tracePt t="84914" x="7600950" y="3465513"/>
          <p14:tracePt t="84931" x="7629525" y="3465513"/>
          <p14:tracePt t="84947" x="7637463" y="3465513"/>
          <p14:tracePt t="84964" x="7643813" y="3465513"/>
          <p14:tracePt t="84980" x="7666038" y="3465513"/>
          <p14:tracePt t="84997" x="7680325" y="3465513"/>
          <p14:tracePt t="85014" x="7708900" y="3465513"/>
          <p14:tracePt t="85030" x="7723188" y="3465513"/>
          <p14:tracePt t="85046" x="7743825" y="3465513"/>
          <p14:tracePt t="85063" x="7766050" y="3465513"/>
          <p14:tracePt t="85081" x="7786688" y="3465513"/>
          <p14:tracePt t="85096" x="7800975" y="3465513"/>
          <p14:tracePt t="85096" x="7829550" y="3465513"/>
          <p14:tracePt t="85114" x="7843838" y="3465513"/>
          <p14:tracePt t="85130" x="7866063" y="3465513"/>
          <p14:tracePt t="85146" x="7900988" y="3457575"/>
          <p14:tracePt t="85163" x="7943850" y="3436938"/>
          <p14:tracePt t="85179" x="8001000" y="3436938"/>
          <p14:tracePt t="85196" x="8066088" y="3429000"/>
          <p14:tracePt t="85213" x="8129588" y="3429000"/>
          <p14:tracePt t="85230" x="8180388" y="3422650"/>
          <p14:tracePt t="85246" x="8229600" y="3422650"/>
          <p14:tracePt t="85264" x="8272463" y="3422650"/>
          <p14:tracePt t="85279" x="8308975" y="3422650"/>
          <p14:tracePt t="85297" x="8351838" y="3422650"/>
          <p14:tracePt t="85313" x="8401050" y="3414713"/>
          <p14:tracePt t="85330" x="8451850" y="3414713"/>
          <p14:tracePt t="85347" x="8501063" y="3394075"/>
          <p14:tracePt t="85363" x="8543925" y="3394075"/>
          <p14:tracePt t="85379" x="8566150" y="3394075"/>
          <p14:tracePt t="85395" x="8572500" y="3394075"/>
          <p14:tracePt t="85413" x="8586788" y="3394075"/>
          <p14:tracePt t="85429" x="8609013" y="3394075"/>
          <p14:tracePt t="85445" x="8643938" y="3394075"/>
          <p14:tracePt t="85463" x="8666163" y="3394075"/>
          <p14:tracePt t="85480" x="8709025" y="3394075"/>
          <p14:tracePt t="85496" x="8751888" y="3394075"/>
          <p14:tracePt t="85512" x="8815388" y="3394075"/>
          <p14:tracePt t="85512" x="8829675" y="3394075"/>
          <p14:tracePt t="85531" x="8858250" y="3394075"/>
          <p14:tracePt t="85546" x="8866188" y="3394075"/>
          <p14:tracePt t="85563" x="8872538" y="3394075"/>
          <p14:tracePt t="85579" x="8894763" y="3400425"/>
          <p14:tracePt t="85650" x="8901113" y="3408363"/>
          <p14:tracePt t="85658" x="8901113" y="3429000"/>
          <p14:tracePt t="85667" x="8901113" y="3457575"/>
          <p14:tracePt t="85678" x="8901113" y="3479800"/>
          <p14:tracePt t="85695" x="8901113" y="3522663"/>
          <p14:tracePt t="85712" x="8880475" y="3551238"/>
          <p14:tracePt t="85728" x="8837613" y="3571875"/>
          <p14:tracePt t="85746" x="8794750" y="3600450"/>
          <p14:tracePt t="85762" x="8743950" y="3608388"/>
          <p14:tracePt t="85779" x="8701088" y="3614738"/>
          <p14:tracePt t="85795" x="8637588" y="3636963"/>
          <p14:tracePt t="85812" x="8580438" y="3636963"/>
          <p14:tracePt t="85829" x="8537575" y="3643313"/>
          <p14:tracePt t="85846" x="8466138" y="3657600"/>
          <p14:tracePt t="85862" x="8415338" y="3657600"/>
          <p14:tracePt t="85878" x="8343900" y="3665538"/>
          <p14:tracePt t="85895" x="8266113" y="3665538"/>
          <p14:tracePt t="85912" x="8194675" y="3665538"/>
          <p14:tracePt t="85929" x="8123238" y="3665538"/>
          <p14:tracePt t="85945" x="8043863" y="3665538"/>
          <p14:tracePt t="85961" x="8001000" y="3665538"/>
          <p14:tracePt t="85978" x="7943850" y="3665538"/>
          <p14:tracePt t="85995" x="7886700" y="3665538"/>
          <p14:tracePt t="86012" x="7837488" y="3665538"/>
          <p14:tracePt t="86029" x="7758113" y="3665538"/>
          <p14:tracePt t="86046" x="7700963" y="3651250"/>
          <p14:tracePt t="86062" x="7666038" y="3643313"/>
          <p14:tracePt t="86078" x="7637463" y="3643313"/>
          <p14:tracePt t="86095" x="7600950" y="3643313"/>
          <p14:tracePt t="86112" x="7572375" y="3643313"/>
          <p14:tracePt t="86128" x="7543800" y="3643313"/>
          <p14:tracePt t="86145" x="7515225" y="3643313"/>
          <p14:tracePt t="86163" x="7500938" y="3643313"/>
          <p14:tracePt t="86178" x="7472363" y="3643313"/>
          <p14:tracePt t="86195" x="7458075" y="3643313"/>
          <p14:tracePt t="86337" x="7451725" y="3636963"/>
          <p14:tracePt t="86378" x="7451725" y="3629025"/>
          <p14:tracePt t="86386" x="7458075" y="3608388"/>
          <p14:tracePt t="86394" x="7466013" y="3600450"/>
          <p14:tracePt t="86402" x="7480300" y="3586163"/>
          <p14:tracePt t="86411" x="7508875" y="3551238"/>
          <p14:tracePt t="86428" x="7523163" y="3522663"/>
          <p14:tracePt t="86444" x="7529513" y="3479800"/>
          <p14:tracePt t="86461" x="7529513" y="3451225"/>
          <p14:tracePt t="86477" x="7529513" y="3408363"/>
          <p14:tracePt t="86495" x="7529513" y="3379788"/>
          <p14:tracePt t="86511" x="7551738" y="3336925"/>
          <p14:tracePt t="86529" x="7558088" y="3294063"/>
          <p14:tracePt t="86544" x="7572375" y="3243263"/>
          <p14:tracePt t="86561" x="7594600" y="3194050"/>
          <p14:tracePt t="86577" x="7623175" y="3157538"/>
          <p14:tracePt t="86595" x="7623175" y="3136900"/>
          <p14:tracePt t="86610" x="7637463" y="3122613"/>
          <p14:tracePt t="86627" x="7637463" y="3057525"/>
          <p14:tracePt t="86644" x="7637463" y="3008313"/>
          <p14:tracePt t="86660" x="7637463" y="2965450"/>
          <p14:tracePt t="86678" x="7637463" y="2922588"/>
          <p14:tracePt t="86694" x="7637463" y="2900363"/>
          <p14:tracePt t="86712" x="7637463" y="2865438"/>
          <p14:tracePt t="86727" x="7637463" y="2814638"/>
          <p14:tracePt t="86744" x="7623175" y="2736850"/>
          <p14:tracePt t="86760" x="7586663" y="2679700"/>
          <p14:tracePt t="86777" x="7566025" y="2600325"/>
          <p14:tracePt t="86794" x="7529513" y="2565400"/>
          <p14:tracePt t="86810" x="7480300" y="2508250"/>
          <p14:tracePt t="86827" x="7429500" y="2436813"/>
          <p14:tracePt t="86844" x="7394575" y="2386013"/>
          <p14:tracePt t="86861" x="7372350" y="2343150"/>
          <p14:tracePt t="86877" x="7351713" y="2314575"/>
          <p14:tracePt t="86894" x="7315200" y="2279650"/>
          <p14:tracePt t="86911" x="7265988" y="2251075"/>
          <p14:tracePt t="86927" x="7258050" y="2243138"/>
          <p14:tracePt t="87122" x="7251700" y="2236788"/>
          <p14:tracePt t="87130" x="7251700" y="2222500"/>
          <p14:tracePt t="87143" x="7280275" y="2222500"/>
          <p14:tracePt t="87143" x="7315200" y="2236788"/>
          <p14:tracePt t="87161" x="7337425" y="2236788"/>
          <p14:tracePt t="87176" x="7343775" y="2243138"/>
          <p14:tracePt t="87281" x="7351713" y="2243138"/>
          <p14:tracePt t="87330" x="7358063" y="2243138"/>
          <p14:tracePt t="87386" x="7380288" y="2243138"/>
          <p14:tracePt t="87394" x="7386638" y="2243138"/>
          <p14:tracePt t="87412" x="7394575" y="2243138"/>
          <p14:tracePt t="87413" x="7423150" y="2236788"/>
          <p14:tracePt t="87426" x="7437438" y="2236788"/>
          <p14:tracePt t="87443" x="7458075" y="2236788"/>
          <p14:tracePt t="87460" x="7466013" y="2236788"/>
          <p14:tracePt t="87476" x="7500938" y="2236788"/>
          <p14:tracePt t="87493" x="7508875" y="2236788"/>
          <p14:tracePt t="87510" x="7523163" y="2222500"/>
          <p14:tracePt t="87618" x="7529513" y="2222500"/>
          <p14:tracePt t="87714" x="7537450" y="2222500"/>
          <p14:tracePt t="91514" x="7543800" y="2222500"/>
          <p14:tracePt t="91522" x="7543800" y="2228850"/>
          <p14:tracePt t="91528" x="7543800" y="2251075"/>
          <p14:tracePt t="91537" x="7543800" y="2279650"/>
          <p14:tracePt t="91554" x="7529513" y="2293938"/>
          <p14:tracePt t="91571" x="7494588" y="2336800"/>
          <p14:tracePt t="91587" x="7458075" y="2351088"/>
          <p14:tracePt t="91604" x="7423150" y="2357438"/>
          <p14:tracePt t="91620" x="7400925" y="2357438"/>
          <p14:tracePt t="91637" x="7372350" y="2357438"/>
          <p14:tracePt t="91653" x="7337425" y="2357438"/>
          <p14:tracePt t="91669" x="7300913" y="2357438"/>
          <p14:tracePt t="91687" x="7280275" y="2351088"/>
          <p14:tracePt t="91703" x="7265988" y="2336800"/>
          <p14:tracePt t="91721" x="7258050" y="2308225"/>
          <p14:tracePt t="91737" x="7258050" y="2279650"/>
          <p14:tracePt t="91754" x="7258050" y="2257425"/>
          <p14:tracePt t="91771" x="7294563" y="2222500"/>
          <p14:tracePt t="91788" x="7337425" y="2193925"/>
          <p14:tracePt t="91804" x="7358063" y="2171700"/>
          <p14:tracePt t="91820" x="7408863" y="2157413"/>
          <p14:tracePt t="91836" x="7437438" y="2143125"/>
          <p14:tracePt t="91853" x="7529513" y="2122488"/>
          <p14:tracePt t="91871" x="7586663" y="2108200"/>
          <p14:tracePt t="91886" x="7643813" y="2093913"/>
          <p14:tracePt t="91903" x="7680325" y="2079625"/>
          <p14:tracePt t="91919" x="7700963" y="2079625"/>
          <p14:tracePt t="91937" x="7708900" y="2079625"/>
          <p14:tracePt t="91953" x="7729538" y="2079625"/>
          <p14:tracePt t="91970" x="7743825" y="2079625"/>
          <p14:tracePt t="91986" x="7780338" y="2085975"/>
          <p14:tracePt t="92003" x="7786688" y="2128838"/>
          <p14:tracePt t="92020" x="7786688" y="2171700"/>
          <p14:tracePt t="92036" x="7786688" y="2214563"/>
          <p14:tracePt t="92054" x="7766050" y="2236788"/>
          <p14:tracePt t="92069" x="7694613" y="2293938"/>
          <p14:tracePt t="92086" x="7580313" y="2336800"/>
          <p14:tracePt t="92102" x="7472363" y="2343150"/>
          <p14:tracePt t="92119" x="7423150" y="2343150"/>
          <p14:tracePt t="92136" x="7408863" y="2343150"/>
          <p14:tracePt t="92152" x="7380288" y="2343150"/>
          <p14:tracePt t="92170" x="7372350" y="2343150"/>
          <p14:tracePt t="92570" x="7366000" y="2343150"/>
          <p14:tracePt t="92578" x="7308850" y="2343150"/>
          <p14:tracePt t="92585" x="7237413" y="2343150"/>
          <p14:tracePt t="92603" x="7080250" y="2371725"/>
          <p14:tracePt t="92604" x="6951663" y="2386013"/>
          <p14:tracePt t="92618" x="6886575" y="2386013"/>
          <p14:tracePt t="92635" x="6880225" y="2386013"/>
          <p14:tracePt t="92652" x="6858000" y="2386013"/>
          <p14:tracePt t="92668" x="6815138" y="2386013"/>
          <p14:tracePt t="92686" x="6751638" y="2400300"/>
          <p14:tracePt t="92702" x="6651625" y="2428875"/>
          <p14:tracePt t="92719" x="6594475" y="2436813"/>
          <p14:tracePt t="92735" x="6565900" y="2436813"/>
          <p14:tracePt t="92752" x="6515100" y="2443163"/>
          <p14:tracePt t="92768" x="6394450" y="2471738"/>
          <p14:tracePt t="92786" x="6300788" y="2493963"/>
          <p14:tracePt t="92802" x="6229350" y="2493963"/>
          <p14:tracePt t="92819" x="6157913" y="2522538"/>
          <p14:tracePt t="92835" x="6115050" y="2543175"/>
          <p14:tracePt t="92851" x="6043613" y="2551113"/>
          <p14:tracePt t="92869" x="5986463" y="2593975"/>
          <p14:tracePt t="92885" x="5915025" y="2622550"/>
          <p14:tracePt t="92902" x="5822950" y="2643188"/>
          <p14:tracePt t="92918" x="5708650" y="2686050"/>
          <p14:tracePt t="92935" x="5629275" y="2708275"/>
          <p14:tracePt t="92952" x="5572125" y="2751138"/>
          <p14:tracePt t="92968" x="5500688" y="2765425"/>
          <p14:tracePt t="92968" x="5472113" y="2786063"/>
          <p14:tracePt t="92986" x="5414963" y="2808288"/>
          <p14:tracePt t="93002" x="5300663" y="2843213"/>
          <p14:tracePt t="93019" x="5108575" y="2894013"/>
          <p14:tracePt t="93035" x="4894263" y="2957513"/>
          <p14:tracePt t="93053" x="4757738" y="3022600"/>
          <p14:tracePt t="93068" x="4686300" y="3043238"/>
          <p14:tracePt t="93085" x="4672013" y="3051175"/>
          <p14:tracePt t="93101" x="4657725" y="3065463"/>
          <p14:tracePt t="93118" x="4637088" y="3079750"/>
          <p14:tracePt t="93135" x="4608513" y="3114675"/>
          <p14:tracePt t="93151" x="4537075" y="3186113"/>
          <p14:tracePt t="93168" x="4443413" y="3251200"/>
          <p14:tracePt t="93184" x="4365625" y="3343275"/>
          <p14:tracePt t="93202" x="4314825" y="3379788"/>
          <p14:tracePt t="93218" x="4229100" y="3436938"/>
          <p14:tracePt t="93235" x="4208463" y="3457575"/>
          <p14:tracePt t="93251" x="4200525" y="3457575"/>
          <p14:tracePt t="93314" x="4194175" y="3457575"/>
          <p14:tracePt t="93321" x="4165600" y="3457575"/>
          <p14:tracePt t="93338" x="4143375" y="3457575"/>
          <p14:tracePt t="93345" x="4122738" y="3457575"/>
          <p14:tracePt t="93351" x="4086225" y="3443288"/>
          <p14:tracePt t="93368" x="4051300" y="3414713"/>
          <p14:tracePt t="93385" x="4022725" y="3379788"/>
          <p14:tracePt t="93401" x="3971925" y="3286125"/>
          <p14:tracePt t="93418" x="3929063" y="3214688"/>
          <p14:tracePt t="93434" x="3886200" y="3143250"/>
          <p14:tracePt t="93451" x="3857625" y="3057525"/>
          <p14:tracePt t="93468" x="3808413" y="2971800"/>
          <p14:tracePt t="93484" x="3771900" y="2900363"/>
          <p14:tracePt t="93501" x="3765550" y="2822575"/>
          <p14:tracePt t="93518" x="3765550" y="2714625"/>
          <p14:tracePt t="93534" x="3765550" y="2593975"/>
          <p14:tracePt t="93550" x="3765550" y="2436813"/>
          <p14:tracePt t="93568" x="3765550" y="2314575"/>
          <p14:tracePt t="93584" x="3765550" y="2222500"/>
          <p14:tracePt t="93601" x="3765550" y="2093913"/>
          <p14:tracePt t="93618" x="3779838" y="2014538"/>
          <p14:tracePt t="93634" x="3794125" y="1957388"/>
          <p14:tracePt t="93651" x="3822700" y="1885950"/>
          <p14:tracePt t="93668" x="3843338" y="1851025"/>
          <p14:tracePt t="93685" x="3865563" y="1822450"/>
          <p14:tracePt t="93700" x="3879850" y="1800225"/>
          <p14:tracePt t="93718" x="3908425" y="1757363"/>
          <p14:tracePt t="93733" x="3922713" y="1743075"/>
          <p14:tracePt t="93750" x="3951288" y="1728788"/>
          <p14:tracePt t="93767" x="3979863" y="1722438"/>
          <p14:tracePt t="93783" x="4000500" y="1708150"/>
          <p14:tracePt t="93783" x="4008438" y="1708150"/>
          <p14:tracePt t="93817" x="4029075" y="1708150"/>
          <p14:tracePt t="93818" x="4065588" y="1708150"/>
          <p14:tracePt t="93835" x="4122738" y="1708150"/>
          <p14:tracePt t="93850" x="4165600" y="1708150"/>
          <p14:tracePt t="93867" x="4171950" y="1708150"/>
          <p14:tracePt t="93883" x="4186238" y="1722438"/>
          <p14:tracePt t="93901" x="4186238" y="1771650"/>
          <p14:tracePt t="93917" x="4200525" y="1843088"/>
          <p14:tracePt t="93933" x="4214813" y="1914525"/>
          <p14:tracePt t="93950" x="4214813" y="1985963"/>
          <p14:tracePt t="93966" x="4214813" y="2071688"/>
          <p14:tracePt t="93984" x="4214813" y="2136775"/>
          <p14:tracePt t="94000" x="4214813" y="2214563"/>
          <p14:tracePt t="94000" x="4214813" y="2257425"/>
          <p14:tracePt t="94017" x="4214813" y="2336800"/>
          <p14:tracePt t="94034" x="4214813" y="2422525"/>
          <p14:tracePt t="94051" x="4186238" y="2536825"/>
          <p14:tracePt t="94067" x="4186238" y="2628900"/>
          <p14:tracePt t="94083" x="4179888" y="2693988"/>
          <p14:tracePt t="94099" x="4179888" y="2771775"/>
          <p14:tracePt t="94116" x="4179888" y="2871788"/>
          <p14:tracePt t="94134" x="4179888" y="2979738"/>
          <p14:tracePt t="94151" x="4179888" y="3071813"/>
          <p14:tracePt t="94167" x="4179888" y="3136900"/>
          <p14:tracePt t="94183" x="4179888" y="3179763"/>
          <p14:tracePt t="94201" x="4179888" y="3228975"/>
          <p14:tracePt t="94217" x="4179888" y="3279775"/>
          <p14:tracePt t="94234" x="4179888" y="3314700"/>
          <p14:tracePt t="94250" x="4151313" y="3343275"/>
          <p14:tracePt t="94267" x="4143375" y="3357563"/>
          <p14:tracePt t="94283" x="4114800" y="3394075"/>
          <p14:tracePt t="94299" x="4094163" y="3429000"/>
          <p14:tracePt t="94317" x="4065588" y="3451225"/>
          <p14:tracePt t="94332" x="4051300" y="3479800"/>
          <p14:tracePt t="94349" x="4029075" y="3500438"/>
          <p14:tracePt t="94366" x="4022725" y="3508375"/>
          <p14:tracePt t="94450" x="4008438" y="3508375"/>
          <p14:tracePt t="94465" x="3986213" y="3508375"/>
          <p14:tracePt t="94473" x="3979863" y="3508375"/>
          <p14:tracePt t="94481" x="3951288" y="3508375"/>
          <p14:tracePt t="94490" x="3943350" y="3508375"/>
          <p14:tracePt t="94500" x="3929063" y="3508375"/>
          <p14:tracePt t="94516" x="3914775" y="3508375"/>
          <p14:tracePt t="94533" x="3914775" y="3494088"/>
          <p14:tracePt t="94549" x="3900488" y="3436938"/>
          <p14:tracePt t="94566" x="3871913" y="3379788"/>
          <p14:tracePt t="94583" x="3843338" y="3308350"/>
          <p14:tracePt t="94599" x="3814763" y="3228975"/>
          <p14:tracePt t="94616" x="3800475" y="3157538"/>
          <p14:tracePt t="94633" x="3800475" y="3065463"/>
          <p14:tracePt t="94650" x="3800475" y="3022600"/>
          <p14:tracePt t="94666" x="3800475" y="2986088"/>
          <p14:tracePt t="94683" x="3800475" y="2936875"/>
          <p14:tracePt t="94699" x="3800475" y="2894013"/>
          <p14:tracePt t="94716" x="3800475" y="2857500"/>
          <p14:tracePt t="94733" x="3800475" y="2828925"/>
          <p14:tracePt t="94749" x="3794125" y="2808288"/>
          <p14:tracePt t="94766" x="3779838" y="2765425"/>
          <p14:tracePt t="94782" x="3765550" y="2722563"/>
          <p14:tracePt t="94799" x="3757613" y="2643188"/>
          <p14:tracePt t="94815" x="3757613" y="2579688"/>
          <p14:tracePt t="94832" x="3757613" y="2508250"/>
          <p14:tracePt t="94848" x="3757613" y="2451100"/>
          <p14:tracePt t="94866" x="3757613" y="2393950"/>
          <p14:tracePt t="94882" x="3757613" y="2351088"/>
          <p14:tracePt t="94899" x="3757613" y="2286000"/>
          <p14:tracePt t="94915" x="3757613" y="2228850"/>
          <p14:tracePt t="94932" x="3757613" y="2185988"/>
          <p14:tracePt t="94949" x="3757613" y="2143125"/>
          <p14:tracePt t="94965" x="3757613" y="2100263"/>
          <p14:tracePt t="94982" x="3757613" y="2065338"/>
          <p14:tracePt t="94999" x="3757613" y="2022475"/>
          <p14:tracePt t="95016" x="3765550" y="1985963"/>
          <p14:tracePt t="95032" x="3771900" y="1965325"/>
          <p14:tracePt t="95049" x="3779838" y="1943100"/>
          <p14:tracePt t="95066" x="3786188" y="1928813"/>
          <p14:tracePt t="95082" x="3794125" y="1914525"/>
          <p14:tracePt t="95098" x="3814763" y="1908175"/>
          <p14:tracePt t="95115" x="3851275" y="1879600"/>
          <p14:tracePt t="95132" x="3857625" y="1871663"/>
          <p14:tracePt t="95149" x="3900488" y="1865313"/>
          <p14:tracePt t="95166" x="3943350" y="1836738"/>
          <p14:tracePt t="95182" x="3994150" y="1828800"/>
          <p14:tracePt t="95198" x="4022725" y="1822450"/>
          <p14:tracePt t="95215" x="4037013" y="1822450"/>
          <p14:tracePt t="95232" x="4057650" y="1822450"/>
          <p14:tracePt t="95249" x="4094163" y="1822450"/>
          <p14:tracePt t="95265" x="4165600" y="1822450"/>
          <p14:tracePt t="95283" x="4229100" y="1822450"/>
          <p14:tracePt t="95298" x="4251325" y="1822450"/>
          <p14:tracePt t="95315" x="4300538" y="1836738"/>
          <p14:tracePt t="95332" x="4329113" y="1851025"/>
          <p14:tracePt t="95349" x="4357688" y="1879600"/>
          <p14:tracePt t="95365" x="4408488" y="1908175"/>
          <p14:tracePt t="95382" x="4443413" y="1943100"/>
          <p14:tracePt t="95398" x="4465638" y="1971675"/>
          <p14:tracePt t="95458" x="4471988" y="1979613"/>
          <p14:tracePt t="95466" x="4486275" y="1993900"/>
          <p14:tracePt t="95474" x="4494213" y="2022475"/>
          <p14:tracePt t="95481" x="4500563" y="2051050"/>
          <p14:tracePt t="95490" x="4508500" y="2071688"/>
          <p14:tracePt t="95498" x="4508500" y="2108200"/>
          <p14:tracePt t="95515" x="4508500" y="2136775"/>
          <p14:tracePt t="95531" x="4508500" y="2171700"/>
          <p14:tracePt t="95547" x="4508500" y="2193925"/>
          <p14:tracePt t="95565" x="4508500" y="2228850"/>
          <p14:tracePt t="95582" x="4508500" y="2279650"/>
          <p14:tracePt t="95597" x="4508500" y="2351088"/>
          <p14:tracePt t="95615" x="4508500" y="2386013"/>
          <p14:tracePt t="95631" x="4500563" y="2436813"/>
          <p14:tracePt t="95648" x="4486275" y="2500313"/>
          <p14:tracePt t="95664" x="4486275" y="2543175"/>
          <p14:tracePt t="95681" x="4486275" y="2586038"/>
          <p14:tracePt t="95699" x="4486275" y="2608263"/>
          <p14:tracePt t="95714" x="4486275" y="2622550"/>
          <p14:tracePt t="95731" x="4486275" y="2665413"/>
          <p14:tracePt t="95747" x="4479925" y="2722563"/>
          <p14:tracePt t="95765" x="4457700" y="2771775"/>
          <p14:tracePt t="95780" x="4451350" y="2808288"/>
          <p14:tracePt t="95798" x="4443413" y="2836863"/>
          <p14:tracePt t="95814" x="4414838" y="2857500"/>
          <p14:tracePt t="95831" x="4386263" y="2894013"/>
          <p14:tracePt t="95847" x="4357688" y="2943225"/>
          <p14:tracePt t="95864" x="4351338" y="2979738"/>
          <p14:tracePt t="95864" x="4343400" y="3000375"/>
          <p14:tracePt t="95882" x="4329113" y="3036888"/>
          <p14:tracePt t="95898" x="4314825" y="3071813"/>
          <p14:tracePt t="95914" x="4286250" y="3114675"/>
          <p14:tracePt t="95930" x="4265613" y="3128963"/>
          <p14:tracePt t="95948" x="4243388" y="3151188"/>
          <p14:tracePt t="95964" x="4222750" y="3179763"/>
          <p14:tracePt t="95981" x="4200525" y="3194050"/>
          <p14:tracePt t="95997" x="4165600" y="3214688"/>
          <p14:tracePt t="96014" x="4157663" y="3222625"/>
          <p14:tracePt t="96031" x="4151313" y="3228975"/>
          <p14:tracePt t="96047" x="4137025" y="3236913"/>
          <p14:tracePt t="96065" x="4129088" y="3236913"/>
          <p14:tracePt t="96080" x="4114800" y="3236913"/>
          <p14:tracePt t="96080" x="4108450" y="3243263"/>
          <p14:tracePt t="96209" x="4108450" y="3257550"/>
          <p14:tracePt t="96222" x="4108450" y="3265488"/>
          <p14:tracePt t="96226" x="4108450" y="3271838"/>
          <p14:tracePt t="96234" x="4108450" y="3314700"/>
          <p14:tracePt t="96247" x="4108450" y="3365500"/>
          <p14:tracePt t="96263" x="4108450" y="3443288"/>
          <p14:tracePt t="96280" x="4086225" y="3536950"/>
          <p14:tracePt t="96296" x="3994150" y="3671888"/>
          <p14:tracePt t="96314" x="3829050" y="3765550"/>
          <p14:tracePt t="96330" x="3665538" y="3822700"/>
          <p14:tracePt t="96346" x="3529013" y="3886200"/>
          <p14:tracePt t="96363" x="3429000" y="3922713"/>
          <p14:tracePt t="96380" x="3351213" y="3937000"/>
          <p14:tracePt t="96397" x="3236913" y="3965575"/>
          <p14:tracePt t="96413" x="3157538" y="3965575"/>
          <p14:tracePt t="96431" x="3108325" y="3965575"/>
          <p14:tracePt t="96447" x="2994025" y="3937000"/>
          <p14:tracePt t="96464" x="2914650" y="3908425"/>
          <p14:tracePt t="96480" x="2843213" y="3886200"/>
          <p14:tracePt t="96497" x="2751138" y="3808413"/>
          <p14:tracePt t="96514" x="2708275" y="3757613"/>
          <p14:tracePt t="96529" x="2686050" y="3700463"/>
          <p14:tracePt t="96546" x="2686050" y="3636963"/>
          <p14:tracePt t="96562" x="2686050" y="3557588"/>
          <p14:tracePt t="96581" x="2671763" y="3451225"/>
          <p14:tracePt t="96596" x="2643188" y="3365500"/>
          <p14:tracePt t="96614" x="2614613" y="3300413"/>
          <p14:tracePt t="96630" x="2600325" y="3271838"/>
          <p14:tracePt t="96646" x="2565400" y="3236913"/>
          <p14:tracePt t="96663" x="2557463" y="3222625"/>
          <p14:tracePt t="96680" x="2557463" y="3214688"/>
          <p14:tracePt t="96697" x="2557463" y="3194050"/>
          <p14:tracePt t="96713" x="2557463" y="3157538"/>
          <p14:tracePt t="96730" x="2557463" y="3151188"/>
          <p14:tracePt t="96874" x="2557463" y="3179763"/>
          <p14:tracePt t="96882" x="2557463" y="3208338"/>
          <p14:tracePt t="96890" x="2557463" y="3243263"/>
          <p14:tracePt t="96898" x="2557463" y="3336925"/>
          <p14:tracePt t="96913" x="2557463" y="3422650"/>
          <p14:tracePt t="96929" x="2579688" y="3536950"/>
          <p14:tracePt t="96946" x="2651125" y="3608388"/>
          <p14:tracePt t="96962" x="2722563" y="3657600"/>
          <p14:tracePt t="96979" x="2808288" y="3714750"/>
          <p14:tracePt t="96996" x="2857500" y="3751263"/>
          <p14:tracePt t="97013" x="2879725" y="3757613"/>
          <p14:tracePt t="97029" x="2914650" y="3786188"/>
          <p14:tracePt t="97045" x="2951163" y="3800475"/>
          <p14:tracePt t="97063" x="2994025" y="3829050"/>
          <p14:tracePt t="97079" x="3065463" y="3836988"/>
          <p14:tracePt t="97096" x="3171825" y="3857625"/>
          <p14:tracePt t="97112" x="3265488" y="3886200"/>
          <p14:tracePt t="97129" x="3365500" y="3914775"/>
          <p14:tracePt t="97147" x="3422650" y="3943350"/>
          <p14:tracePt t="97163" x="3494088" y="3965575"/>
          <p14:tracePt t="97179" x="3551238" y="3994150"/>
          <p14:tracePt t="97195" x="3608388" y="4008438"/>
          <p14:tracePt t="97213" x="3665538" y="4037013"/>
          <p14:tracePt t="97229" x="3743325" y="4051300"/>
          <p14:tracePt t="97246" x="3786188" y="4057650"/>
          <p14:tracePt t="97262" x="3822700" y="4057650"/>
          <p14:tracePt t="97279" x="3843338" y="4057650"/>
          <p14:tracePt t="97296" x="3886200" y="4057650"/>
          <p14:tracePt t="97312" x="3943350" y="4065588"/>
          <p14:tracePt t="97312" x="3971925" y="4071938"/>
          <p14:tracePt t="97330" x="4057650" y="4071938"/>
          <p14:tracePt t="97346" x="4122738" y="4071938"/>
          <p14:tracePt t="97362" x="4214813" y="4071938"/>
          <p14:tracePt t="97378" x="4271963" y="4071938"/>
          <p14:tracePt t="97396" x="4357688" y="4071938"/>
          <p14:tracePt t="97411" x="4451350" y="4071938"/>
          <p14:tracePt t="97429" x="4514850" y="4071938"/>
          <p14:tracePt t="97445" x="4622800" y="4065588"/>
          <p14:tracePt t="97462" x="4700588" y="4051300"/>
          <p14:tracePt t="97478" x="4772025" y="4029075"/>
          <p14:tracePt t="97495" x="4829175" y="4022725"/>
          <p14:tracePt t="97512" x="4879975" y="4022725"/>
          <p14:tracePt t="97528" x="4943475" y="4022725"/>
          <p14:tracePt t="97528" x="5000625" y="4022725"/>
          <p14:tracePt t="97546" x="5108575" y="4008438"/>
          <p14:tracePt t="97561" x="5251450" y="3971925"/>
          <p14:tracePt t="97579" x="5394325" y="3965575"/>
          <p14:tracePt t="97595" x="5522913" y="3951288"/>
          <p14:tracePt t="97612" x="5629275" y="3937000"/>
          <p14:tracePt t="97628" x="5722938" y="3914775"/>
          <p14:tracePt t="97644" x="5908675" y="3914775"/>
          <p14:tracePt t="97662" x="6186488" y="3914775"/>
          <p14:tracePt t="97678" x="6580188" y="3914775"/>
          <p14:tracePt t="97696" x="7000875" y="3914775"/>
          <p14:tracePt t="97711" x="7343775" y="3914775"/>
          <p14:tracePt t="97728" x="7500938" y="3914775"/>
          <p14:tracePt t="97745" x="7615238" y="3914775"/>
          <p14:tracePt t="97762" x="7686675" y="3914775"/>
          <p14:tracePt t="97779" x="7772400" y="3908425"/>
          <p14:tracePt t="97795" x="7880350" y="3908425"/>
          <p14:tracePt t="97811" x="7986713" y="3908425"/>
          <p14:tracePt t="97828" x="8108950" y="3908425"/>
          <p14:tracePt t="97845" x="8186738" y="3908425"/>
          <p14:tracePt t="97861" x="8237538" y="3908425"/>
          <p14:tracePt t="97878" x="8294688" y="3908425"/>
          <p14:tracePt t="97894" x="8351838" y="3908425"/>
          <p14:tracePt t="97911" x="8451850" y="3908425"/>
          <p14:tracePt t="97927" x="8594725" y="3908425"/>
          <p14:tracePt t="97945" x="8651875" y="3908425"/>
          <p14:tracePt t="97945" x="8666163" y="3894138"/>
          <p14:tracePt t="97978" x="8680450" y="3894138"/>
          <p14:tracePt t="97978" x="8694738" y="3886200"/>
          <p14:tracePt t="97994" x="8723313" y="3886200"/>
          <p14:tracePt t="98012" x="8729663" y="3886200"/>
          <p14:tracePt t="98028" x="8751888" y="3879850"/>
          <p14:tracePt t="98044" x="8758238" y="3871913"/>
          <p14:tracePt t="98114" x="8766175" y="3871913"/>
          <p14:tracePt t="98178" x="8737600" y="3871913"/>
          <p14:tracePt t="98186" x="8723313" y="3871913"/>
          <p14:tracePt t="98193" x="8686800" y="3871913"/>
          <p14:tracePt t="98210" x="8629650" y="3886200"/>
          <p14:tracePt t="98211" x="8558213" y="3894138"/>
          <p14:tracePt t="98227" x="8466138" y="3929063"/>
          <p14:tracePt t="98244" x="8351838" y="3937000"/>
          <p14:tracePt t="98261" x="8208963" y="3979863"/>
          <p14:tracePt t="98277" x="8129588" y="3986213"/>
          <p14:tracePt t="98295" x="7986713" y="4008438"/>
          <p14:tracePt t="98311" x="7858125" y="4037013"/>
          <p14:tracePt t="98327" x="7751763" y="4043363"/>
          <p14:tracePt t="98343" x="7658100" y="4057650"/>
          <p14:tracePt t="98361" x="7600950" y="4065588"/>
          <p14:tracePt t="98377" x="7486650" y="4086225"/>
          <p14:tracePt t="98394" x="7386638" y="4086225"/>
          <p14:tracePt t="98411" x="7223125" y="4114800"/>
          <p14:tracePt t="98428" x="7100888" y="4122738"/>
          <p14:tracePt t="98443" x="6923088" y="4151313"/>
          <p14:tracePt t="98460" x="6729413" y="4179888"/>
          <p14:tracePt t="98477" x="6586538" y="4179888"/>
          <p14:tracePt t="98493" x="6486525" y="4179888"/>
          <p14:tracePt t="98511" x="6380163" y="4179888"/>
          <p14:tracePt t="98527" x="6286500" y="4179888"/>
          <p14:tracePt t="98544" x="6200775" y="4179888"/>
          <p14:tracePt t="98560" x="6072188" y="4179888"/>
          <p14:tracePt t="98560" x="5986463" y="4179888"/>
          <p14:tracePt t="98578" x="5837238" y="4179888"/>
          <p14:tracePt t="98594" x="5694363" y="4179888"/>
          <p14:tracePt t="98611" x="5537200" y="4179888"/>
          <p14:tracePt t="98627" x="5414963" y="4179888"/>
          <p14:tracePt t="98643" x="5308600" y="4179888"/>
          <p14:tracePt t="98661" x="5137150" y="4179888"/>
          <p14:tracePt t="98676" x="4965700" y="4179888"/>
          <p14:tracePt t="98693" x="4837113" y="4179888"/>
          <p14:tracePt t="98710" x="4700588" y="4179888"/>
          <p14:tracePt t="98727" x="4557713" y="4179888"/>
          <p14:tracePt t="98743" x="4400550" y="4157663"/>
          <p14:tracePt t="98760" x="4308475" y="4151313"/>
          <p14:tracePt t="98760" x="4251325" y="4137025"/>
          <p14:tracePt t="98777" x="4222750" y="4129088"/>
          <p14:tracePt t="98793" x="4165600" y="4129088"/>
          <p14:tracePt t="98810" x="4108450" y="4129088"/>
          <p14:tracePt t="98826" x="4043363" y="4129088"/>
          <p14:tracePt t="98844" x="3986213" y="4129088"/>
          <p14:tracePt t="98859" x="3922713" y="4129088"/>
          <p14:tracePt t="98877" x="3808413" y="4094163"/>
          <p14:tracePt t="98893" x="3722688" y="4086225"/>
          <p14:tracePt t="98910" x="3614738" y="4051300"/>
          <p14:tracePt t="98926" x="3551238" y="4051300"/>
          <p14:tracePt t="98943" x="3494088" y="4029075"/>
          <p14:tracePt t="98960" x="3408363" y="3994150"/>
          <p14:tracePt t="98976" x="3328988" y="3986213"/>
          <p14:tracePt t="98976" x="3265488" y="3979863"/>
          <p14:tracePt t="98993" x="3157538" y="3965575"/>
          <p14:tracePt t="99010" x="3065463" y="3943350"/>
          <p14:tracePt t="99027" x="3008313" y="3922713"/>
          <p14:tracePt t="99043" x="2965450" y="3922713"/>
          <p14:tracePt t="99060" x="2943225" y="3914775"/>
          <p14:tracePt t="99076" x="2928938" y="3914775"/>
          <p14:tracePt t="99093" x="2914650" y="3900488"/>
          <p14:tracePt t="99109" x="2886075" y="3894138"/>
          <p14:tracePt t="99126" x="2786063" y="3871913"/>
          <p14:tracePt t="99144" x="2708275" y="3829050"/>
          <p14:tracePt t="99160" x="2643188" y="3800475"/>
          <p14:tracePt t="99176" x="2600325" y="3771900"/>
          <p14:tracePt t="99192" x="2565400" y="3736975"/>
          <p14:tracePt t="99192" x="2543175" y="3694113"/>
          <p14:tracePt t="99210" x="2486025" y="3636963"/>
          <p14:tracePt t="99226" x="2436813" y="3571875"/>
          <p14:tracePt t="99242" x="2408238" y="3529013"/>
          <p14:tracePt t="99259" x="2365375" y="3471863"/>
          <p14:tracePt t="99275" x="2328863" y="3422650"/>
          <p14:tracePt t="99293" x="2314575" y="3400425"/>
          <p14:tracePt t="99309" x="2308225" y="3379788"/>
          <p14:tracePt t="99326" x="2300288" y="3371850"/>
          <p14:tracePt t="99458" x="2322513" y="3414713"/>
          <p14:tracePt t="99466" x="2351088" y="3451225"/>
          <p14:tracePt t="99468" x="2371725" y="3479800"/>
          <p14:tracePt t="99476" x="2422525" y="3536950"/>
          <p14:tracePt t="99492" x="2465388" y="3586163"/>
          <p14:tracePt t="99509" x="2528888" y="3643313"/>
          <p14:tracePt t="99525" x="2614613" y="3722688"/>
          <p14:tracePt t="99543" x="2722563" y="3794125"/>
          <p14:tracePt t="99559" x="2886075" y="3886200"/>
          <p14:tracePt t="99576" x="3094038" y="3979863"/>
          <p14:tracePt t="99592" x="3300413" y="4022725"/>
          <p14:tracePt t="99608" x="3557588" y="4079875"/>
          <p14:tracePt t="99626" x="3686175" y="4114800"/>
          <p14:tracePt t="99642" x="3865563" y="4171950"/>
          <p14:tracePt t="99659" x="4008438" y="4208463"/>
          <p14:tracePt t="99675" x="4222750" y="4265613"/>
          <p14:tracePt t="99693" x="4457700" y="4329113"/>
          <p14:tracePt t="99708" x="4679950" y="4343400"/>
          <p14:tracePt t="99725" x="4943475" y="4400550"/>
          <p14:tracePt t="99741" x="5151438" y="4437063"/>
          <p14:tracePt t="99758" x="5380038" y="4451350"/>
          <p14:tracePt t="99775" x="5600700" y="4451350"/>
          <p14:tracePt t="99792" x="5857875" y="4451350"/>
          <p14:tracePt t="99809" x="6165850" y="4451350"/>
          <p14:tracePt t="99825" x="6323013" y="4451350"/>
          <p14:tracePt t="99842" x="6494463" y="4451350"/>
          <p14:tracePt t="99858" x="6672263" y="4451350"/>
          <p14:tracePt t="99875" x="6880225" y="4443413"/>
          <p14:tracePt t="99891" x="7086600" y="4422775"/>
          <p14:tracePt t="99908" x="7265988" y="4408488"/>
          <p14:tracePt t="99925" x="7437438" y="4379913"/>
          <p14:tracePt t="99941" x="7543800" y="4371975"/>
          <p14:tracePt t="99959" x="7680325" y="4337050"/>
          <p14:tracePt t="99975" x="7794625" y="4300538"/>
          <p14:tracePt t="99992" x="7908925" y="4265613"/>
          <p14:tracePt t="100009" x="8015288" y="4251325"/>
          <p14:tracePt t="100009" x="8072438" y="4243388"/>
          <p14:tracePt t="100026" x="8158163" y="4243388"/>
          <p14:tracePt t="100041" x="8243888" y="4214813"/>
          <p14:tracePt t="100059" x="8294688" y="4214813"/>
          <p14:tracePt t="100074" x="8351838" y="4194175"/>
          <p14:tracePt t="100091" x="8408988" y="4186238"/>
          <p14:tracePt t="100109" x="8501063" y="4151313"/>
          <p14:tracePt t="100125" x="8580438" y="4143375"/>
          <p14:tracePt t="100143" x="8658225" y="4129088"/>
          <p14:tracePt t="100158" x="8743950" y="4114800"/>
          <p14:tracePt t="100175" x="8766175" y="4108450"/>
          <p14:tracePt t="100191" x="8780463" y="4108450"/>
          <p14:tracePt t="100208" x="8786813" y="4108450"/>
          <p14:tracePt t="100224" x="8794750" y="4100513"/>
          <p14:tracePt t="100361" x="8801100" y="4094163"/>
          <p14:tracePt t="101689" x="8794750" y="4094163"/>
          <p14:tracePt t="101694" x="8786813" y="4094163"/>
          <p14:tracePt t="101706" x="8766175" y="4094163"/>
          <p14:tracePt t="101706" x="8729663" y="4108450"/>
          <p14:tracePt t="101722" x="8715375" y="4108450"/>
          <p14:tracePt t="101739" x="8694738" y="4114800"/>
          <p14:tracePt t="101756" x="8672513" y="4114800"/>
          <p14:tracePt t="101773" x="8643938" y="4129088"/>
          <p14:tracePt t="101790" x="8601075" y="4129088"/>
          <p14:tracePt t="101806" x="8551863" y="4137025"/>
          <p14:tracePt t="101822" x="8486775" y="4157663"/>
          <p14:tracePt t="101839" x="8466138" y="4157663"/>
          <p14:tracePt t="101856" x="8423275" y="4157663"/>
          <p14:tracePt t="101872" x="8394700" y="4165600"/>
          <p14:tracePt t="101889" x="8372475" y="4165600"/>
          <p14:tracePt t="101905" x="8337550" y="4165600"/>
          <p14:tracePt t="101923" x="8286750" y="4165600"/>
          <p14:tracePt t="101938" x="8223250" y="4165600"/>
          <p14:tracePt t="101956" x="8143875" y="4165600"/>
          <p14:tracePt t="101972" x="8086725" y="4171950"/>
          <p14:tracePt t="101988" x="8043863" y="4179888"/>
          <p14:tracePt t="102006" x="7986713" y="4200525"/>
          <p14:tracePt t="102022" x="7915275" y="4214813"/>
          <p14:tracePt t="102039" x="7851775" y="4222750"/>
          <p14:tracePt t="102055" x="7766050" y="4222750"/>
          <p14:tracePt t="102072" x="7658100" y="4222750"/>
          <p14:tracePt t="102088" x="7529513" y="4222750"/>
          <p14:tracePt t="102088" x="7429500" y="4222750"/>
          <p14:tracePt t="102106" x="7258050" y="4222750"/>
          <p14:tracePt t="102121" x="7065963" y="4222750"/>
          <p14:tracePt t="102138" x="6929438" y="4222750"/>
          <p14:tracePt t="102156" x="6823075" y="4222750"/>
          <p14:tracePt t="102172" x="6694488" y="4229100"/>
          <p14:tracePt t="102188" x="6500813" y="4271963"/>
          <p14:tracePt t="102205" x="6308725" y="4286250"/>
          <p14:tracePt t="102222" x="6137275" y="4286250"/>
          <p14:tracePt t="102238" x="5994400" y="4286250"/>
          <p14:tracePt t="102255" x="5843588" y="4286250"/>
          <p14:tracePt t="102271" x="5700713" y="4286250"/>
          <p14:tracePt t="102289" x="5543550" y="4286250"/>
          <p14:tracePt t="102304" x="5372100" y="4286250"/>
          <p14:tracePt t="102322" x="5243513" y="4286250"/>
          <p14:tracePt t="102338" x="5172075" y="4286250"/>
          <p14:tracePt t="102354" x="5065713" y="4286250"/>
          <p14:tracePt t="102372" x="4986338" y="4286250"/>
          <p14:tracePt t="102388" x="4908550" y="4286250"/>
          <p14:tracePt t="102406" x="4837113" y="4286250"/>
          <p14:tracePt t="102421" x="4779963" y="4286250"/>
          <p14:tracePt t="102439" x="4714875" y="4286250"/>
          <p14:tracePt t="102454" x="4637088" y="4286250"/>
          <p14:tracePt t="102471" x="4594225" y="4286250"/>
          <p14:tracePt t="102488" x="4537075" y="4286250"/>
          <p14:tracePt t="102504" x="4437063" y="4286250"/>
          <p14:tracePt t="102522" x="4337050" y="4271963"/>
          <p14:tracePt t="102537" x="4294188" y="4265613"/>
          <p14:tracePt t="102555" x="4251325" y="4251325"/>
          <p14:tracePt t="102571" x="4194175" y="4251325"/>
          <p14:tracePt t="102588" x="4114800" y="4243388"/>
          <p14:tracePt t="102605" x="4057650" y="4237038"/>
          <p14:tracePt t="102621" x="4022725" y="4229100"/>
          <p14:tracePt t="102638" x="3971925" y="4214813"/>
          <p14:tracePt t="102654" x="3922713" y="4208463"/>
          <p14:tracePt t="102672" x="3857625" y="4171950"/>
          <p14:tracePt t="102687" x="3836988" y="4157663"/>
          <p14:tracePt t="102705" x="3829050" y="4157663"/>
          <p14:tracePt t="102721" x="3757613" y="4122738"/>
          <p14:tracePt t="102738" x="3657600" y="4079875"/>
          <p14:tracePt t="102755" x="3551238" y="4057650"/>
          <p14:tracePt t="102772" x="3471863" y="4037013"/>
          <p14:tracePt t="102788" x="3386138" y="4022725"/>
          <p14:tracePt t="102805" x="3336925" y="4008438"/>
          <p14:tracePt t="102820" x="3300413" y="4000500"/>
          <p14:tracePt t="102837" x="3243263" y="3979863"/>
          <p14:tracePt t="102854" x="3208338" y="3971925"/>
          <p14:tracePt t="102870" x="3165475" y="3965575"/>
          <p14:tracePt t="102887" x="3151188" y="3957638"/>
          <p14:tracePt t="102929" x="3128963" y="3957638"/>
          <p14:tracePt t="102938" x="3108325" y="3957638"/>
          <p14:tracePt t="102946" x="3065463" y="3943350"/>
          <p14:tracePt t="102956" x="3028950" y="3929063"/>
          <p14:tracePt t="102970" x="3008313" y="3929063"/>
          <p14:tracePt t="102987" x="2994025" y="3914775"/>
          <p14:tracePt t="103004" x="2957513" y="3894138"/>
          <p14:tracePt t="103021" x="2928938" y="3886200"/>
          <p14:tracePt t="103037" x="2894013" y="3857625"/>
          <p14:tracePt t="103054" x="2865438" y="3851275"/>
          <p14:tracePt t="103071" x="2822575" y="3843338"/>
          <p14:tracePt t="103087" x="2771775" y="3829050"/>
          <p14:tracePt t="103103" x="2728913" y="3808413"/>
          <p14:tracePt t="103120" x="2708275" y="3794125"/>
          <p14:tracePt t="103120" x="2700338" y="3786188"/>
          <p14:tracePt t="103138" x="2671763" y="3779838"/>
          <p14:tracePt t="103154" x="2651125" y="3757613"/>
          <p14:tracePt t="103171" x="2614613" y="3722688"/>
          <p14:tracePt t="103188" x="2600325" y="3714750"/>
          <p14:tracePt t="103204" x="2571750" y="3694113"/>
          <p14:tracePt t="103221" x="2565400" y="3686175"/>
          <p14:tracePt t="103237" x="2557463" y="3679825"/>
          <p14:tracePt t="103254" x="2543175" y="3671888"/>
          <p14:tracePt t="103270" x="2528888" y="3665538"/>
          <p14:tracePt t="103286" x="2493963" y="3629025"/>
          <p14:tracePt t="103304" x="2479675" y="3608388"/>
          <p14:tracePt t="103320" x="2471738" y="3579813"/>
          <p14:tracePt t="103320" x="2451100" y="3557588"/>
          <p14:tracePt t="103338" x="2443163" y="3522663"/>
          <p14:tracePt t="103354" x="2428875" y="3494088"/>
          <p14:tracePt t="103371" x="2428875" y="3465513"/>
          <p14:tracePt t="103387" x="2408238" y="3443288"/>
          <p14:tracePt t="103404" x="2408238" y="3408363"/>
          <p14:tracePt t="103419" x="2408238" y="3394075"/>
          <p14:tracePt t="103437" x="2408238" y="3365500"/>
          <p14:tracePt t="103453" x="2408238" y="3357563"/>
          <p14:tracePt t="103601" x="2408238" y="3365500"/>
          <p14:tracePt t="103610" x="2422525" y="3408363"/>
          <p14:tracePt t="103617" x="2428875" y="3422650"/>
          <p14:tracePt t="103625" x="2465388" y="3500438"/>
          <p14:tracePt t="103637" x="2514600" y="3571875"/>
          <p14:tracePt t="103653" x="2551113" y="3622675"/>
          <p14:tracePt t="103670" x="2614613" y="3679825"/>
          <p14:tracePt t="103686" x="2651125" y="3722688"/>
          <p14:tracePt t="103703" x="2708275" y="3757613"/>
          <p14:tracePt t="103719" x="2836863" y="3800475"/>
          <p14:tracePt t="103736" x="3000375" y="3843338"/>
          <p14:tracePt t="103752" x="3228975" y="3879850"/>
          <p14:tracePt t="103770" x="3422650" y="3894138"/>
          <p14:tracePt t="103787" x="3629025" y="3908425"/>
          <p14:tracePt t="103803" x="3822700" y="3943350"/>
          <p14:tracePt t="103821" x="4008438" y="3994150"/>
          <p14:tracePt t="103836" x="4086225" y="4014788"/>
          <p14:tracePt t="103853" x="4157663" y="4043363"/>
          <p14:tracePt t="103869" x="4229100" y="4057650"/>
          <p14:tracePt t="103886" x="4351338" y="4065588"/>
          <p14:tracePt t="103902" x="4543425" y="4065588"/>
          <p14:tracePt t="103919" x="4714875" y="4065588"/>
          <p14:tracePt t="103936" x="4872038" y="4065588"/>
          <p14:tracePt t="103952" x="5037138" y="4065588"/>
          <p14:tracePt t="103970" x="5157788" y="4065588"/>
          <p14:tracePt t="103985" x="5243513" y="4065588"/>
          <p14:tracePt t="104003" x="5286375" y="4065588"/>
          <p14:tracePt t="104019" x="5337175" y="4079875"/>
          <p14:tracePt t="104036" x="5380038" y="4094163"/>
          <p14:tracePt t="104053" x="5437188" y="4094163"/>
          <p14:tracePt t="104068" x="5486400" y="4094163"/>
          <p14:tracePt t="104085" x="5565775" y="4094163"/>
          <p14:tracePt t="104103" x="5629275" y="4094163"/>
          <p14:tracePt t="104119" x="5708650" y="4094163"/>
          <p14:tracePt t="104136" x="5765800" y="4094163"/>
          <p14:tracePt t="104153" x="5808663" y="4108450"/>
          <p14:tracePt t="104168" x="5880100" y="4114800"/>
          <p14:tracePt t="104186" x="6015038" y="4122738"/>
          <p14:tracePt t="104202" x="6237288" y="4122738"/>
          <p14:tracePt t="104219" x="6480175" y="4151313"/>
          <p14:tracePt t="104235" x="6672263" y="4151313"/>
          <p14:tracePt t="104252" x="6757988" y="4151313"/>
          <p14:tracePt t="104268" x="6829425" y="4151313"/>
          <p14:tracePt t="104286" x="6951663" y="4122738"/>
          <p14:tracePt t="104303" x="7043738" y="4122738"/>
          <p14:tracePt t="104318" x="7158038" y="4094163"/>
          <p14:tracePt t="104336" x="7315200" y="4094163"/>
          <p14:tracePt t="104352" x="7437438" y="4094163"/>
          <p14:tracePt t="104369" x="7543800" y="4071938"/>
          <p14:tracePt t="104385" x="7700963" y="4037013"/>
          <p14:tracePt t="104402" x="7780338" y="4014788"/>
          <p14:tracePt t="104418" x="7858125" y="3994150"/>
          <p14:tracePt t="104434" x="7915275" y="3986213"/>
          <p14:tracePt t="104451" x="8008938" y="3986213"/>
          <p14:tracePt t="104468" x="8080375" y="3986213"/>
          <p14:tracePt t="104486" x="8186738" y="3986213"/>
          <p14:tracePt t="104501" x="8280400" y="3979863"/>
          <p14:tracePt t="104518" x="8423275" y="3965575"/>
          <p14:tracePt t="104535" x="8551863" y="3929063"/>
          <p14:tracePt t="104552" x="8694738" y="3914775"/>
          <p14:tracePt t="104568" x="8772525" y="3908425"/>
          <p14:tracePt t="104584" x="8829675" y="3886200"/>
          <p14:tracePt t="104721" x="8823325" y="3886200"/>
          <p14:tracePt t="104730" x="8794750" y="3886200"/>
          <p14:tracePt t="104730" x="8766175" y="3886200"/>
          <p14:tracePt t="104745" x="8723313" y="3894138"/>
          <p14:tracePt t="104753" x="8666163" y="3914775"/>
          <p14:tracePt t="104768" x="8594725" y="3951288"/>
          <p14:tracePt t="104769" x="8443913" y="4000500"/>
          <p14:tracePt t="104784" x="8143875" y="4043363"/>
          <p14:tracePt t="104801" x="7929563" y="4079875"/>
          <p14:tracePt t="104818" x="7658100" y="4108450"/>
          <p14:tracePt t="104834" x="7366000" y="4151313"/>
          <p14:tracePt t="104851" x="7086600" y="4179888"/>
          <p14:tracePt t="104867" x="6794500" y="4222750"/>
          <p14:tracePt t="104885" x="6451600" y="4279900"/>
          <p14:tracePt t="104901" x="6065838" y="4322763"/>
          <p14:tracePt t="104917" x="5686425" y="4322763"/>
          <p14:tracePt t="104935" x="5394325" y="4322763"/>
          <p14:tracePt t="104951" x="5157788" y="4322763"/>
          <p14:tracePt t="104968" x="4929188" y="4322763"/>
          <p14:tracePt t="104984" x="4608513" y="4322763"/>
          <p14:tracePt t="105001" x="4429125" y="4322763"/>
          <p14:tracePt t="105017" x="4308475" y="4322763"/>
          <p14:tracePt t="105035" x="4151313" y="4322763"/>
          <p14:tracePt t="105051" x="3965575" y="4314825"/>
          <p14:tracePt t="105068" x="3686175" y="4271963"/>
          <p14:tracePt t="105085" x="3471863" y="4251325"/>
          <p14:tracePt t="105100" x="3308350" y="4186238"/>
          <p14:tracePt t="105118" x="3194050" y="4137025"/>
          <p14:tracePt t="105134" x="3071813" y="4079875"/>
          <p14:tracePt t="105152" x="3008313" y="4065588"/>
          <p14:tracePt t="105167" x="2928938" y="4037013"/>
          <p14:tracePt t="105185" x="2857500" y="4014788"/>
          <p14:tracePt t="105200" x="2757488" y="3957638"/>
          <p14:tracePt t="105218" x="2700338" y="3900488"/>
          <p14:tracePt t="105234" x="2651125" y="3843338"/>
          <p14:tracePt t="105251" x="2608263" y="3771900"/>
          <p14:tracePt t="105267" x="2551113" y="3665538"/>
          <p14:tracePt t="105284" x="2486025" y="3579813"/>
          <p14:tracePt t="105301" x="2457450" y="3543300"/>
          <p14:tracePt t="105317" x="2443163" y="3486150"/>
          <p14:tracePt t="105334" x="2443163" y="3451225"/>
          <p14:tracePt t="105350" x="2408238" y="3379788"/>
          <p14:tracePt t="105367" x="2393950" y="3308350"/>
          <p14:tracePt t="105383" x="2379663" y="3243263"/>
          <p14:tracePt t="105400" x="2357438" y="3186113"/>
          <p14:tracePt t="105400" x="2351088" y="3157538"/>
          <p14:tracePt t="105418" x="2351088" y="3100388"/>
          <p14:tracePt t="105433" x="2351088" y="3057525"/>
          <p14:tracePt t="105451" x="2351088" y="3022600"/>
          <p14:tracePt t="105466" x="2351088" y="3014663"/>
          <p14:tracePt t="105484" x="2351088" y="3008313"/>
          <p14:tracePt t="105500" x="2351088" y="2986088"/>
          <p14:tracePt t="105517" x="2351088" y="2951163"/>
          <p14:tracePt t="105533" x="2351088" y="2928938"/>
          <p14:tracePt t="105550" x="2351088" y="2900363"/>
          <p14:tracePt t="105568" x="2351088" y="2865438"/>
          <p14:tracePt t="105583" x="2365375" y="2843213"/>
          <p14:tracePt t="105600" x="2393950" y="2814638"/>
          <p14:tracePt t="105617" x="2408238" y="2800350"/>
          <p14:tracePt t="105713" x="2422525" y="2800350"/>
          <p14:tracePt t="105721" x="2428875" y="2800350"/>
          <p14:tracePt t="105730" x="2443163" y="2808288"/>
          <p14:tracePt t="105738" x="2486025" y="2886075"/>
          <p14:tracePt t="105749" x="2536825" y="3000375"/>
          <p14:tracePt t="105766" x="2608263" y="3100388"/>
          <p14:tracePt t="105783" x="2671763" y="3186113"/>
          <p14:tracePt t="105800" x="2736850" y="3279775"/>
          <p14:tracePt t="105817" x="2857500" y="3386138"/>
          <p14:tracePt t="105834" x="2965450" y="3500438"/>
          <p14:tracePt t="105851" x="3057525" y="3565525"/>
          <p14:tracePt t="105867" x="3143250" y="3636963"/>
          <p14:tracePt t="105883" x="3208338" y="3671888"/>
          <p14:tracePt t="105899" x="3271838" y="3694113"/>
          <p14:tracePt t="105917" x="3351213" y="3714750"/>
          <p14:tracePt t="105933" x="3443288" y="3722688"/>
          <p14:tracePt t="105949" x="3600450" y="3736975"/>
          <p14:tracePt t="105967" x="3800475" y="3786188"/>
          <p14:tracePt t="105983" x="3971925" y="3814763"/>
          <p14:tracePt t="106000" x="4171950" y="3843338"/>
          <p14:tracePt t="106016" x="4365625" y="3865563"/>
          <p14:tracePt t="106033" x="4608513" y="3900488"/>
          <p14:tracePt t="106050" x="4822825" y="3943350"/>
          <p14:tracePt t="106066" x="5000625" y="3971925"/>
          <p14:tracePt t="106083" x="5194300" y="3994150"/>
          <p14:tracePt t="106099" x="5437188" y="4037013"/>
          <p14:tracePt t="106116" x="5651500" y="4057650"/>
          <p14:tracePt t="106132" x="5837238" y="4071938"/>
          <p14:tracePt t="106166" x="6051550" y="4114800"/>
          <p14:tracePt t="106166" x="6257925" y="4129088"/>
          <p14:tracePt t="106182" x="6451600" y="4129088"/>
          <p14:tracePt t="106200" x="6608763" y="4129088"/>
          <p14:tracePt t="106215" x="6700838" y="4137025"/>
          <p14:tracePt t="106233" x="6786563" y="4157663"/>
          <p14:tracePt t="106249" x="6880225" y="4171950"/>
          <p14:tracePt t="106266" x="6965950" y="4171950"/>
          <p14:tracePt t="106283" x="7072313" y="4171950"/>
          <p14:tracePt t="106299" x="7243763" y="4171950"/>
          <p14:tracePt t="106315" x="7386638" y="4165600"/>
          <p14:tracePt t="106332" x="7529513" y="4151313"/>
          <p14:tracePt t="106349" x="7608888" y="4129088"/>
          <p14:tracePt t="106366" x="7708900" y="4100513"/>
          <p14:tracePt t="106383" x="7800975" y="4079875"/>
          <p14:tracePt t="106398" x="7900988" y="4043363"/>
          <p14:tracePt t="106416" x="8008938" y="4022725"/>
          <p14:tracePt t="106432" x="8123238" y="4000500"/>
          <p14:tracePt t="106448" x="8258175" y="3979863"/>
          <p14:tracePt t="106466" x="8372475" y="3943350"/>
          <p14:tracePt t="106483" x="8437563" y="3937000"/>
          <p14:tracePt t="106499" x="8543925" y="3914775"/>
          <p14:tracePt t="106515" x="8609013" y="3894138"/>
          <p14:tracePt t="106532" x="8637588" y="3871913"/>
          <p14:tracePt t="106641" x="8609013" y="3871913"/>
          <p14:tracePt t="106649" x="8501063" y="3836988"/>
          <p14:tracePt t="106657" x="8429625" y="3836988"/>
          <p14:tracePt t="106666" x="7958138" y="3765550"/>
          <p14:tracePt t="106682" x="7566025" y="3722688"/>
          <p14:tracePt t="106698" x="7137400" y="3657600"/>
          <p14:tracePt t="106715" x="6765925" y="3565525"/>
          <p14:tracePt t="106731" x="6337300" y="3436938"/>
          <p14:tracePt t="106749" x="5872163" y="3279775"/>
          <p14:tracePt t="106765" x="5414963" y="3143250"/>
          <p14:tracePt t="106782" x="4979988" y="2994025"/>
          <p14:tracePt t="106798" x="4471988" y="2886075"/>
          <p14:tracePt t="106815" x="4051300" y="2757488"/>
          <p14:tracePt t="106831" x="3765550" y="2686050"/>
          <p14:tracePt t="106849" x="3636963" y="2622550"/>
          <p14:tracePt t="106849" x="3594100" y="2600325"/>
          <p14:tracePt t="106865" x="3508375" y="2571750"/>
          <p14:tracePt t="106881" x="3436938" y="2543175"/>
          <p14:tracePt t="106899" x="3336925" y="2486025"/>
          <p14:tracePt t="106914" x="3251200" y="2422525"/>
          <p14:tracePt t="106932" x="3143250" y="2336800"/>
          <p14:tracePt t="106948" x="3036888" y="2243138"/>
          <p14:tracePt t="106965" x="2986088" y="2179638"/>
          <p14:tracePt t="106981" x="2914650" y="2079625"/>
          <p14:tracePt t="106998" x="2786063" y="1951038"/>
          <p14:tracePt t="107015" x="2614613" y="1843088"/>
          <p14:tracePt t="107031" x="2428875" y="1751013"/>
          <p14:tracePt t="107049" x="2343150" y="1700213"/>
          <p14:tracePt t="107064" x="2322513" y="1679575"/>
          <p14:tracePt t="107081" x="2314575" y="1671638"/>
          <p14:tracePt t="107242" x="2322513" y="1679575"/>
          <p14:tracePt t="107250" x="2351088" y="1708150"/>
          <p14:tracePt t="107258" x="2371725" y="1714500"/>
          <p14:tracePt t="107264" x="2414588" y="1751013"/>
          <p14:tracePt t="107281" x="2543175" y="1836738"/>
          <p14:tracePt t="107298" x="2679700" y="1908175"/>
          <p14:tracePt t="107314" x="2765425" y="1943100"/>
          <p14:tracePt t="107330" x="2865438" y="1971675"/>
          <p14:tracePt t="107347" x="2986088" y="1993900"/>
          <p14:tracePt t="107364" x="3165475" y="2036763"/>
          <p14:tracePt t="107381" x="3408363" y="2065338"/>
          <p14:tracePt t="107397" x="3671888" y="2108200"/>
          <p14:tracePt t="107415" x="3986213" y="2165350"/>
          <p14:tracePt t="107430" x="4294188" y="2200275"/>
          <p14:tracePt t="107448" x="4629150" y="2308225"/>
          <p14:tracePt t="107464" x="4922838" y="2379663"/>
          <p14:tracePt t="107480" x="5394325" y="2451100"/>
          <p14:tracePt t="107498" x="5715000" y="2493963"/>
          <p14:tracePt t="107514" x="6043613" y="2536825"/>
          <p14:tracePt t="107531" x="6308725" y="2614613"/>
          <p14:tracePt t="107547" x="6543675" y="2686050"/>
          <p14:tracePt t="107564" x="6757988" y="2736850"/>
          <p14:tracePt t="107580" x="7000875" y="2779713"/>
          <p14:tracePt t="107597" x="7208838" y="2808288"/>
          <p14:tracePt t="107613" x="7400925" y="2814638"/>
          <p14:tracePt t="107631" x="7494588" y="2814638"/>
          <p14:tracePt t="107648" x="7523163" y="2814638"/>
          <p14:tracePt t="107663" x="7543800" y="2814638"/>
          <p14:tracePt t="107681" x="7572375" y="2814638"/>
          <p14:tracePt t="107737" x="7586663" y="2814638"/>
          <p14:tracePt t="107744" x="7608888" y="2814638"/>
          <p14:tracePt t="107753" x="7623175" y="2814638"/>
          <p14:tracePt t="107764" x="7666038" y="2814638"/>
          <p14:tracePt t="107781" x="7708900" y="2814638"/>
          <p14:tracePt t="107797" x="7766050" y="2808288"/>
          <p14:tracePt t="107813" x="7794625" y="2794000"/>
          <p14:tracePt t="107830" x="7829550" y="2786063"/>
          <p14:tracePt t="107846" x="7851775" y="2779713"/>
          <p14:tracePt t="107864" x="7866063" y="2765425"/>
          <p14:tracePt t="107880" x="7872413" y="2757488"/>
          <p14:tracePt t="108042" x="7851775" y="2757488"/>
          <p14:tracePt t="108049" x="7823200" y="2757488"/>
          <p14:tracePt t="108057" x="7737475" y="2786063"/>
          <p14:tracePt t="108065" x="7680325" y="2822575"/>
          <p14:tracePt t="108079" x="7572375" y="2857500"/>
          <p14:tracePt t="108080" x="7386638" y="2936875"/>
          <p14:tracePt t="108096" x="7208838" y="2986088"/>
          <p14:tracePt t="108113" x="6915150" y="3079750"/>
          <p14:tracePt t="108130" x="6823075" y="3100388"/>
          <p14:tracePt t="108147" x="6694488" y="3114675"/>
          <p14:tracePt t="108163" x="6537325" y="3136900"/>
          <p14:tracePt t="108179" x="6365875" y="3136900"/>
          <p14:tracePt t="108197" x="6208713" y="3136900"/>
          <p14:tracePt t="108213" x="6037263" y="3136900"/>
          <p14:tracePt t="108230" x="5837238" y="3108325"/>
          <p14:tracePt t="108246" x="5557838" y="3051175"/>
          <p14:tracePt t="108263" x="5137150" y="2922588"/>
          <p14:tracePt t="108279" x="4679950" y="2786063"/>
          <p14:tracePt t="108296" x="4243388" y="2628900"/>
          <p14:tracePt t="108296" x="4100513" y="2557463"/>
          <p14:tracePt t="108314" x="3814763" y="2436813"/>
          <p14:tracePt t="108329" x="3614738" y="2336800"/>
          <p14:tracePt t="108346" x="3508375" y="2279650"/>
          <p14:tracePt t="108362" x="3394075" y="2236788"/>
          <p14:tracePt t="108380" x="3228975" y="2157413"/>
          <p14:tracePt t="108396" x="2928938" y="2028825"/>
          <p14:tracePt t="108413" x="2614613" y="1943100"/>
          <p14:tracePt t="108429" x="2286000" y="1822450"/>
          <p14:tracePt t="108446" x="2057400" y="1757363"/>
          <p14:tracePt t="108463" x="1971675" y="1714500"/>
          <p14:tracePt t="108522" x="1965325" y="1708150"/>
          <p14:tracePt t="108681" x="1965325" y="1714500"/>
          <p14:tracePt t="108689" x="2000250" y="1751013"/>
          <p14:tracePt t="108698" x="2014538" y="1771650"/>
          <p14:tracePt t="108705" x="2057400" y="1800225"/>
          <p14:tracePt t="108712" x="2093913" y="1836738"/>
          <p14:tracePt t="108729" x="2157413" y="1951038"/>
          <p14:tracePt t="108746" x="2228850" y="2071688"/>
          <p14:tracePt t="108763" x="2343150" y="2208213"/>
          <p14:tracePt t="108778" x="2493963" y="2400300"/>
          <p14:tracePt t="108796" x="2608263" y="2571750"/>
          <p14:tracePt t="108812" x="2686050" y="2743200"/>
          <p14:tracePt t="108829" x="2786063" y="2879725"/>
          <p14:tracePt t="108845" x="2879725" y="3036888"/>
          <p14:tracePt t="108863" x="2994025" y="3171825"/>
          <p14:tracePt t="108879" x="3186113" y="3379788"/>
          <p14:tracePt t="108895" x="3429000" y="3629025"/>
          <p14:tracePt t="108912" x="3657600" y="3822700"/>
          <p14:tracePt t="108929" x="3957638" y="4057650"/>
          <p14:tracePt t="108946" x="4157663" y="4165600"/>
          <p14:tracePt t="108962" x="4422775" y="4251325"/>
          <p14:tracePt t="108978" x="4686300" y="4314825"/>
          <p14:tracePt t="108996" x="4857750" y="4379913"/>
          <p14:tracePt t="109012" x="4937125" y="4414838"/>
          <p14:tracePt t="109028" x="4951413" y="4429125"/>
          <p14:tracePt t="109046" x="4972050" y="4443413"/>
          <p14:tracePt t="109062" x="4979988" y="4457700"/>
          <p14:tracePt t="109078" x="4986338" y="4465638"/>
          <p14:tracePt t="109095" x="5000625" y="4479925"/>
          <p14:tracePt t="109111" x="5008563" y="4486275"/>
          <p14:tracePt t="109161" x="5014913" y="4494213"/>
          <p14:tracePt t="109218" x="4979988" y="4494213"/>
          <p14:tracePt t="109225" x="4965700" y="4494213"/>
          <p14:tracePt t="109231" x="4929188" y="4494213"/>
          <p14:tracePt t="109245" x="4908550" y="4494213"/>
          <p14:tracePt t="109262" x="4900613" y="4529138"/>
          <p14:tracePt t="109278" x="4908550" y="4537075"/>
          <p14:tracePt t="109778" x="4886325" y="4537075"/>
          <p14:tracePt t="109784" x="4851400" y="4537075"/>
          <p14:tracePt t="109794" x="4837113" y="4537075"/>
          <p14:tracePt t="109794" x="4757738" y="4537075"/>
          <p14:tracePt t="109810" x="4729163" y="4522788"/>
          <p14:tracePt t="109827" x="4694238" y="4508500"/>
          <p14:tracePt t="109844" x="4657725" y="4486275"/>
          <p14:tracePt t="109860" x="4614863" y="4471988"/>
          <p14:tracePt t="109877" x="4572000" y="4457700"/>
          <p14:tracePt t="109894" x="4486275" y="4422775"/>
          <p14:tracePt t="109910" x="4414838" y="4386263"/>
          <p14:tracePt t="109927" x="4329113" y="4329113"/>
          <p14:tracePt t="109945" x="4314825" y="4314825"/>
          <p14:tracePt t="109960" x="4257675" y="4279900"/>
          <p14:tracePt t="109960" x="4251325" y="4265613"/>
          <p14:tracePt t="109978" x="4237038" y="4229100"/>
          <p14:tracePt t="109994" x="4208463" y="4194175"/>
          <p14:tracePt t="110012" x="4171950" y="4157663"/>
          <p14:tracePt t="110027" x="4114800" y="4086225"/>
          <p14:tracePt t="110044" x="4057650" y="4000500"/>
          <p14:tracePt t="110061" x="4000500" y="3908425"/>
          <p14:tracePt t="110077" x="3965575" y="3865563"/>
          <p14:tracePt t="110094" x="3957638" y="3843338"/>
          <p14:tracePt t="110110" x="3957638" y="3836988"/>
          <p14:tracePt t="110218" x="3957638" y="3829050"/>
          <p14:tracePt t="110225" x="3994150" y="3829050"/>
          <p14:tracePt t="110231" x="4057650" y="3829050"/>
          <p14:tracePt t="110243" x="4151313" y="3865563"/>
          <p14:tracePt t="110260" x="4251325" y="3900488"/>
          <p14:tracePt t="110277" x="4414838" y="3922713"/>
          <p14:tracePt t="110293" x="4543425" y="3971925"/>
          <p14:tracePt t="110311" x="4708525" y="4022725"/>
          <p14:tracePt t="110326" x="4814888" y="4037013"/>
          <p14:tracePt t="110343" x="4965700" y="4086225"/>
          <p14:tracePt t="110360" x="5122863" y="4122738"/>
          <p14:tracePt t="110377" x="5457825" y="4179888"/>
          <p14:tracePt t="110394" x="5665788" y="4194175"/>
          <p14:tracePt t="110409" x="5857875" y="4194175"/>
          <p14:tracePt t="110427" x="6051550" y="4214813"/>
          <p14:tracePt t="110443" x="6186488" y="4214813"/>
          <p14:tracePt t="110461" x="6343650" y="4214813"/>
          <p14:tracePt t="110476" x="6451600" y="4214813"/>
          <p14:tracePt t="110494" x="6572250" y="4214813"/>
          <p14:tracePt t="110510" x="6729413" y="4214813"/>
          <p14:tracePt t="110527" x="6980238" y="4157663"/>
          <p14:tracePt t="110543" x="7223125" y="4086225"/>
          <p14:tracePt t="110559" x="7480300" y="4071938"/>
          <p14:tracePt t="110576" x="7723188" y="4071938"/>
          <p14:tracePt t="110593" x="8080375" y="4071938"/>
          <p14:tracePt t="110610" x="8286750" y="4071938"/>
          <p14:tracePt t="110626" x="8429625" y="4071938"/>
          <p14:tracePt t="110643" x="8537575" y="4071938"/>
          <p14:tracePt t="110659" x="8623300" y="4071938"/>
          <p14:tracePt t="110677" x="8715375" y="4071938"/>
          <p14:tracePt t="110693" x="8780463" y="4071938"/>
          <p14:tracePt t="110710" x="8843963" y="4071938"/>
          <p14:tracePt t="110726" x="8872538" y="4071938"/>
          <p14:tracePt t="110866" x="8866188" y="4071938"/>
          <p14:tracePt t="110874" x="8809038" y="4086225"/>
          <p14:tracePt t="110881" x="8801100" y="4086225"/>
          <p14:tracePt t="110892" x="8772525" y="4094163"/>
          <p14:tracePt t="110892" x="8737600" y="4114800"/>
          <p14:tracePt t="110898" x="8709025" y="4137025"/>
          <p14:tracePt t="110909" x="8594725" y="4186238"/>
          <p14:tracePt t="110925" x="8458200" y="4243388"/>
          <p14:tracePt t="110942" x="8372475" y="4286250"/>
          <p14:tracePt t="110958" x="8315325" y="4329113"/>
          <p14:tracePt t="110976" x="8215313" y="4394200"/>
          <p14:tracePt t="110993" x="8043863" y="4537075"/>
          <p14:tracePt t="111011" x="7951788" y="4608513"/>
          <p14:tracePt t="111026" x="7872413" y="4694238"/>
          <p14:tracePt t="111042" x="7837488" y="4737100"/>
          <p14:tracePt t="111059" x="7800975" y="4772025"/>
          <p14:tracePt t="111075" x="7772400" y="4800600"/>
          <p14:tracePt t="111093" x="7729538" y="4837113"/>
          <p14:tracePt t="111109" x="7629525" y="4857750"/>
          <p14:tracePt t="111126" x="7480300" y="4922838"/>
          <p14:tracePt t="111143" x="7286625" y="5000625"/>
          <p14:tracePt t="111159" x="7037388" y="5086350"/>
          <p14:tracePt t="111176" x="6800850" y="5151438"/>
          <p14:tracePt t="111192" x="6557963" y="5222875"/>
          <p14:tracePt t="111192" x="6451600" y="5237163"/>
          <p14:tracePt t="111209" x="6257925" y="5257800"/>
          <p14:tracePt t="111226" x="6080125" y="5322888"/>
          <p14:tracePt t="111243" x="5894388" y="5394325"/>
          <p14:tracePt t="111259" x="5729288" y="5465763"/>
          <p14:tracePt t="111276" x="5537200" y="5572125"/>
          <p14:tracePt t="111291" x="5372100" y="5651500"/>
          <p14:tracePt t="111309" x="5294313" y="5686425"/>
          <p14:tracePt t="111325" x="5265738" y="5694363"/>
          <p14:tracePt t="111425" x="5280025" y="5694363"/>
          <p14:tracePt t="111433" x="5372100" y="5708650"/>
          <p14:tracePt t="111441" x="5422900" y="5708650"/>
          <p14:tracePt t="111459" x="5565775" y="5708650"/>
          <p14:tracePt t="111459" x="5751513" y="5708650"/>
          <p14:tracePt t="111475" x="5929313" y="5708650"/>
          <p14:tracePt t="111492" x="6051550" y="5708650"/>
          <p14:tracePt t="111508" x="6172200" y="5708650"/>
          <p14:tracePt t="111525" x="6294438" y="5708650"/>
          <p14:tracePt t="111541" x="6415088" y="5708650"/>
          <p14:tracePt t="111558" x="6543675" y="5708650"/>
          <p14:tracePt t="111576" x="6680200" y="5700713"/>
          <p14:tracePt t="111592" x="6815138" y="5651500"/>
          <p14:tracePt t="111609" x="6943725" y="5643563"/>
          <p14:tracePt t="111624" x="7108825" y="5608638"/>
          <p14:tracePt t="111642" x="7215188" y="5608638"/>
          <p14:tracePt t="111658" x="7308850" y="5586413"/>
          <p14:tracePt t="111674" x="7400925" y="5565775"/>
          <p14:tracePt t="111692" x="7480300" y="5557838"/>
          <p14:tracePt t="111708" x="7572375" y="5543550"/>
          <p14:tracePt t="111725" x="7666038" y="5537200"/>
          <p14:tracePt t="111741" x="7708900" y="5537200"/>
          <p14:tracePt t="111759" x="7743825" y="5514975"/>
          <p14:tracePt t="111774" x="7766050" y="5514975"/>
          <p14:tracePt t="111791" x="7772400" y="5514975"/>
          <p14:tracePt t="111807" x="7780338" y="5514975"/>
          <p14:tracePt t="111824" x="7800975" y="5508625"/>
          <p14:tracePt t="111842" x="7808913" y="5508625"/>
          <p14:tracePt t="111858" x="7815263" y="5508625"/>
          <p14:tracePt t="111875" x="7829550" y="5508625"/>
          <p14:tracePt t="111891" x="7837488" y="5500688"/>
          <p14:tracePt t="112097" x="7843838" y="5500688"/>
          <p14:tracePt t="112113" x="7851775" y="5500688"/>
          <p14:tracePt t="112153" x="7866063" y="5500688"/>
          <p14:tracePt t="112160" x="7872413" y="5494338"/>
          <p14:tracePt t="114194" x="7866063" y="5494338"/>
          <p14:tracePt t="114204" x="7858125" y="5494338"/>
          <p14:tracePt t="114204" x="7843838" y="5494338"/>
          <p14:tracePt t="114221" x="7829550" y="5480050"/>
          <p14:tracePt t="114258" x="7815263" y="5480050"/>
          <p14:tracePt t="114271" x="7794625" y="5480050"/>
          <p14:tracePt t="114274" x="7772400" y="5480050"/>
          <p14:tracePt t="114322" x="7766050" y="5480050"/>
          <p14:tracePt t="114329" x="7751763" y="5465763"/>
          <p14:tracePt t="114345" x="7751763" y="5443538"/>
          <p14:tracePt t="114352" x="7751763" y="5437188"/>
          <p14:tracePt t="114354" x="7751763" y="5394325"/>
          <p14:tracePt t="114370" x="7751763" y="5365750"/>
          <p14:tracePt t="114388" x="7808913" y="5280025"/>
          <p14:tracePt t="114404" x="7886700" y="5172075"/>
          <p14:tracePt t="114420" x="7972425" y="5051425"/>
          <p14:tracePt t="114438" x="8058150" y="4929188"/>
          <p14:tracePt t="114454" x="8123238" y="4865688"/>
          <p14:tracePt t="114471" x="8208963" y="4800600"/>
          <p14:tracePt t="114487" x="8266113" y="4751388"/>
          <p14:tracePt t="114504" x="8315325" y="4708525"/>
          <p14:tracePt t="114520" x="8394700" y="4672013"/>
          <p14:tracePt t="114539" x="8437563" y="4657725"/>
          <p14:tracePt t="114553" x="8509000" y="4622800"/>
          <p14:tracePt t="114570" x="8566150" y="4586288"/>
          <p14:tracePt t="114587" x="8601075" y="4565650"/>
          <p14:tracePt t="114633" x="8615363" y="4543425"/>
          <p14:tracePt t="114681" x="8629650" y="4543425"/>
          <p14:tracePt t="114690" x="8651875" y="4543425"/>
          <p14:tracePt t="114698" x="8658225" y="4543425"/>
          <p14:tracePt t="114705" x="8672513" y="4543425"/>
          <p14:tracePt t="114722" x="8686800" y="4543425"/>
          <p14:tracePt t="114722" x="8694738" y="4543425"/>
          <p14:tracePt t="114738" x="8709025" y="4537075"/>
          <p14:tracePt t="114754" x="8715375" y="4529138"/>
          <p14:tracePt t="114770" x="8729663" y="4522788"/>
          <p14:tracePt t="114787" x="8737600" y="4508500"/>
          <p14:tracePt t="114804" x="8751888" y="4494213"/>
          <p14:tracePt t="114820" x="8751888" y="4479925"/>
          <p14:tracePt t="114837" x="8758238" y="4471988"/>
          <p14:tracePt t="114854" x="8766175" y="4437063"/>
          <p14:tracePt t="114870" x="8766175" y="4414838"/>
          <p14:tracePt t="114886" x="8766175" y="4394200"/>
          <p14:tracePt t="114904" x="8766175" y="4357688"/>
          <p14:tracePt t="114921" x="8766175" y="4337050"/>
          <p14:tracePt t="114937" x="8766175" y="4257675"/>
          <p14:tracePt t="114954" x="8766175" y="4229100"/>
          <p14:tracePt t="114970" x="8766175" y="4214813"/>
          <p14:tracePt t="115018" x="8766175" y="4194175"/>
          <p14:tracePt t="115025" x="8766175" y="4179888"/>
          <p14:tracePt t="115033" x="8766175" y="4151313"/>
          <p14:tracePt t="115042" x="8766175" y="4122738"/>
          <p14:tracePt t="115053" x="8766175" y="4100513"/>
          <p14:tracePt t="115070" x="8766175" y="4094163"/>
          <p14:tracePt t="115086" x="8766175" y="4086225"/>
          <p14:tracePt t="115103" x="8766175" y="4071938"/>
          <p14:tracePt t="115119" x="8766175" y="4057650"/>
          <p14:tracePt t="115119" x="8766175" y="4051300"/>
          <p14:tracePt t="115154" x="8766175" y="4037013"/>
          <p14:tracePt t="115155" x="8766175" y="4029075"/>
          <p14:tracePt t="115193" x="8766175" y="4022725"/>
          <p14:tracePt t="115204" x="8766175" y="3994150"/>
          <p14:tracePt t="115206" x="8766175" y="3979863"/>
          <p14:tracePt t="115219" x="8780463" y="3937000"/>
          <p14:tracePt t="115236" x="8780463" y="3908425"/>
          <p14:tracePt t="115254" x="8794750" y="3886200"/>
          <p14:tracePt t="115289" x="8794750" y="3871913"/>
          <p14:tracePt t="115302" x="8801100" y="3843338"/>
          <p14:tracePt t="115305" x="8823325" y="3808413"/>
          <p14:tracePt t="115319" x="8823325" y="3751263"/>
          <p14:tracePt t="115336" x="8843963" y="3729038"/>
          <p14:tracePt t="115353" x="8843963" y="3722688"/>
          <p14:tracePt t="115370" x="8843963" y="3714750"/>
          <p14:tracePt t="115386" x="8843963" y="3700463"/>
          <p14:tracePt t="115442" x="8851900" y="3694113"/>
          <p14:tracePt t="115506" x="8858250" y="3686175"/>
          <p14:tracePt t="115538" x="8872538" y="3686175"/>
          <p14:tracePt t="115546" x="8880475" y="3679825"/>
          <p14:tracePt t="115657" x="8886825" y="3686175"/>
          <p14:tracePt t="115665" x="8886825" y="3694113"/>
          <p14:tracePt t="115673" x="8886825" y="3722688"/>
          <p14:tracePt t="115688" x="8872538" y="3771900"/>
          <p14:tracePt t="115701" x="8858250" y="3814763"/>
          <p14:tracePt t="115719" x="8809038" y="3871913"/>
          <p14:tracePt t="115736" x="8723313" y="3929063"/>
          <p14:tracePt t="115751" x="8586788" y="3979863"/>
          <p14:tracePt t="115769" x="8337550" y="4037013"/>
          <p14:tracePt t="115786" x="8123238" y="4137025"/>
          <p14:tracePt t="115803" x="7866063" y="4243388"/>
          <p14:tracePt t="115819" x="7600950" y="4357688"/>
          <p14:tracePt t="115835" x="7308850" y="4429125"/>
          <p14:tracePt t="115852" x="7094538" y="4486275"/>
          <p14:tracePt t="115869" x="6880225" y="4537075"/>
          <p14:tracePt t="115886" x="6700838" y="4586288"/>
          <p14:tracePt t="115901" x="6465888" y="4700588"/>
          <p14:tracePt t="115920" x="6180138" y="4814888"/>
          <p14:tracePt t="115935" x="5857875" y="4957763"/>
          <p14:tracePt t="115952" x="5557838" y="5043488"/>
          <p14:tracePt t="115968" x="5237163" y="5129213"/>
          <p14:tracePt t="115986" x="5122863" y="5172075"/>
          <p14:tracePt t="116003" x="5051425" y="5214938"/>
          <p14:tracePt t="116019" x="4972050" y="5237163"/>
          <p14:tracePt t="116035" x="4872038" y="5280025"/>
          <p14:tracePt t="116051" x="4737100" y="5337175"/>
          <p14:tracePt t="116069" x="4557713" y="5380038"/>
          <p14:tracePt t="116085" x="4514850" y="5386388"/>
          <p14:tracePt t="116103" x="4508500" y="5386388"/>
          <p14:tracePt t="116138" x="4500563" y="5386388"/>
          <p14:tracePt t="116138" x="4471988" y="5386388"/>
          <p14:tracePt t="116152" x="4414838" y="5380038"/>
          <p14:tracePt t="116170" x="4314825" y="5329238"/>
          <p14:tracePt t="116170" x="4243388" y="5294313"/>
          <p14:tracePt t="116185" x="4086225" y="5194300"/>
          <p14:tracePt t="116202" x="3908425" y="5000625"/>
          <p14:tracePt t="116218" x="3743325" y="4794250"/>
          <p14:tracePt t="116235" x="3565525" y="4657725"/>
          <p14:tracePt t="116252" x="3479800" y="4537075"/>
          <p14:tracePt t="116268" x="3436938" y="4437063"/>
          <p14:tracePt t="116285" x="3436938" y="4371975"/>
          <p14:tracePt t="116301" x="3436938" y="4294188"/>
          <p14:tracePt t="116318" x="3429000" y="4222750"/>
          <p14:tracePt t="116334" x="3400425" y="4165600"/>
          <p14:tracePt t="116351" x="3379788" y="4114800"/>
          <p14:tracePt t="116369" x="3357563" y="4079875"/>
          <p14:tracePt t="116385" x="3357563" y="4043363"/>
          <p14:tracePt t="116402" x="3351213" y="3986213"/>
          <p14:tracePt t="116418" x="3343275" y="3943350"/>
          <p14:tracePt t="116435" x="3336925" y="3908425"/>
          <p14:tracePt t="116451" x="3336925" y="3900488"/>
          <p14:tracePt t="116468" x="3336925" y="3879850"/>
          <p14:tracePt t="116485" x="3336925" y="3836988"/>
          <p14:tracePt t="116501" x="3336925" y="3779838"/>
          <p14:tracePt t="116517" x="3357563" y="3700463"/>
          <p14:tracePt t="116534" x="3379788" y="3629025"/>
          <p14:tracePt t="116551" x="3408363" y="3565525"/>
          <p14:tracePt t="116567" x="3436938" y="3514725"/>
          <p14:tracePt t="116584" x="3465513" y="3479800"/>
          <p14:tracePt t="116600" x="3508375" y="3429000"/>
          <p14:tracePt t="116618" x="3543300" y="3394075"/>
          <p14:tracePt t="116634" x="3565525" y="3379788"/>
          <p14:tracePt t="116651" x="3594100" y="3343275"/>
          <p14:tracePt t="116668" x="3651250" y="3314700"/>
          <p14:tracePt t="116684" x="3686175" y="3300413"/>
          <p14:tracePt t="116701" x="3743325" y="3271838"/>
          <p14:tracePt t="116717" x="3765550" y="3257550"/>
          <p14:tracePt t="116735" x="3786188" y="3251200"/>
          <p14:tracePt t="116751" x="3800475" y="3228975"/>
          <p14:tracePt t="116768" x="3822700" y="3222625"/>
          <p14:tracePt t="116784" x="3857625" y="3208338"/>
          <p14:tracePt t="116801" x="3908425" y="3179763"/>
          <p14:tracePt t="116818" x="3937000" y="3165475"/>
          <p14:tracePt t="116833" x="3943350" y="3165475"/>
          <p14:tracePt t="116850" x="3965575" y="3151188"/>
          <p14:tracePt t="116867" x="3971925" y="3151188"/>
          <p14:tracePt t="116884" x="3986213" y="3143250"/>
          <p14:tracePt t="116970" x="4014788" y="3143250"/>
          <p14:tracePt t="116986" x="4022725" y="3143250"/>
          <p14:tracePt t="116994" x="4029075" y="3143250"/>
          <p14:tracePt t="117010" x="4043363" y="3151188"/>
          <p14:tracePt t="117041" x="4065588" y="3151188"/>
          <p14:tracePt t="117049" x="4079875" y="3179763"/>
          <p14:tracePt t="117057" x="4108450" y="3208338"/>
          <p14:tracePt t="117067" x="4122738" y="3236913"/>
          <p14:tracePt t="117083" x="4122738" y="3265488"/>
          <p14:tracePt t="117101" x="4151313" y="3336925"/>
          <p14:tracePt t="117116" x="4165600" y="3429000"/>
          <p14:tracePt t="117133" x="4165600" y="3486150"/>
          <p14:tracePt t="117151" x="4165600" y="3529013"/>
          <p14:tracePt t="117167" x="4165600" y="3571875"/>
          <p14:tracePt t="117184" x="4165600" y="3600450"/>
          <p14:tracePt t="117200" x="4165600" y="3657600"/>
          <p14:tracePt t="117200" x="4165600" y="3694113"/>
          <p14:tracePt t="117218" x="4165600" y="3751263"/>
          <p14:tracePt t="117234" x="4165600" y="3808413"/>
          <p14:tracePt t="117250" x="4165600" y="3829050"/>
          <p14:tracePt t="117266" x="4165600" y="3843338"/>
          <p14:tracePt t="117283" x="4165600" y="3865563"/>
          <p14:tracePt t="117329" x="4165600" y="3871913"/>
          <p14:tracePt t="117361" x="4157663" y="3886200"/>
          <p14:tracePt t="117370" x="4151313" y="3886200"/>
          <p14:tracePt t="117378" x="4114800" y="3879850"/>
          <p14:tracePt t="117386" x="4108450" y="3865563"/>
          <p14:tracePt t="117393" x="4065588" y="3765550"/>
          <p14:tracePt t="117402" x="4051300" y="3722688"/>
          <p14:tracePt t="117416" x="3994150" y="3536950"/>
          <p14:tracePt t="117434" x="3971925" y="3429000"/>
          <p14:tracePt t="117450" x="3937000" y="3328988"/>
          <p14:tracePt t="117467" x="3922713" y="3243263"/>
          <p14:tracePt t="117483" x="3922713" y="3165475"/>
          <p14:tracePt t="117499" x="3922713" y="3100388"/>
          <p14:tracePt t="117516" x="3922713" y="3000375"/>
          <p14:tracePt t="117532" x="3922713" y="2894013"/>
          <p14:tracePt t="117549" x="3937000" y="2800350"/>
          <p14:tracePt t="117566" x="3957638" y="2751138"/>
          <p14:tracePt t="117582" x="3994150" y="2693988"/>
          <p14:tracePt t="117599" x="4014788" y="2651125"/>
          <p14:tracePt t="117616" x="4014788" y="2608263"/>
          <p14:tracePt t="117616" x="4022725" y="2579688"/>
          <p14:tracePt t="117649" x="4029075" y="2571750"/>
          <p14:tracePt t="117649" x="4029075" y="2543175"/>
          <p14:tracePt t="117666" x="4029075" y="2493963"/>
          <p14:tracePt t="117683" x="4029075" y="2457450"/>
          <p14:tracePt t="117700" x="4029075" y="2436813"/>
          <p14:tracePt t="117716" x="4037013" y="2393950"/>
          <p14:tracePt t="117732" x="4051300" y="2314575"/>
          <p14:tracePt t="117749" x="4051300" y="2251075"/>
          <p14:tracePt t="117766" x="4051300" y="2171700"/>
          <p14:tracePt t="117783" x="4051300" y="2100263"/>
          <p14:tracePt t="117799" x="4051300" y="2057400"/>
          <p14:tracePt t="117816" x="4051300" y="2022475"/>
          <p14:tracePt t="117832" x="4051300" y="1951038"/>
          <p14:tracePt t="117850" x="4051300" y="1893888"/>
          <p14:tracePt t="117866" x="4051300" y="1843088"/>
          <p14:tracePt t="117883" x="4051300" y="1814513"/>
          <p14:tracePt t="117899" x="4051300" y="1808163"/>
          <p14:tracePt t="118025" x="4051300" y="1814513"/>
          <p14:tracePt t="118034" x="4051300" y="1822450"/>
          <p14:tracePt t="118041" x="4051300" y="1851025"/>
          <p14:tracePt t="118049" x="4051300" y="1857375"/>
          <p14:tracePt t="118057" x="4051300" y="1900238"/>
          <p14:tracePt t="118066" x="4079875" y="1957388"/>
          <p14:tracePt t="118082" x="4179888" y="2036763"/>
          <p14:tracePt t="118098" x="4337050" y="2122488"/>
          <p14:tracePt t="118116" x="4600575" y="2208213"/>
          <p14:tracePt t="118132" x="5072063" y="2400300"/>
          <p14:tracePt t="118165" x="5494338" y="2508250"/>
          <p14:tracePt t="118166" x="5808663" y="2593975"/>
          <p14:tracePt t="118183" x="6022975" y="2665413"/>
          <p14:tracePt t="118199" x="6129338" y="2686050"/>
          <p14:tracePt t="118215" x="6194425" y="2708275"/>
          <p14:tracePt t="118232" x="6272213" y="2714625"/>
          <p14:tracePt t="118249" x="6372225" y="2714625"/>
          <p14:tracePt t="118266" x="6465888" y="2714625"/>
          <p14:tracePt t="118282" x="6565900" y="2714625"/>
          <p14:tracePt t="118299" x="6708775" y="2714625"/>
          <p14:tracePt t="118315" x="6880225" y="2714625"/>
          <p14:tracePt t="118332" x="7072313" y="2714625"/>
          <p14:tracePt t="118348" x="7258050" y="2714625"/>
          <p14:tracePt t="118365" x="7380288" y="2714625"/>
          <p14:tracePt t="118381" x="7508875" y="2708275"/>
          <p14:tracePt t="118398" x="7666038" y="2700338"/>
          <p14:tracePt t="118415" x="7794625" y="2671763"/>
          <p14:tracePt t="118431" x="7951788" y="2651125"/>
          <p14:tracePt t="118448" x="8101013" y="2628900"/>
          <p14:tracePt t="118464" x="8237538" y="2614613"/>
          <p14:tracePt t="118482" x="8308975" y="2571750"/>
          <p14:tracePt t="118498" x="8343900" y="2565400"/>
          <p14:tracePt t="118514" x="8372475" y="2543175"/>
          <p14:tracePt t="118531" x="8380413" y="2536825"/>
          <p14:tracePt t="118548" x="8401050" y="2522538"/>
          <p14:tracePt t="118564" x="8437563" y="2508250"/>
          <p14:tracePt t="118581" x="8443913" y="2500313"/>
          <p14:tracePt t="118705" x="8451850" y="2486025"/>
          <p14:tracePt t="118714" x="8472488" y="2457450"/>
          <p14:tracePt t="118723" x="8486775" y="2457450"/>
          <p14:tracePt t="118733" x="8523288" y="2436813"/>
          <p14:tracePt t="118747" x="8609013" y="2400300"/>
          <p14:tracePt t="118764" x="8701088" y="2357438"/>
          <p14:tracePt t="118782" x="8743950" y="2351088"/>
          <p14:tracePt t="118797" x="8780463" y="2322513"/>
          <p14:tracePt t="118815" x="8794750" y="2314575"/>
          <p14:tracePt t="118831" x="8829675" y="2300288"/>
          <p14:tracePt t="118848" x="8851900" y="2279650"/>
          <p14:tracePt t="118889" x="8858250" y="2271713"/>
          <p14:tracePt t="119041" x="8843963" y="2271713"/>
          <p14:tracePt t="119049" x="8823325" y="2271713"/>
          <p14:tracePt t="119057" x="8766175" y="2271713"/>
          <p14:tracePt t="119065" x="8643938" y="2271713"/>
          <p14:tracePt t="119080" x="8443913" y="2271713"/>
          <p14:tracePt t="119098" x="8251825" y="2265363"/>
          <p14:tracePt t="119114" x="7972425" y="2208213"/>
          <p14:tracePt t="119131" x="7672388" y="2151063"/>
          <p14:tracePt t="119148" x="7400925" y="2122488"/>
          <p14:tracePt t="119164" x="7172325" y="2079625"/>
          <p14:tracePt t="119181" x="6958013" y="2057400"/>
          <p14:tracePt t="119197" x="6723063" y="2043113"/>
          <p14:tracePt t="119214" x="6394450" y="2000250"/>
          <p14:tracePt t="119230" x="6100763" y="1943100"/>
          <p14:tracePt t="119247" x="5800725" y="1900238"/>
          <p14:tracePt t="119265" x="5565775" y="1900238"/>
          <p14:tracePt t="119281" x="5257800" y="1900238"/>
          <p14:tracePt t="119298" x="5065713" y="1900238"/>
          <p14:tracePt t="119313" x="4872038" y="1900238"/>
          <p14:tracePt t="119331" x="4700588" y="1900238"/>
          <p14:tracePt t="119346" x="4637088" y="1900238"/>
          <p14:tracePt t="119364" x="4594225" y="1900238"/>
          <p14:tracePt t="119380" x="4551363" y="1900238"/>
          <p14:tracePt t="119396" x="4471988" y="1900238"/>
          <p14:tracePt t="119413" x="4357688" y="1908175"/>
          <p14:tracePt t="119430" x="4214813" y="1957388"/>
          <p14:tracePt t="119448" x="4079875" y="1985963"/>
          <p14:tracePt t="119463" x="4000500" y="1985963"/>
          <p14:tracePt t="119481" x="3894138" y="2000250"/>
          <p14:tracePt t="119497" x="3771900" y="2014538"/>
          <p14:tracePt t="119514" x="3722688" y="2022475"/>
          <p14:tracePt t="119530" x="3679825" y="2036763"/>
          <p14:tracePt t="119546" x="3665538" y="2036763"/>
          <p14:tracePt t="119593" x="3643313" y="2051050"/>
          <p14:tracePt t="119641" x="3636963" y="2051050"/>
          <p14:tracePt t="119794" x="3651250" y="2057400"/>
          <p14:tracePt t="119826" x="3657600" y="2057400"/>
          <p14:tracePt t="119833" x="3686175" y="2057400"/>
          <p14:tracePt t="119953" x="3694113" y="2065338"/>
          <p14:tracePt t="119986" x="3700463" y="2065338"/>
          <p14:tracePt t="119993" x="3714750" y="2065338"/>
          <p14:tracePt t="120001" x="3736975" y="2071688"/>
          <p14:tracePt t="120012" x="3757613" y="2079625"/>
          <p14:tracePt t="120029" x="3779838" y="2085975"/>
          <p14:tracePt t="120047" x="3814763" y="2085975"/>
          <p14:tracePt t="120063" x="3857625" y="2085975"/>
          <p14:tracePt t="120079" x="3865563" y="2079625"/>
          <p14:tracePt t="120095" x="3886200" y="2071688"/>
          <p14:tracePt t="120113" x="3971925" y="2043113"/>
          <p14:tracePt t="120129" x="4014788" y="2028825"/>
          <p14:tracePt t="120147" x="4079875" y="2014538"/>
          <p14:tracePt t="120163" x="4137025" y="1993900"/>
          <p14:tracePt t="120179" x="4165600" y="1985963"/>
          <p14:tracePt t="120196" x="4194175" y="1979613"/>
          <p14:tracePt t="120212" x="4222750" y="1971675"/>
          <p14:tracePt t="120229" x="4271963" y="1951038"/>
          <p14:tracePt t="120245" x="4300538" y="1943100"/>
          <p14:tracePt t="120262" x="4343400" y="1943100"/>
          <p14:tracePt t="120278" x="4351338" y="1936750"/>
          <p14:tracePt t="120434" x="4371975" y="1928813"/>
          <p14:tracePt t="120434" x="4379913" y="1928813"/>
          <p14:tracePt t="120449" x="4386263" y="1928813"/>
          <p14:tracePt t="120457" x="4408488" y="1928813"/>
          <p14:tracePt t="120465" x="4429125" y="1908175"/>
          <p14:tracePt t="120473" x="4522788" y="1885950"/>
          <p14:tracePt t="120482" x="4594225" y="1871663"/>
          <p14:tracePt t="120495" x="4757738" y="1836738"/>
          <p14:tracePt t="120512" x="4908550" y="1785938"/>
          <p14:tracePt t="120512" x="4951413" y="1771650"/>
          <p14:tracePt t="120530" x="5014913" y="1757363"/>
          <p14:tracePt t="120546" x="5065713" y="1736725"/>
          <p14:tracePt t="120562" x="5129213" y="1728788"/>
          <p14:tracePt t="120579" x="5251450" y="1708150"/>
          <p14:tracePt t="120596" x="5443538" y="1671638"/>
          <p14:tracePt t="120611" x="5672138" y="1657350"/>
          <p14:tracePt t="120629" x="5915025" y="1614488"/>
          <p14:tracePt t="120645" x="6043613" y="1600200"/>
          <p14:tracePt t="120662" x="6115050" y="1600200"/>
          <p14:tracePt t="120678" x="6165850" y="1600200"/>
          <p14:tracePt t="120695" x="6186488" y="1600200"/>
          <p14:tracePt t="120712" x="6215063" y="1600200"/>
          <p14:tracePt t="120728" x="6243638" y="1600200"/>
          <p14:tracePt t="120728" x="6251575" y="1600200"/>
          <p14:tracePt t="120746" x="6272213" y="1585913"/>
          <p14:tracePt t="120762" x="6308725" y="1571625"/>
          <p14:tracePt t="120778" x="6351588" y="1550988"/>
          <p14:tracePt t="120795" x="6451600" y="1514475"/>
          <p14:tracePt t="120812" x="6500813" y="1514475"/>
          <p14:tracePt t="120828" x="6615113" y="1493838"/>
          <p14:tracePt t="120844" x="6694488" y="1493838"/>
          <p14:tracePt t="120862" x="6751638" y="1485900"/>
          <p14:tracePt t="120878" x="6794500" y="1485900"/>
          <p14:tracePt t="120895" x="6858000" y="1485900"/>
          <p14:tracePt t="120911" x="6923088" y="1485900"/>
          <p14:tracePt t="120929" x="6994525" y="1485900"/>
          <p14:tracePt t="120945" x="7137400" y="1485900"/>
          <p14:tracePt t="120963" x="7229475" y="1493838"/>
          <p14:tracePt t="120977" x="7294563" y="1508125"/>
          <p14:tracePt t="120995" x="7337425" y="1514475"/>
          <p14:tracePt t="121012" x="7386638" y="1536700"/>
          <p14:tracePt t="121027" x="7458075" y="1579563"/>
          <p14:tracePt t="121045" x="7508875" y="1585913"/>
          <p14:tracePt t="121061" x="7543800" y="1614488"/>
          <p14:tracePt t="121078" x="7600950" y="1622425"/>
          <p14:tracePt t="121094" x="7608888" y="1628775"/>
          <p14:tracePt t="121111" x="7643813" y="1628775"/>
          <p14:tracePt t="121127" x="7680325" y="1651000"/>
          <p14:tracePt t="121144" x="7729538" y="1671638"/>
          <p14:tracePt t="121163" x="7766050" y="1700213"/>
          <p14:tracePt t="121178" x="7780338" y="1708150"/>
          <p14:tracePt t="121195" x="7808913" y="1714500"/>
          <p14:tracePt t="121211" x="7858125" y="1743075"/>
          <p14:tracePt t="121228" x="7929563" y="1785938"/>
          <p14:tracePt t="121245" x="8043863" y="1822450"/>
          <p14:tracePt t="121261" x="8143875" y="1851025"/>
          <p14:tracePt t="121277" x="8186738" y="1865313"/>
          <p14:tracePt t="121294" x="8258175" y="1871663"/>
          <p14:tracePt t="121310" x="8372475" y="1965325"/>
          <p14:tracePt t="121327" x="8558213" y="2057400"/>
          <p14:tracePt t="121345" x="8758238" y="2151063"/>
          <p14:tracePt t="121360" x="8815388" y="2171700"/>
          <p14:tracePt t="121378" x="8829675" y="2171700"/>
          <p14:tracePt t="121490" x="8815388" y="2171700"/>
          <p14:tracePt t="121498" x="8786813" y="2171700"/>
          <p14:tracePt t="121506" x="8743950" y="2157413"/>
          <p14:tracePt t="121518" x="8737600" y="2151063"/>
          <p14:tracePt t="121527" x="8723313" y="2151063"/>
          <p14:tracePt t="121737" x="8715375" y="2151063"/>
          <p14:tracePt t="121754" x="8709025" y="2151063"/>
          <p14:tracePt t="121762" x="8709025" y="2157413"/>
          <p14:tracePt t="121769" x="8709025" y="2171700"/>
          <p14:tracePt t="121769" x="8709025" y="2193925"/>
          <p14:tracePt t="121778" x="8709025" y="2222500"/>
          <p14:tracePt t="121794" x="8709025" y="2236788"/>
          <p14:tracePt t="122182" x="8701088" y="2243138"/>
          <p14:tracePt t="122313" x="8680450" y="2257425"/>
          <p14:tracePt t="122321" x="8672513" y="2257425"/>
          <p14:tracePt t="122336" x="8666163" y="2257425"/>
          <p14:tracePt t="122353" x="8658225" y="2265363"/>
          <p14:tracePt t="122361" x="8637588" y="2286000"/>
          <p14:tracePt t="122376" x="8629650" y="2328863"/>
          <p14:tracePt t="122393" x="8609013" y="2422525"/>
          <p14:tracePt t="122410" x="8580438" y="2471738"/>
          <p14:tracePt t="122426" x="8572500" y="2514600"/>
          <p14:tracePt t="122443" x="8543925" y="2565400"/>
          <p14:tracePt t="122459" x="8537575" y="2600325"/>
          <p14:tracePt t="122476" x="8515350" y="2665413"/>
          <p14:tracePt t="122493" x="8515350" y="2722563"/>
          <p14:tracePt t="122509" x="8486775" y="2786063"/>
          <p14:tracePt t="122527" x="8480425" y="2843213"/>
          <p14:tracePt t="122542" x="8458200" y="2922588"/>
          <p14:tracePt t="122559" x="8437563" y="2979738"/>
          <p14:tracePt t="122575" x="8423275" y="3036888"/>
          <p14:tracePt t="122592" x="8423275" y="3128963"/>
          <p14:tracePt t="122609" x="8423275" y="3271838"/>
          <p14:tracePt t="122625" x="8423275" y="3429000"/>
          <p14:tracePt t="122643" x="8423275" y="3614738"/>
          <p14:tracePt t="122658" x="8423275" y="3757613"/>
          <p14:tracePt t="122675" x="8423275" y="3822700"/>
          <p14:tracePt t="122692" x="8423275" y="3851275"/>
          <p14:tracePt t="122709" x="8423275" y="3865563"/>
          <p14:tracePt t="122725" x="8423275" y="3900488"/>
          <p14:tracePt t="122742" x="8423275" y="4043363"/>
          <p14:tracePt t="122758" x="8423275" y="4214813"/>
          <p14:tracePt t="122775" x="8423275" y="4437063"/>
          <p14:tracePt t="122793" x="8423275" y="4594225"/>
          <p14:tracePt t="122809" x="8423275" y="4765675"/>
          <p14:tracePt t="122827" x="8401050" y="4843463"/>
          <p14:tracePt t="122842" x="8337550" y="4957763"/>
          <p14:tracePt t="122859" x="8251825" y="5051425"/>
          <p14:tracePt t="122875" x="8080375" y="5165725"/>
          <p14:tracePt t="122893" x="7894638" y="5272088"/>
          <p14:tracePt t="122909" x="7672388" y="5372100"/>
          <p14:tracePt t="122926" x="7494588" y="5451475"/>
          <p14:tracePt t="122942" x="7272338" y="5543550"/>
          <p14:tracePt t="122959" x="7072313" y="5622925"/>
          <p14:tracePt t="122976" x="6929438" y="5657850"/>
          <p14:tracePt t="122992" x="6772275" y="5700713"/>
          <p14:tracePt t="123010" x="6700838" y="5743575"/>
          <p14:tracePt t="123025" x="6543675" y="5800725"/>
          <p14:tracePt t="123042" x="6394450" y="5843588"/>
          <p14:tracePt t="123058" x="6251575" y="5886450"/>
          <p14:tracePt t="123075" x="6122988" y="5908675"/>
          <p14:tracePt t="123091" x="6043613" y="5908675"/>
          <p14:tracePt t="123109" x="5980113" y="5908675"/>
          <p14:tracePt t="123124" x="5900738" y="5908675"/>
          <p14:tracePt t="123142" x="5808663" y="5908675"/>
          <p14:tracePt t="123159" x="5708650" y="5908675"/>
          <p14:tracePt t="123174" x="5586413" y="5908675"/>
          <p14:tracePt t="123191" x="5472113" y="5908675"/>
          <p14:tracePt t="123208" x="5386388" y="5908675"/>
          <p14:tracePt t="123208" x="5357813" y="5908675"/>
          <p14:tracePt t="123226" x="5280025" y="5894388"/>
          <p14:tracePt t="123242" x="5172075" y="5894388"/>
          <p14:tracePt t="123258" x="5051425" y="5894388"/>
          <p14:tracePt t="123274" x="4943475" y="5894388"/>
          <p14:tracePt t="123291" x="4857750" y="5894388"/>
          <p14:tracePt t="123308" x="4729163" y="5886450"/>
          <p14:tracePt t="123325" x="4637088" y="5865813"/>
          <p14:tracePt t="123342" x="4543425" y="5843588"/>
          <p14:tracePt t="123358" x="4465638" y="5808663"/>
          <p14:tracePt t="123375" x="4414838" y="5786438"/>
          <p14:tracePt t="123391" x="4322763" y="5743575"/>
          <p14:tracePt t="123407" x="4243388" y="5722938"/>
          <p14:tracePt t="123424" x="4129088" y="5694363"/>
          <p14:tracePt t="123442" x="4057650" y="5672138"/>
          <p14:tracePt t="123458" x="3979863" y="5643563"/>
          <p14:tracePt t="123475" x="3943350" y="5629275"/>
          <p14:tracePt t="123491" x="3908425" y="5594350"/>
          <p14:tracePt t="123507" x="3886200" y="5565775"/>
          <p14:tracePt t="123524" x="3871913" y="5508625"/>
          <p14:tracePt t="123540" x="3836988" y="5422900"/>
          <p14:tracePt t="123558" x="3786188" y="5351463"/>
          <p14:tracePt t="123575" x="3751263" y="5265738"/>
          <p14:tracePt t="123590" x="3722688" y="5186363"/>
          <p14:tracePt t="123608" x="3714750" y="5108575"/>
          <p14:tracePt t="123624" x="3714750" y="5000625"/>
          <p14:tracePt t="123624" x="3700463" y="4943475"/>
          <p14:tracePt t="123642" x="3671888" y="4829175"/>
          <p14:tracePt t="123657" x="3657600" y="4722813"/>
          <p14:tracePt t="123675" x="3657600" y="4665663"/>
          <p14:tracePt t="123691" x="3657600" y="4579938"/>
          <p14:tracePt t="123708" x="3657600" y="4471988"/>
          <p14:tracePt t="123724" x="3657600" y="4379913"/>
          <p14:tracePt t="123740" x="3657600" y="4279900"/>
          <p14:tracePt t="123757" x="3657600" y="4157663"/>
          <p14:tracePt t="123774" x="3694113" y="4037013"/>
          <p14:tracePt t="123791" x="3743325" y="3922713"/>
          <p14:tracePt t="123807" x="3794125" y="3822700"/>
          <p14:tracePt t="123824" x="3808413" y="3729038"/>
          <p14:tracePt t="123840" x="3808413" y="3614738"/>
          <p14:tracePt t="123858" x="3808413" y="3543300"/>
          <p14:tracePt t="123873" x="3822700" y="3457575"/>
          <p14:tracePt t="123890" x="3843338" y="3365500"/>
          <p14:tracePt t="123907" x="3851275" y="3236913"/>
          <p14:tracePt t="123924" x="3851275" y="3143250"/>
          <p14:tracePt t="123941" x="3851275" y="3094038"/>
          <p14:tracePt t="123957" x="3851275" y="3051175"/>
          <p14:tracePt t="123974" x="3851275" y="3022600"/>
          <p14:tracePt t="123990" x="3851275" y="2986088"/>
          <p14:tracePt t="124007" x="3851275" y="2928938"/>
          <p14:tracePt t="124023" x="3851275" y="2822575"/>
          <p14:tracePt t="124040" x="3822700" y="2679700"/>
          <p14:tracePt t="124057" x="3814763" y="2536825"/>
          <p14:tracePt t="124074" x="3786188" y="2479675"/>
          <p14:tracePt t="124090" x="3779838" y="2428875"/>
          <p14:tracePt t="124106" x="3765550" y="2393950"/>
          <p14:tracePt t="124124" x="3765550" y="2357438"/>
          <p14:tracePt t="124141" x="3751263" y="2322513"/>
          <p14:tracePt t="124157" x="3751263" y="2279650"/>
          <p14:tracePt t="124173" x="3736975" y="2222500"/>
          <p14:tracePt t="124191" x="3729038" y="2157413"/>
          <p14:tracePt t="124207" x="3722688" y="2065338"/>
          <p14:tracePt t="124223" x="3686175" y="2014538"/>
          <p14:tracePt t="124241" x="3686175" y="1993900"/>
          <p14:tracePt t="124256" x="3671888" y="1928813"/>
          <p14:tracePt t="124274" x="3671888" y="1900238"/>
          <p14:tracePt t="124289" x="3671888" y="1885950"/>
          <p14:tracePt t="124307" x="3651250" y="1857375"/>
          <p14:tracePt t="124324" x="3651250" y="1843088"/>
          <p14:tracePt t="124340" x="3651250" y="1822450"/>
          <p14:tracePt t="124356" x="3651250" y="1808163"/>
          <p14:tracePt t="124373" x="3651250" y="1785938"/>
          <p14:tracePt t="124390" x="3651250" y="1765300"/>
          <p14:tracePt t="124406" x="3651250" y="1728788"/>
          <p14:tracePt t="124423" x="3679825" y="1657350"/>
          <p14:tracePt t="124439" x="3694113" y="1622425"/>
          <p14:tracePt t="124457" x="3708400" y="1608138"/>
          <p14:tracePt t="124472" x="3736975" y="1585913"/>
          <p14:tracePt t="124490" x="3757613" y="1571625"/>
          <p14:tracePt t="124506" x="3794125" y="1557338"/>
          <p14:tracePt t="124522" x="3814763" y="1550988"/>
          <p14:tracePt t="124539" x="3829050" y="1543050"/>
          <p14:tracePt t="124585" x="3851275" y="1543050"/>
          <p14:tracePt t="124600" x="3865563" y="1543050"/>
          <p14:tracePt t="124600" x="3879850" y="1543050"/>
          <p14:tracePt t="124606" x="3914775" y="1543050"/>
          <p14:tracePt t="124623" x="3937000" y="1543050"/>
          <p14:tracePt t="124639" x="3943350" y="1543050"/>
          <p14:tracePt t="124681" x="3951288" y="1543050"/>
          <p14:tracePt t="124698" x="3986213" y="1543050"/>
          <p14:tracePt t="124707" x="4014788" y="1543050"/>
          <p14:tracePt t="124722" x="4022725" y="1543050"/>
          <p14:tracePt t="124786" x="4029075" y="1550988"/>
          <p14:tracePt t="124794" x="4037013" y="1557338"/>
          <p14:tracePt t="124801" x="4037013" y="1565275"/>
          <p14:tracePt t="124809" x="4057650" y="1600200"/>
          <p14:tracePt t="124823" x="4065588" y="1608138"/>
          <p14:tracePt t="124839" x="4071938" y="1628775"/>
          <p14:tracePt t="124855" x="4071938" y="1671638"/>
          <p14:tracePt t="124872" x="4071938" y="1714500"/>
          <p14:tracePt t="124888" x="4071938" y="1743075"/>
          <p14:tracePt t="124906" x="4071938" y="1757363"/>
          <p14:tracePt t="124922" x="4051300" y="1779588"/>
          <p14:tracePt t="124940" x="3986213" y="1828800"/>
          <p14:tracePt t="124955" x="3851275" y="1879600"/>
          <p14:tracePt t="124972" x="3743325" y="1893888"/>
          <p14:tracePt t="124988" x="3651250" y="1893888"/>
          <p14:tracePt t="125006" x="3514725" y="1893888"/>
          <p14:tracePt t="125022" x="3328988" y="1893888"/>
          <p14:tracePt t="125039" x="3128963" y="1857375"/>
          <p14:tracePt t="125056" x="2922588" y="1828800"/>
          <p14:tracePt t="125073" x="2743200" y="1808163"/>
          <p14:tracePt t="125073" x="2657475" y="1779588"/>
          <p14:tracePt t="125089" x="2536825" y="1728788"/>
          <p14:tracePt t="125106" x="2479675" y="1722438"/>
          <p14:tracePt t="125122" x="2471738" y="1722438"/>
          <p14:tracePt t="125169" x="2457450" y="1722438"/>
          <p14:tracePt t="125177" x="2371725" y="1714500"/>
          <p14:tracePt t="125192" x="2328863" y="1693863"/>
          <p14:tracePt t="125205" x="2300288" y="1693863"/>
          <p14:tracePt t="125206" x="2257425" y="1679575"/>
          <p14:tracePt t="125241" x="2251075" y="1679575"/>
          <p14:tracePt t="125441" x="2243138" y="1700213"/>
          <p14:tracePt t="125452" x="2243138" y="1736725"/>
          <p14:tracePt t="125457" x="2251075" y="1765300"/>
          <p14:tracePt t="125465" x="2251075" y="1793875"/>
          <p14:tracePt t="125473" x="2251075" y="1857375"/>
          <p14:tracePt t="125473" x="2265363" y="1885950"/>
          <p14:tracePt t="125490" x="2265363" y="1908175"/>
          <p14:tracePt t="125505" x="2265363" y="1979613"/>
          <p14:tracePt t="125522" x="2279650" y="2043113"/>
          <p14:tracePt t="125539" x="2279650" y="2071688"/>
          <p14:tracePt t="125554" x="2286000" y="2093913"/>
          <p14:tracePt t="125571" x="2308225" y="2128838"/>
          <p14:tracePt t="125587" x="2328863" y="2185988"/>
          <p14:tracePt t="125605" x="2365375" y="2243138"/>
          <p14:tracePt t="125621" x="2400300" y="2279650"/>
          <p14:tracePt t="125638" x="2428875" y="2314575"/>
          <p14:tracePt t="125654" x="2451100" y="2336800"/>
          <p14:tracePt t="125671" x="2471738" y="2365375"/>
          <p14:tracePt t="125689" x="2508250" y="2400300"/>
          <p14:tracePt t="125704" x="2593975" y="2436813"/>
          <p14:tracePt t="125722" x="2686050" y="2436813"/>
          <p14:tracePt t="125737" x="2751138" y="2457450"/>
          <p14:tracePt t="125755" x="2828925" y="2465388"/>
          <p14:tracePt t="125771" x="2886075" y="2486025"/>
          <p14:tracePt t="125788" x="2957513" y="2528888"/>
          <p14:tracePt t="125804" x="3014663" y="2571750"/>
          <p14:tracePt t="125821" x="3065463" y="2579688"/>
          <p14:tracePt t="125838" x="3079750" y="2579688"/>
          <p14:tracePt t="125994" x="3086100" y="2579688"/>
          <p14:tracePt t="126001" x="3086100" y="2571750"/>
          <p14:tracePt t="126009" x="3086100" y="2508250"/>
          <p14:tracePt t="126021" x="3086100" y="2428875"/>
          <p14:tracePt t="126038" x="3086100" y="2386013"/>
          <p14:tracePt t="126054" x="3065463" y="2328863"/>
          <p14:tracePt t="126070" x="3065463" y="2308225"/>
          <p14:tracePt t="126087" x="3065463" y="2279650"/>
          <p14:tracePt t="126103" x="3057525" y="2251075"/>
          <p14:tracePt t="126121" x="3051175" y="2200275"/>
          <p14:tracePt t="126138" x="3028950" y="2185988"/>
          <p14:tracePt t="126154" x="3022600" y="2165350"/>
          <p14:tracePt t="126170" x="3008313" y="2143125"/>
          <p14:tracePt t="126187" x="2986088" y="2114550"/>
          <p14:tracePt t="126204" x="2971800" y="2100263"/>
          <p14:tracePt t="126220" x="2951163" y="2079625"/>
          <p14:tracePt t="126238" x="2928938" y="2043113"/>
          <p14:tracePt t="126253" x="2894013" y="2008188"/>
          <p14:tracePt t="126271" x="2857500" y="1985963"/>
          <p14:tracePt t="126287" x="2836863" y="1985963"/>
          <p14:tracePt t="126303" x="2814638" y="1979613"/>
          <p14:tracePt t="126321" x="2808288" y="1979613"/>
          <p14:tracePt t="126336" x="2771775" y="1965325"/>
          <p14:tracePt t="126354" x="2743200" y="1957388"/>
          <p14:tracePt t="126370" x="2728913" y="1957388"/>
          <p14:tracePt t="126404" x="2714625" y="1951038"/>
          <p14:tracePt t="126426" x="2700338" y="1951038"/>
          <p14:tracePt t="126442" x="2693988" y="1951038"/>
          <p14:tracePt t="126449" x="2671763" y="1951038"/>
          <p14:tracePt t="126481" x="2665413" y="1951038"/>
          <p14:tracePt t="126489" x="2657475" y="1951038"/>
          <p14:tracePt t="126491" x="2651125" y="1951038"/>
          <p14:tracePt t="126503" x="2628900" y="1951038"/>
          <p14:tracePt t="126519" x="2593975" y="1979613"/>
          <p14:tracePt t="126519" x="2579688" y="1993900"/>
          <p14:tracePt t="126538" x="2543175" y="2043113"/>
          <p14:tracePt t="126554" x="2522538" y="2065338"/>
          <p14:tracePt t="126570" x="2486025" y="2128838"/>
          <p14:tracePt t="126586" x="2465388" y="2157413"/>
          <p14:tracePt t="126604" x="2443163" y="2214563"/>
          <p14:tracePt t="126620" x="2436813" y="2251075"/>
          <p14:tracePt t="126637" x="2422525" y="2279650"/>
          <p14:tracePt t="126654" x="2408238" y="2328863"/>
          <p14:tracePt t="126669" x="2393950" y="2371725"/>
          <p14:tracePt t="126687" x="2393950" y="2414588"/>
          <p14:tracePt t="126703" x="2393950" y="2493963"/>
          <p14:tracePt t="126720" x="2393950" y="2551113"/>
          <p14:tracePt t="126737" x="2393950" y="2628900"/>
          <p14:tracePt t="126754" x="2414588" y="2686050"/>
          <p14:tracePt t="126770" x="2451100" y="2751138"/>
          <p14:tracePt t="126786" x="2486025" y="2808288"/>
          <p14:tracePt t="126803" x="2522538" y="2843213"/>
          <p14:tracePt t="126819" x="2551113" y="2879725"/>
          <p14:tracePt t="126836" x="2565400" y="2922588"/>
          <p14:tracePt t="126852" x="2586038" y="2957513"/>
          <p14:tracePt t="126870" x="2608263" y="3014663"/>
          <p14:tracePt t="126886" x="2628900" y="3051175"/>
          <p14:tracePt t="126903" x="2657475" y="3086100"/>
          <p14:tracePt t="126919" x="2693988" y="3122613"/>
          <p14:tracePt t="126936" x="2728913" y="3143250"/>
          <p14:tracePt t="126952" x="2736850" y="3157538"/>
          <p14:tracePt t="126969" x="2736850" y="3179763"/>
          <p14:tracePt t="126985" x="2743200" y="3186113"/>
          <p14:tracePt t="127002" x="2757488" y="3200400"/>
          <p14:tracePt t="127019" x="2765425" y="3208338"/>
          <p14:tracePt t="127035" x="2779713" y="3214688"/>
          <p14:tracePt t="127052" x="2786063" y="3222625"/>
          <p14:tracePt t="127121" x="2794000" y="3228975"/>
          <p14:tracePt t="127130" x="2800350" y="3228975"/>
          <p14:tracePt t="127138" x="2808288" y="3228975"/>
          <p14:tracePt t="127138" x="2836863" y="3243263"/>
          <p14:tracePt t="127159" x="2843213" y="3251200"/>
          <p14:tracePt t="129361" x="2851150" y="3251200"/>
          <p14:tracePt t="129577" x="2865438" y="3251200"/>
          <p14:tracePt t="129594" x="2871788" y="3251200"/>
          <p14:tracePt t="129881" x="2879725" y="3251200"/>
          <p14:tracePt t="129929" x="2886075" y="3251200"/>
          <p14:tracePt t="129944" x="2928938" y="3251200"/>
          <p14:tracePt t="129953" x="2957513" y="3251200"/>
          <p14:tracePt t="129961" x="3000375" y="3271838"/>
          <p14:tracePt t="129969" x="3079750" y="3294063"/>
          <p14:tracePt t="129982" x="3179763" y="3336925"/>
          <p14:tracePt t="129998" x="3300413" y="3394075"/>
          <p14:tracePt t="130015" x="3414713" y="3465513"/>
          <p14:tracePt t="130031" x="3522663" y="3536950"/>
          <p14:tracePt t="130048" x="3614738" y="3600450"/>
          <p14:tracePt t="130048" x="3629025" y="3622675"/>
          <p14:tracePt t="130066" x="3694113" y="3694113"/>
          <p14:tracePt t="130082" x="3722688" y="3743325"/>
          <p14:tracePt t="130099" x="3751263" y="3800475"/>
          <p14:tracePt t="130115" x="3786188" y="3836988"/>
          <p14:tracePt t="130132" x="3794125" y="3865563"/>
          <p14:tracePt t="130149" x="3829050" y="3908425"/>
          <p14:tracePt t="130164" x="3836988" y="3914775"/>
          <p14:tracePt t="130273" x="3836988" y="3929063"/>
          <p14:tracePt t="130282" x="3836988" y="3937000"/>
          <p14:tracePt t="130297" x="3836988" y="3943350"/>
          <p14:tracePt t="130441" x="3836988" y="3908425"/>
          <p14:tracePt t="130451" x="3836988" y="3879850"/>
          <p14:tracePt t="130457" x="3836988" y="3843338"/>
          <p14:tracePt t="130464" x="3836988" y="3765550"/>
          <p14:tracePt t="130481" x="3836988" y="3671888"/>
          <p14:tracePt t="130498" x="3836988" y="3629025"/>
          <p14:tracePt t="130514" x="3836988" y="3579813"/>
          <p14:tracePt t="130531" x="3822700" y="3536950"/>
          <p14:tracePt t="130548" x="3808413" y="3479800"/>
          <p14:tracePt t="130564" x="3794125" y="3408363"/>
          <p14:tracePt t="130581" x="3771900" y="3343275"/>
          <p14:tracePt t="130597" x="3765550" y="3265488"/>
          <p14:tracePt t="130614" x="3765550" y="3171825"/>
          <p14:tracePt t="130631" x="3765550" y="3094038"/>
          <p14:tracePt t="130648" x="3765550" y="3028950"/>
          <p14:tracePt t="130664" x="3765550" y="2971800"/>
          <p14:tracePt t="130681" x="3765550" y="2879725"/>
          <p14:tracePt t="130698" x="3765550" y="2814638"/>
          <p14:tracePt t="130714" x="3765550" y="2794000"/>
          <p14:tracePt t="130731" x="3765550" y="2757488"/>
          <p14:tracePt t="130747" x="3765550" y="2728913"/>
          <p14:tracePt t="130765" x="3765550" y="2671763"/>
          <p14:tracePt t="130780" x="3779838" y="2593975"/>
          <p14:tracePt t="130798" x="3786188" y="2528888"/>
          <p14:tracePt t="130813" x="3829050" y="2443163"/>
          <p14:tracePt t="130830" x="3857625" y="2408238"/>
          <p14:tracePt t="130847" x="3871913" y="2379663"/>
          <p14:tracePt t="130863" x="3871913" y="2371725"/>
          <p14:tracePt t="130880" x="3879850" y="2357438"/>
          <p14:tracePt t="130897" x="3894138" y="2336800"/>
          <p14:tracePt t="130914" x="3922713" y="2314575"/>
          <p14:tracePt t="130930" x="3943350" y="2279650"/>
          <p14:tracePt t="130948" x="3951288" y="2243138"/>
          <p14:tracePt t="130965" x="3971925" y="2208213"/>
          <p14:tracePt t="130980" x="3994150" y="2171700"/>
          <p14:tracePt t="131025" x="3994150" y="2165350"/>
          <p14:tracePt t="131033" x="4000500" y="2128838"/>
          <p14:tracePt t="131042" x="4000500" y="2122488"/>
          <p14:tracePt t="131049" x="4008438" y="2085975"/>
          <p14:tracePt t="131063" x="4008438" y="2079625"/>
          <p14:tracePt t="131080" x="4008438" y="2065338"/>
          <p14:tracePt t="131097" x="4008438" y="2036763"/>
          <p14:tracePt t="131113" x="4014788" y="2008188"/>
          <p14:tracePt t="131201" x="4014788" y="2000250"/>
          <p14:tracePt t="131204" x="4014788" y="1985963"/>
          <p14:tracePt t="131225" x="4014788" y="1979613"/>
          <p14:tracePt t="131561" x="4014788" y="1985963"/>
          <p14:tracePt t="131569" x="4014788" y="2000250"/>
          <p14:tracePt t="131575" x="4014788" y="2008188"/>
          <p14:tracePt t="131579" x="4014788" y="2022475"/>
          <p14:tracePt t="131596" x="4014788" y="2043113"/>
          <p14:tracePt t="131613" x="4014788" y="2065338"/>
          <p14:tracePt t="131629" x="4014788" y="2085975"/>
          <p14:tracePt t="131645" x="4037013" y="2108200"/>
          <p14:tracePt t="131663" x="4037013" y="2122488"/>
          <p14:tracePt t="131679" x="4037013" y="2165350"/>
          <p14:tracePt t="131697" x="4043363" y="2179638"/>
          <p14:tracePt t="131713" x="4051300" y="2243138"/>
          <p14:tracePt t="131730" x="4051300" y="2257425"/>
          <p14:tracePt t="131745" x="4051300" y="2293938"/>
          <p14:tracePt t="131764" x="4051300" y="2328863"/>
          <p14:tracePt t="131779" x="4057650" y="2393950"/>
          <p14:tracePt t="131796" x="4094163" y="2508250"/>
          <p14:tracePt t="131812" x="4171950" y="2643188"/>
          <p14:tracePt t="131829" x="4286250" y="2779713"/>
          <p14:tracePt t="131846" x="4351338" y="2871788"/>
          <p14:tracePt t="131862" x="4379913" y="2943225"/>
          <p14:tracePt t="131880" x="4394200" y="2971800"/>
          <p14:tracePt t="131895" x="4400550" y="3043238"/>
          <p14:tracePt t="131913" x="4400550" y="3094038"/>
          <p14:tracePt t="131929" x="4457700" y="3251200"/>
          <p14:tracePt t="131946" x="4486275" y="3365500"/>
          <p14:tracePt t="131963" x="4514850" y="3471863"/>
          <p14:tracePt t="131979" x="4543425" y="3586163"/>
          <p14:tracePt t="131996" x="4557713" y="3657600"/>
          <p14:tracePt t="132012" x="4565650" y="3722688"/>
          <p14:tracePt t="132029" x="4565650" y="3779838"/>
          <p14:tracePt t="132045" x="4572000" y="3822700"/>
          <p14:tracePt t="132062" x="4572000" y="3871913"/>
          <p14:tracePt t="132079" x="4572000" y="3922713"/>
          <p14:tracePt t="132096" x="4572000" y="3951288"/>
          <p14:tracePt t="132112" x="4572000" y="3986213"/>
          <p14:tracePt t="132129" x="4572000" y="4008438"/>
          <p14:tracePt t="132147" x="4551363" y="4043363"/>
          <p14:tracePt t="132161" x="4551363" y="4071938"/>
          <p14:tracePt t="132179" x="4543425" y="4108450"/>
          <p14:tracePt t="132195" x="4529138" y="4151313"/>
          <p14:tracePt t="132213" x="4508500" y="4186238"/>
          <p14:tracePt t="132228" x="4500563" y="4208463"/>
          <p14:tracePt t="132246" x="4494213" y="4243388"/>
          <p14:tracePt t="132261" x="4494213" y="4286250"/>
          <p14:tracePt t="132278" x="4486275" y="4329113"/>
          <p14:tracePt t="132295" x="4465638" y="4400550"/>
          <p14:tracePt t="132311" x="4443413" y="4494213"/>
          <p14:tracePt t="132329" x="4408488" y="4586288"/>
          <p14:tracePt t="132344" x="4400550" y="4722813"/>
          <p14:tracePt t="132362" x="4386263" y="4765675"/>
          <p14:tracePt t="132378" x="4386263" y="4829175"/>
          <p14:tracePt t="132395" x="4379913" y="4879975"/>
          <p14:tracePt t="132411" x="4357688" y="4943475"/>
          <p14:tracePt t="132428" x="4351338" y="4986338"/>
          <p14:tracePt t="132444" x="4337050" y="5072063"/>
          <p14:tracePt t="132461" x="4300538" y="5137150"/>
          <p14:tracePt t="132479" x="4271963" y="5208588"/>
          <p14:tracePt t="132494" x="4243388" y="5286375"/>
          <p14:tracePt t="132511" x="4229100" y="5337175"/>
          <p14:tracePt t="132528" x="4208463" y="5394325"/>
          <p14:tracePt t="132545" x="4194175" y="5451475"/>
          <p14:tracePt t="132562" x="4194175" y="5472113"/>
          <p14:tracePt t="132578" x="4186238" y="5494338"/>
          <p14:tracePt t="132595" x="4179888" y="5508625"/>
          <p14:tracePt t="132611" x="4171950" y="5514975"/>
          <p14:tracePt t="132650" x="4165600" y="5522913"/>
          <p14:tracePt t="132652" x="4151313" y="5551488"/>
          <p14:tracePt t="132661" x="4129088" y="5565775"/>
          <p14:tracePt t="132678" x="4114800" y="5580063"/>
          <p14:tracePt t="132713" x="4108450" y="5586413"/>
          <p14:tracePt t="132762" x="4086225" y="5580063"/>
          <p14:tracePt t="132764" x="4079875" y="5572125"/>
          <p14:tracePt t="132770" x="4071938" y="5565775"/>
          <p14:tracePt t="132777" x="4029075" y="5529263"/>
          <p14:tracePt t="132794" x="4008438" y="5522913"/>
          <p14:tracePt t="132811" x="3979863" y="5500688"/>
          <p14:tracePt t="132827" x="3943350" y="5443538"/>
          <p14:tracePt t="132844" x="3894138" y="5351463"/>
          <p14:tracePt t="132860" x="3822700" y="5151438"/>
          <p14:tracePt t="132877" x="3743325" y="4965700"/>
          <p14:tracePt t="132893" x="3657600" y="4814888"/>
          <p14:tracePt t="132910" x="3600450" y="4722813"/>
          <p14:tracePt t="132927" x="3594100" y="4686300"/>
          <p14:tracePt t="132944" x="3586163" y="4665663"/>
          <p14:tracePt t="132944" x="3586163" y="4629150"/>
          <p14:tracePt t="132962" x="3586163" y="4522788"/>
          <p14:tracePt t="132994" x="3551238" y="4394200"/>
          <p14:tracePt t="132995" x="3529013" y="4251325"/>
          <p14:tracePt t="133011" x="3494088" y="4137025"/>
          <p14:tracePt t="133027" x="3479800" y="4008438"/>
          <p14:tracePt t="133043" x="3471863" y="3886200"/>
          <p14:tracePt t="133060" x="3422650" y="3751263"/>
          <p14:tracePt t="133077" x="3400425" y="3657600"/>
          <p14:tracePt t="133094" x="3379788" y="3600450"/>
          <p14:tracePt t="133111" x="3379788" y="3522663"/>
          <p14:tracePt t="133127" x="3379788" y="3422650"/>
          <p14:tracePt t="133144" x="3386138" y="3351213"/>
          <p14:tracePt t="133161" x="3379788" y="3257550"/>
          <p14:tracePt t="133178" x="3365500" y="3194050"/>
          <p14:tracePt t="133194" x="3351213" y="3136900"/>
          <p14:tracePt t="133211" x="3336925" y="3086100"/>
          <p14:tracePt t="133226" x="3336925" y="3036888"/>
          <p14:tracePt t="133243" x="3336925" y="2957513"/>
          <p14:tracePt t="133260" x="3336925" y="2914650"/>
          <p14:tracePt t="133277" x="3336925" y="2871788"/>
          <p14:tracePt t="133294" x="3336925" y="2822575"/>
          <p14:tracePt t="133310" x="3336925" y="2757488"/>
          <p14:tracePt t="133327" x="3336925" y="2679700"/>
          <p14:tracePt t="133343" x="3336925" y="2614613"/>
          <p14:tracePt t="133360" x="3336925" y="2536825"/>
          <p14:tracePt t="133376" x="3343275" y="2451100"/>
          <p14:tracePt t="133394" x="3343275" y="2436813"/>
          <p14:tracePt t="133410" x="3351213" y="2422525"/>
          <p14:tracePt t="133426" x="3371850" y="2408238"/>
          <p14:tracePt t="133443" x="3400425" y="2336800"/>
          <p14:tracePt t="133460" x="3457575" y="2214563"/>
          <p14:tracePt t="133477" x="3500438" y="2051050"/>
          <p14:tracePt t="133493" x="3508375" y="1943100"/>
          <p14:tracePt t="133510" x="3508375" y="1885950"/>
          <p14:tracePt t="133585" x="3508375" y="1879600"/>
          <p14:tracePt t="133594" x="3522663" y="1851025"/>
          <p14:tracePt t="133601" x="3522663" y="1828800"/>
          <p14:tracePt t="133601" x="3522663" y="1814513"/>
          <p14:tracePt t="133618" x="3522663" y="1808163"/>
          <p14:tracePt t="133627" x="3536950" y="1779588"/>
          <p14:tracePt t="133643" x="3536950" y="1765300"/>
          <p14:tracePt t="133659" x="3543300" y="1728788"/>
          <p14:tracePt t="133676" x="3557588" y="1708150"/>
          <p14:tracePt t="133693" x="3594100" y="1665288"/>
          <p14:tracePt t="133709" x="3600450" y="1657350"/>
          <p14:tracePt t="133726" x="3614738" y="1636713"/>
          <p14:tracePt t="133742" x="3629025" y="1622425"/>
          <p14:tracePt t="133760" x="3651250" y="1593850"/>
          <p14:tracePt t="133777" x="3671888" y="1585913"/>
          <p14:tracePt t="133793" x="3751263" y="1571625"/>
          <p14:tracePt t="133810" x="3800475" y="1571625"/>
          <p14:tracePt t="133826" x="3894138" y="1571625"/>
          <p14:tracePt t="133843" x="3979863" y="1571625"/>
          <p14:tracePt t="133859" x="4051300" y="1571625"/>
          <p14:tracePt t="133876" x="4122738" y="1571625"/>
          <p14:tracePt t="133892" x="4171950" y="1571625"/>
          <p14:tracePt t="133954" x="4179888" y="1571625"/>
          <p14:tracePt t="133970" x="4186238" y="1571625"/>
          <p14:tracePt t="133978" x="4194175" y="1571625"/>
          <p14:tracePt t="133985" x="4208463" y="1571625"/>
          <p14:tracePt t="133992" x="4229100" y="1571625"/>
          <p14:tracePt t="134010" x="4257675" y="1593850"/>
          <p14:tracePt t="134027" x="4279900" y="1600200"/>
          <p14:tracePt t="134074" x="4308475" y="1643063"/>
          <p14:tracePt t="134082" x="4337050" y="1700213"/>
          <p14:tracePt t="134098" x="4343400" y="1714500"/>
          <p14:tracePt t="134102" x="4357688" y="1743075"/>
          <p14:tracePt t="134109" x="4371975" y="1785938"/>
          <p14:tracePt t="134126" x="4400550" y="1857375"/>
          <p14:tracePt t="134143" x="4422775" y="1914525"/>
          <p14:tracePt t="134159" x="4451350" y="1971675"/>
          <p14:tracePt t="134176" x="4508500" y="2071688"/>
          <p14:tracePt t="134192" x="4586288" y="2228850"/>
          <p14:tracePt t="134209" x="4629150" y="2308225"/>
          <p14:tracePt t="134209" x="4651375" y="2365375"/>
          <p14:tracePt t="134226" x="4708525" y="2471738"/>
          <p14:tracePt t="134242" x="4743450" y="2614613"/>
          <p14:tracePt t="134259" x="4779963" y="2794000"/>
          <p14:tracePt t="134275" x="4879975" y="3014663"/>
          <p14:tracePt t="134292" x="4957763" y="3294063"/>
          <p14:tracePt t="134309" x="5014913" y="3522663"/>
          <p14:tracePt t="134326" x="5043488" y="3800475"/>
          <p14:tracePt t="134342" x="5086350" y="4057650"/>
          <p14:tracePt t="134358" x="5086350" y="4251325"/>
          <p14:tracePt t="134375" x="5086350" y="4371975"/>
          <p14:tracePt t="134392" x="5086350" y="4479925"/>
          <p14:tracePt t="134392" x="5086350" y="4514850"/>
          <p14:tracePt t="134410" x="5086350" y="4608513"/>
          <p14:tracePt t="134425" x="5080000" y="4694238"/>
          <p14:tracePt t="134442" x="5029200" y="4765675"/>
          <p14:tracePt t="134459" x="4972050" y="4872038"/>
          <p14:tracePt t="134476" x="4929188" y="4972050"/>
          <p14:tracePt t="134491" x="4908550" y="5051425"/>
          <p14:tracePt t="134509" x="4857750" y="5165725"/>
          <p14:tracePt t="134525" x="4800600" y="5314950"/>
          <p14:tracePt t="134541" x="4722813" y="5451475"/>
          <p14:tracePt t="134558" x="4651375" y="5572125"/>
          <p14:tracePt t="134575" x="4600575" y="5637213"/>
          <p14:tracePt t="134592" x="4557713" y="5700713"/>
          <p14:tracePt t="134608" x="4522788" y="5743575"/>
          <p14:tracePt t="134608" x="4500563" y="5772150"/>
          <p14:tracePt t="134625" x="4437063" y="5800725"/>
          <p14:tracePt t="134642" x="4337050" y="5857875"/>
          <p14:tracePt t="134659" x="4265613" y="5894388"/>
          <p14:tracePt t="134675" x="4222750" y="5929313"/>
          <p14:tracePt t="134691" x="4186238" y="5937250"/>
          <p14:tracePt t="134708" x="4129088" y="5965825"/>
          <p14:tracePt t="134725" x="4022725" y="5980113"/>
          <p14:tracePt t="134742" x="3914775" y="5980113"/>
          <p14:tracePt t="134758" x="3843338" y="5980113"/>
          <p14:tracePt t="134775" x="3736975" y="5908675"/>
          <p14:tracePt t="134792" x="3622675" y="5780088"/>
          <p14:tracePt t="134808" x="3508375" y="5643563"/>
          <p14:tracePt t="134824" x="3394075" y="5414963"/>
          <p14:tracePt t="134842" x="3357563" y="5200650"/>
          <p14:tracePt t="134857" x="3257550" y="4951413"/>
          <p14:tracePt t="134875" x="3151188" y="4737100"/>
          <p14:tracePt t="134892" x="3028950" y="4529138"/>
          <p14:tracePt t="134908" x="2965450" y="4365625"/>
          <p14:tracePt t="134925" x="2951163" y="4208463"/>
          <p14:tracePt t="134941" x="2914650" y="4029075"/>
          <p14:tracePt t="134958" x="2900363" y="3836988"/>
          <p14:tracePt t="134974" x="2865438" y="3700463"/>
          <p14:tracePt t="134992" x="2836863" y="3529013"/>
          <p14:tracePt t="135008" x="2828925" y="3386138"/>
          <p14:tracePt t="135025" x="2808288" y="3186113"/>
          <p14:tracePt t="135042" x="2808288" y="3065463"/>
          <p14:tracePt t="135058" x="2808288" y="2957513"/>
          <p14:tracePt t="135075" x="2794000" y="2865438"/>
          <p14:tracePt t="135091" x="2794000" y="2757488"/>
          <p14:tracePt t="135108" x="2836863" y="2628900"/>
          <p14:tracePt t="135124" x="2879725" y="2508250"/>
          <p14:tracePt t="135142" x="2914650" y="2393950"/>
          <p14:tracePt t="135157" x="2922588" y="2328863"/>
          <p14:tracePt t="135174" x="2936875" y="2251075"/>
          <p14:tracePt t="135191" x="2979738" y="2151063"/>
          <p14:tracePt t="135207" x="3000375" y="2043113"/>
          <p14:tracePt t="135225" x="3036888" y="1957388"/>
          <p14:tracePt t="135240" x="3051175" y="1871663"/>
          <p14:tracePt t="135257" x="3079750" y="1836738"/>
          <p14:tracePt t="135274" x="3094038" y="1814513"/>
          <p14:tracePt t="135291" x="3157538" y="1743075"/>
          <p14:tracePt t="135307" x="3214688" y="1679575"/>
          <p14:tracePt t="135325" x="3336925" y="1622425"/>
          <p14:tracePt t="135340" x="3408363" y="1579563"/>
          <p14:tracePt t="135357" x="3451225" y="1565275"/>
          <p14:tracePt t="135373" x="3494088" y="1557338"/>
          <p14:tracePt t="135390" x="3543300" y="1536700"/>
          <p14:tracePt t="135408" x="3608388" y="1528763"/>
          <p14:tracePt t="135423" x="3629025" y="1522413"/>
          <p14:tracePt t="135441" x="3665538" y="1514475"/>
          <p14:tracePt t="135458" x="3686175" y="1514475"/>
          <p14:tracePt t="135474" x="3729038" y="1514475"/>
          <p14:tracePt t="135490" x="3794125" y="1514475"/>
          <p14:tracePt t="135506" x="3851275" y="1514475"/>
          <p14:tracePt t="135523" x="3894138" y="1514475"/>
          <p14:tracePt t="135540" x="3937000" y="1514475"/>
          <p14:tracePt t="135557" x="3994150" y="1536700"/>
          <p14:tracePt t="135574" x="4029075" y="1550988"/>
          <p14:tracePt t="135591" x="4079875" y="1571625"/>
          <p14:tracePt t="135607" x="4114800" y="1593850"/>
          <p14:tracePt t="135623" x="4165600" y="1622425"/>
          <p14:tracePt t="135641" x="4194175" y="1651000"/>
          <p14:tracePt t="135656" x="4243388" y="1685925"/>
          <p14:tracePt t="135674" x="4279900" y="1714500"/>
          <p14:tracePt t="135690" x="4286250" y="1743075"/>
          <p14:tracePt t="135707" x="4300538" y="1771650"/>
          <p14:tracePt t="135723" x="4351338" y="1843088"/>
          <p14:tracePt t="135740" x="4379913" y="1885950"/>
          <p14:tracePt t="135756" x="4408488" y="1957388"/>
          <p14:tracePt t="135773" x="4437063" y="2008188"/>
          <p14:tracePt t="135790" x="4479925" y="2071688"/>
          <p14:tracePt t="135807" x="4486275" y="2108200"/>
          <p14:tracePt t="135823" x="4494213" y="2136775"/>
          <p14:tracePt t="135840" x="4514850" y="2171700"/>
          <p14:tracePt t="135840" x="4522788" y="2179638"/>
          <p14:tracePt t="135857" x="4529138" y="2222500"/>
          <p14:tracePt t="135874" x="4537075" y="2279650"/>
          <p14:tracePt t="135890" x="4572000" y="2365375"/>
          <p14:tracePt t="135906" x="4594225" y="2471738"/>
          <p14:tracePt t="135924" x="4622800" y="2586038"/>
          <p14:tracePt t="135939" x="4643438" y="2651125"/>
          <p14:tracePt t="135957" x="4643438" y="2714625"/>
          <p14:tracePt t="135973" x="4643438" y="2786063"/>
          <p14:tracePt t="135990" x="4643438" y="2871788"/>
          <p14:tracePt t="136006" x="4643438" y="2994025"/>
          <p14:tracePt t="136023" x="4643438" y="3079750"/>
          <p14:tracePt t="136040" x="4672013" y="3194050"/>
          <p14:tracePt t="136056" x="4672013" y="3286125"/>
          <p14:tracePt t="136056" x="4672013" y="3336925"/>
          <p14:tracePt t="136074" x="4672013" y="3443288"/>
          <p14:tracePt t="136089" x="4672013" y="3514725"/>
          <p14:tracePt t="136107" x="4672013" y="3665538"/>
          <p14:tracePt t="136122" x="4637088" y="3843338"/>
          <p14:tracePt t="136139" x="4600575" y="3979863"/>
          <p14:tracePt t="136157" x="4551363" y="4143375"/>
          <p14:tracePt t="136172" x="4537075" y="4194175"/>
          <p14:tracePt t="136189" x="4500563" y="4265613"/>
          <p14:tracePt t="136206" x="4479925" y="4365625"/>
          <p14:tracePt t="136223" x="4437063" y="4465638"/>
          <p14:tracePt t="136239" x="4394200" y="4579938"/>
          <p14:tracePt t="136256" x="4337050" y="4679950"/>
          <p14:tracePt t="136272" x="4300538" y="4794250"/>
          <p14:tracePt t="136290" x="4286250" y="4808538"/>
          <p14:tracePt t="136305" x="4286250" y="4829175"/>
          <p14:tracePt t="136323" x="4279900" y="4865688"/>
          <p14:tracePt t="136339" x="4265613" y="4900613"/>
          <p14:tracePt t="136355" x="4243388" y="4943475"/>
          <p14:tracePt t="136373" x="4237038" y="4957763"/>
          <p14:tracePt t="136389" x="4208463" y="4986338"/>
          <p14:tracePt t="136406" x="4194175" y="5000625"/>
          <p14:tracePt t="136422" x="4179888" y="5043488"/>
          <p14:tracePt t="136439" x="4151313" y="5086350"/>
          <p14:tracePt t="136455" x="4137025" y="5114925"/>
          <p14:tracePt t="136472" x="4108450" y="5157788"/>
          <p14:tracePt t="136490" x="4100513" y="5172075"/>
          <p14:tracePt t="136505" x="4086225" y="5186363"/>
          <p14:tracePt t="136522" x="4071938" y="5200650"/>
          <p14:tracePt t="136539" x="4037013" y="5229225"/>
          <p14:tracePt t="136578" x="4022725" y="5243513"/>
          <p14:tracePt t="136578" x="3979863" y="5265738"/>
          <p14:tracePt t="136593" x="3971925" y="5272088"/>
          <p14:tracePt t="136601" x="3943350" y="5280025"/>
          <p14:tracePt t="136658" x="3937000" y="5280025"/>
          <p14:tracePt t="136665" x="3908425" y="5280025"/>
          <p14:tracePt t="136674" x="3894138" y="5257800"/>
          <p14:tracePt t="136681" x="3879850" y="5222875"/>
          <p14:tracePt t="136690" x="3865563" y="5186363"/>
          <p14:tracePt t="136690" x="3851275" y="5129213"/>
          <p14:tracePt t="136706" x="3800475" y="4965700"/>
          <p14:tracePt t="136721" x="3736975" y="4765675"/>
          <p14:tracePt t="136739" x="3694113" y="4551363"/>
          <p14:tracePt t="136755" x="3614738" y="4286250"/>
          <p14:tracePt t="136772" x="3529013" y="4022725"/>
          <p14:tracePt t="136789" x="3443288" y="3743325"/>
          <p14:tracePt t="136805" x="3371850" y="3465513"/>
          <p14:tracePt t="136821" x="3308350" y="3251200"/>
          <p14:tracePt t="136838" x="3257550" y="3065463"/>
          <p14:tracePt t="136855" x="3236913" y="2936875"/>
          <p14:tracePt t="136872" x="3222625" y="2794000"/>
          <p14:tracePt t="136889" x="3222625" y="2693988"/>
          <p14:tracePt t="136905" x="3222625" y="2500313"/>
          <p14:tracePt t="136922" x="3222625" y="2408238"/>
          <p14:tracePt t="136938" x="3222625" y="2343150"/>
          <p14:tracePt t="136955" x="3222625" y="2251075"/>
          <p14:tracePt t="136971" x="3222625" y="2171700"/>
          <p14:tracePt t="136988" x="3222625" y="2108200"/>
          <p14:tracePt t="137005" x="3222625" y="2051050"/>
          <p14:tracePt t="137022" x="3222625" y="1979613"/>
          <p14:tracePt t="137038" x="3222625" y="1922463"/>
          <p14:tracePt t="137054" x="3243263" y="1871663"/>
          <p14:tracePt t="137072" x="3257550" y="1822450"/>
          <p14:tracePt t="137088" x="3286125" y="1751013"/>
          <p14:tracePt t="137105" x="3328988" y="1700213"/>
          <p14:tracePt t="137121" x="3343275" y="1679575"/>
          <p14:tracePt t="137138" x="3394075" y="1628775"/>
          <p14:tracePt t="137156" x="3443288" y="1593850"/>
          <p14:tracePt t="137171" x="3514725" y="1557338"/>
          <p14:tracePt t="137188" x="3579813" y="1536700"/>
          <p14:tracePt t="137205" x="3679825" y="1500188"/>
          <p14:tracePt t="137221" x="3743325" y="1485900"/>
          <p14:tracePt t="137237" x="3829050" y="1465263"/>
          <p14:tracePt t="137255" x="3871913" y="1457325"/>
          <p14:tracePt t="137271" x="3937000" y="1457325"/>
          <p14:tracePt t="137288" x="4014788" y="1457325"/>
          <p14:tracePt t="137288" x="4051300" y="1457325"/>
          <p14:tracePt t="137320" x="4122738" y="1457325"/>
          <p14:tracePt t="137322" x="4171950" y="1457325"/>
          <p14:tracePt t="137337" x="4208463" y="1457325"/>
          <p14:tracePt t="137355" x="4243388" y="1457325"/>
          <p14:tracePt t="137372" x="4265613" y="1457325"/>
          <p14:tracePt t="137388" x="4300538" y="1465263"/>
          <p14:tracePt t="137405" x="4337050" y="1471613"/>
          <p14:tracePt t="137420" x="4394200" y="1522413"/>
          <p14:tracePt t="137438" x="4437063" y="1557338"/>
          <p14:tracePt t="137455" x="4500563" y="1608138"/>
          <p14:tracePt t="137471" x="4572000" y="1657350"/>
          <p14:tracePt t="137488" x="4614863" y="1693863"/>
          <p14:tracePt t="137504" x="4643438" y="1728788"/>
          <p14:tracePt t="137504" x="4672013" y="1765300"/>
          <p14:tracePt t="137522" x="4686300" y="1800225"/>
          <p14:tracePt t="137537" x="4708525" y="1843088"/>
          <p14:tracePt t="137555" x="4737100" y="1908175"/>
          <p14:tracePt t="137570" x="4765675" y="1985963"/>
          <p14:tracePt t="137588" x="4814888" y="2122488"/>
          <p14:tracePt t="137604" x="4837113" y="2214563"/>
          <p14:tracePt t="137621" x="4872038" y="2328863"/>
          <p14:tracePt t="137638" x="4886325" y="2408238"/>
          <p14:tracePt t="137653" x="4908550" y="2486025"/>
          <p14:tracePt t="137671" x="4929188" y="2571750"/>
          <p14:tracePt t="137687" x="4929188" y="2622550"/>
          <p14:tracePt t="137703" x="4929188" y="2665413"/>
          <p14:tracePt t="137720" x="4937125" y="2743200"/>
          <p14:tracePt t="137738" x="4937125" y="2786063"/>
          <p14:tracePt t="137754" x="4951413" y="2822575"/>
          <p14:tracePt t="137771" x="4951413" y="2871788"/>
          <p14:tracePt t="137787" x="4951413" y="2936875"/>
          <p14:tracePt t="137803" x="4951413" y="3028950"/>
          <p14:tracePt t="137821" x="4951413" y="3136900"/>
          <p14:tracePt t="137836" x="4951413" y="3200400"/>
          <p14:tracePt t="137854" x="4951413" y="3236913"/>
          <p14:tracePt t="137870" x="4951413" y="3279775"/>
          <p14:tracePt t="137887" x="4943475" y="3322638"/>
          <p14:tracePt t="137903" x="4929188" y="3365500"/>
          <p14:tracePt t="137920" x="4914900" y="3414713"/>
          <p14:tracePt t="137920" x="4908550" y="3443288"/>
          <p14:tracePt t="137937" x="4900613" y="3465513"/>
          <p14:tracePt t="137953" x="4872038" y="3508375"/>
          <p14:tracePt t="137970" x="4857750" y="3557588"/>
          <p14:tracePt t="137987" x="4837113" y="3600450"/>
          <p14:tracePt t="138005" x="4822825" y="3643313"/>
          <p14:tracePt t="138020" x="4779963" y="3708400"/>
          <p14:tracePt t="138038" x="4743450" y="3751263"/>
          <p14:tracePt t="138054" x="4708525" y="3800475"/>
          <p14:tracePt t="138070" x="4629150" y="3865563"/>
          <p14:tracePt t="138086" x="4557713" y="3937000"/>
          <p14:tracePt t="138103" x="4471988" y="4000500"/>
          <p14:tracePt t="138120" x="4443413" y="4029075"/>
          <p14:tracePt t="138137" x="4429125" y="4037013"/>
          <p14:tracePt t="138154" x="4422775" y="4043363"/>
          <p14:tracePt t="138170" x="4400550" y="4051300"/>
          <p14:tracePt t="138187" x="4379913" y="4065588"/>
          <p14:tracePt t="138203" x="4351338" y="4071938"/>
          <p14:tracePt t="138220" x="4314825" y="4079875"/>
          <p14:tracePt t="138236" x="4300538" y="4079875"/>
          <p14:tracePt t="138253" x="4279900" y="4086225"/>
          <p14:tracePt t="138270" x="4265613" y="4086225"/>
          <p14:tracePt t="138286" x="4237038" y="4100513"/>
          <p14:tracePt t="138303" x="4222750" y="4108450"/>
          <p14:tracePt t="138319" x="4194175" y="4108450"/>
          <p14:tracePt t="138361" x="4186238" y="4108450"/>
          <p14:tracePt t="138377" x="4171950" y="4108450"/>
          <p14:tracePt t="138395" x="4165600" y="4108450"/>
          <p14:tracePt t="138410" x="4151313" y="4100513"/>
          <p14:tracePt t="138425" x="4122738" y="4094163"/>
          <p14:tracePt t="138429" x="4114800" y="4086225"/>
          <p14:tracePt t="138429" x="4094163" y="4079875"/>
          <p14:tracePt t="138442" x="4079875" y="4057650"/>
          <p14:tracePt t="138453" x="4071938" y="4051300"/>
          <p14:tracePt t="138469" x="4065588" y="4043363"/>
          <p14:tracePt t="138486" x="4043363" y="4029075"/>
          <p14:tracePt t="138502" x="4022725" y="4008438"/>
          <p14:tracePt t="138519" x="3986213" y="3971925"/>
          <p14:tracePt t="138536" x="3943350" y="3922713"/>
          <p14:tracePt t="138536" x="3929063" y="3894138"/>
          <p14:tracePt t="138554" x="3908425" y="3843338"/>
          <p14:tracePt t="138569" x="3871913" y="3771900"/>
          <p14:tracePt t="138586" x="3843338" y="3700463"/>
          <p14:tracePt t="138602" x="3808413" y="3629025"/>
          <p14:tracePt t="138619" x="3751263" y="3529013"/>
          <p14:tracePt t="138637" x="3729038" y="3471863"/>
          <p14:tracePt t="138653" x="3722688" y="3408363"/>
          <p14:tracePt t="138670" x="3694113" y="3351213"/>
          <p14:tracePt t="138685" x="3671888" y="3294063"/>
          <p14:tracePt t="138703" x="3665538" y="3236913"/>
          <p14:tracePt t="138719" x="3643313" y="3200400"/>
          <p14:tracePt t="138735" x="3636963" y="3143250"/>
          <p14:tracePt t="138735" x="3636963" y="3094038"/>
          <p14:tracePt t="138754" x="3636963" y="3051175"/>
          <p14:tracePt t="138770" x="3636963" y="2914650"/>
          <p14:tracePt t="138786" x="3636963" y="2808288"/>
          <p14:tracePt t="138802" x="3636963" y="2665413"/>
          <p14:tracePt t="138819" x="3594100" y="2471738"/>
          <p14:tracePt t="138836" x="3565525" y="2293938"/>
          <p14:tracePt t="138853" x="3557588" y="2122488"/>
          <p14:tracePt t="138868" x="3557588" y="2000250"/>
          <p14:tracePt t="138885" x="3557588" y="1879600"/>
          <p14:tracePt t="138902" x="3557588" y="1785938"/>
          <p14:tracePt t="138918" x="3557588" y="1693863"/>
          <p14:tracePt t="138936" x="3557588" y="1643063"/>
          <p14:tracePt t="138952" x="3557588" y="1600200"/>
          <p14:tracePt t="138952" x="3557588" y="1557338"/>
          <p14:tracePt t="138970" x="3557588" y="1500188"/>
          <p14:tracePt t="138985" x="3586163" y="1422400"/>
          <p14:tracePt t="139003" x="3594100" y="1365250"/>
          <p14:tracePt t="139018" x="3608388" y="1308100"/>
          <p14:tracePt t="139035" x="3622675" y="1271588"/>
          <p14:tracePt t="139051" x="3629025" y="1257300"/>
          <p14:tracePt t="139068" x="3636963" y="1243013"/>
          <p14:tracePt t="139085" x="3651250" y="1222375"/>
          <p14:tracePt t="139129" x="3657600" y="1214438"/>
          <p14:tracePt t="139142" x="3671888" y="1208088"/>
          <p14:tracePt t="139143" x="3686175" y="1200150"/>
          <p14:tracePt t="139152" x="3736975" y="1185863"/>
          <p14:tracePt t="139168" x="3814763" y="1165225"/>
          <p14:tracePt t="139185" x="3851275" y="1165225"/>
          <p14:tracePt t="139201" x="3879850" y="1165225"/>
          <p14:tracePt t="139218" x="3886200" y="1165225"/>
          <p14:tracePt t="139236" x="3894138" y="1165225"/>
          <p14:tracePt t="139273" x="3900488" y="1165225"/>
          <p14:tracePt t="139353" x="3908425" y="1165225"/>
          <p14:tracePt t="139361" x="3922713" y="1179513"/>
          <p14:tracePt t="139361" x="3922713" y="1208088"/>
          <p14:tracePt t="139385" x="3929063" y="1271588"/>
          <p14:tracePt t="139385" x="3943350" y="1328738"/>
          <p14:tracePt t="139402" x="3943350" y="1408113"/>
          <p14:tracePt t="139418" x="3943350" y="1471613"/>
          <p14:tracePt t="139434" x="3943350" y="1593850"/>
          <p14:tracePt t="139451" x="3943350" y="1700213"/>
          <p14:tracePt t="139468" x="3943350" y="1843088"/>
          <p14:tracePt t="139485" x="3943350" y="1943100"/>
          <p14:tracePt t="139501" x="3943350" y="2022475"/>
          <p14:tracePt t="139518" x="3943350" y="2114550"/>
          <p14:tracePt t="139535" x="3922713" y="2208213"/>
          <p14:tracePt t="139551" x="3922713" y="2314575"/>
          <p14:tracePt t="139569" x="3914775" y="2408238"/>
          <p14:tracePt t="139585" x="3900488" y="2543175"/>
          <p14:tracePt t="139602" x="3894138" y="2636838"/>
          <p14:tracePt t="139617" x="3871913" y="2743200"/>
          <p14:tracePt t="139635" x="3871913" y="2836863"/>
          <p14:tracePt t="139650" x="3871913" y="2943225"/>
          <p14:tracePt t="139667" x="3871913" y="3065463"/>
          <p14:tracePt t="139684" x="3871913" y="3186113"/>
          <p14:tracePt t="139700" x="3857625" y="3328988"/>
          <p14:tracePt t="139718" x="3836988" y="3471863"/>
          <p14:tracePt t="139734" x="3808413" y="3651250"/>
          <p14:tracePt t="139751" x="3808413" y="3786188"/>
          <p14:tracePt t="139767" x="3808413" y="3929063"/>
          <p14:tracePt t="139785" x="3808413" y="4051300"/>
          <p14:tracePt t="139801" x="3786188" y="4214813"/>
          <p14:tracePt t="139818" x="3765550" y="4379913"/>
          <p14:tracePt t="139834" x="3722688" y="4572000"/>
          <p14:tracePt t="139851" x="3671888" y="4737100"/>
          <p14:tracePt t="139867" x="3665538" y="4865688"/>
          <p14:tracePt t="139884" x="3636963" y="4972050"/>
          <p14:tracePt t="139900" x="3614738" y="5057775"/>
          <p14:tracePt t="139917" x="3586163" y="5143500"/>
          <p14:tracePt t="139935" x="3565525" y="5194300"/>
          <p14:tracePt t="139950" x="3565525" y="5222875"/>
          <p14:tracePt t="139967" x="3565525" y="5243513"/>
          <p14:tracePt t="139983" x="3565525" y="5286375"/>
          <p14:tracePt t="140002" x="3565525" y="5322888"/>
          <p14:tracePt t="140018" x="3565525" y="5357813"/>
          <p14:tracePt t="140034" x="3565525" y="5380038"/>
          <p14:tracePt t="140051" x="3565525" y="5408613"/>
          <p14:tracePt t="140067" x="3565525" y="5422900"/>
          <p14:tracePt t="140084" x="3565525" y="5437188"/>
          <p14:tracePt t="140100" x="3565525" y="5443538"/>
          <p14:tracePt t="140118" x="3565525" y="5457825"/>
          <p14:tracePt t="140134" x="3565525" y="5486400"/>
          <p14:tracePt t="140170" x="3565525" y="5494338"/>
          <p14:tracePt t="140241" x="3571875" y="5500688"/>
          <p14:tracePt t="140280" x="3579813" y="5500688"/>
          <p14:tracePt t="140305" x="3608388" y="5500688"/>
          <p14:tracePt t="140317" x="3614738" y="5500688"/>
          <p14:tracePt t="140322" x="3643313" y="5500688"/>
          <p14:tracePt t="140333" x="3651250" y="5500688"/>
          <p14:tracePt t="140350" x="3686175" y="5500688"/>
          <p14:tracePt t="140367" x="3700463" y="5486400"/>
          <p14:tracePt t="140384" x="3729038" y="5486400"/>
          <p14:tracePt t="140400" x="3736975" y="5480050"/>
          <p14:tracePt t="140457" x="3743325" y="5480050"/>
          <p14:tracePt t="140465" x="3771900" y="5480050"/>
          <p14:tracePt t="140473" x="3814763" y="5480050"/>
          <p14:tracePt t="140483" x="3857625" y="5480050"/>
          <p14:tracePt t="140499" x="3900488" y="5480050"/>
          <p14:tracePt t="140516" x="3957638" y="5472113"/>
          <p14:tracePt t="140533" x="4051300" y="5457825"/>
          <p14:tracePt t="140550" x="4179888" y="5429250"/>
          <p14:tracePt t="140567" x="4308475" y="5414963"/>
          <p14:tracePt t="140583" x="4451350" y="5400675"/>
          <p14:tracePt t="140599" x="4514850" y="5372100"/>
          <p14:tracePt t="140616" x="4600575" y="5357813"/>
          <p14:tracePt t="140633" x="4657725" y="5322888"/>
          <p14:tracePt t="140649" x="4700588" y="5322888"/>
          <p14:tracePt t="140667" x="4757738" y="5314950"/>
          <p14:tracePt t="140683" x="4822825" y="5314950"/>
          <p14:tracePt t="140699" x="4894263" y="5314950"/>
          <p14:tracePt t="140716" x="4937125" y="5314950"/>
          <p14:tracePt t="140732" x="4979988" y="5314950"/>
          <p14:tracePt t="140750" x="5037138" y="5314950"/>
          <p14:tracePt t="140766" x="5122863" y="5314950"/>
          <p14:tracePt t="140783" x="5214938" y="5308600"/>
          <p14:tracePt t="140799" x="5322888" y="5308600"/>
          <p14:tracePt t="140816" x="5380038" y="5286375"/>
          <p14:tracePt t="140832" x="5429250" y="5272088"/>
          <p14:tracePt t="140905" x="5380038" y="5280025"/>
          <p14:tracePt t="140913" x="5343525" y="5286375"/>
          <p14:tracePt t="140916" x="5200650" y="5300663"/>
          <p14:tracePt t="140932" x="5072063" y="5337175"/>
          <p14:tracePt t="140948" x="4922838" y="5372100"/>
          <p14:tracePt t="140970" x="4879975" y="5394325"/>
          <p14:tracePt t="140982" x="4794250" y="5414963"/>
          <p14:tracePt t="141000" x="4714875" y="5422900"/>
          <p14:tracePt t="141017" x="4672013" y="5429250"/>
          <p14:tracePt t="141032" x="4665663" y="5437188"/>
          <p14:tracePt t="141049" x="4657725" y="5437188"/>
          <p14:tracePt t="141066" x="4614863" y="5437188"/>
          <p14:tracePt t="141083" x="4537075" y="5437188"/>
          <p14:tracePt t="141098" x="4471988" y="5451475"/>
          <p14:tracePt t="141116" x="4394200" y="5451475"/>
          <p14:tracePt t="141132" x="4351338" y="5457825"/>
          <p14:tracePt t="141149" x="4294188" y="5457825"/>
          <p14:tracePt t="141166" x="4194175" y="5457825"/>
          <p14:tracePt t="141182" x="4100513" y="5465763"/>
          <p14:tracePt t="141199" x="4043363" y="5486400"/>
          <p14:tracePt t="141215" x="4000500" y="5494338"/>
          <p14:tracePt t="141232" x="3951288" y="5494338"/>
          <p14:tracePt t="141248" x="3879850" y="5494338"/>
          <p14:tracePt t="141266" x="3865563" y="5494338"/>
          <p14:tracePt t="141282" x="3857625" y="5494338"/>
          <p14:tracePt t="141299" x="3836988" y="5494338"/>
          <p14:tracePt t="141315" x="3794125" y="5494338"/>
          <p14:tracePt t="141331" x="3751263" y="5494338"/>
          <p14:tracePt t="141348" x="3736975" y="5494338"/>
          <p14:tracePt t="141365" x="3722688" y="5494338"/>
          <p14:tracePt t="141698" x="3714750" y="5494338"/>
          <p14:tracePt t="141753" x="3714750" y="5486400"/>
          <p14:tracePt t="141801" x="3722688" y="5486400"/>
          <p14:tracePt t="141810" x="3729038" y="5480050"/>
          <p14:tracePt t="141841" x="3736975" y="5480050"/>
          <p14:tracePt t="141850" x="3743325" y="5480050"/>
          <p14:tracePt t="141889" x="3751263" y="5480050"/>
          <p14:tracePt t="141893" x="3757613" y="5472113"/>
          <p14:tracePt t="142633" x="3771900" y="5472113"/>
          <p14:tracePt t="142650" x="3794125" y="5465763"/>
          <p14:tracePt t="143105" x="3800475" y="5457825"/>
          <p14:tracePt t="143699" x="3814763" y="5457825"/>
          <p14:tracePt t="143721" x="3822700" y="5457825"/>
          <p14:tracePt t="143753" x="3829050" y="5457825"/>
          <p14:tracePt t="143769" x="3836988" y="5457825"/>
          <p14:tracePt t="143801" x="3851275" y="5457825"/>
          <p14:tracePt t="143817" x="3857625" y="5451475"/>
          <p14:tracePt t="143857" x="3871913" y="5443538"/>
          <p14:tracePt t="143865" x="3908425" y="5414963"/>
          <p14:tracePt t="143874" x="3914775" y="5394325"/>
          <p14:tracePt t="143881" x="3937000" y="5329238"/>
          <p14:tracePt t="143897" x="3971925" y="5243513"/>
          <p14:tracePt t="143912" x="3986213" y="5165725"/>
          <p14:tracePt t="143928" x="4014788" y="5065713"/>
          <p14:tracePt t="143928" x="4029075" y="4994275"/>
          <p14:tracePt t="143946" x="4065588" y="4851400"/>
          <p14:tracePt t="143961" x="4079875" y="4694238"/>
          <p14:tracePt t="143979" x="4137025" y="4465638"/>
          <p14:tracePt t="143995" x="4171950" y="4222750"/>
          <p14:tracePt t="144013" x="4214813" y="3943350"/>
          <p14:tracePt t="144028" x="4257675" y="3694113"/>
          <p14:tracePt t="144045" x="4286250" y="3486150"/>
          <p14:tracePt t="144062" x="4286250" y="3300413"/>
          <p14:tracePt t="144078" x="4286250" y="3143250"/>
          <p14:tracePt t="144095" x="4286250" y="2965450"/>
          <p14:tracePt t="144112" x="4286250" y="2843213"/>
          <p14:tracePt t="144128" x="4286250" y="2708275"/>
          <p14:tracePt t="144128" x="4286250" y="2636838"/>
          <p14:tracePt t="144145" x="4286250" y="2493963"/>
          <p14:tracePt t="144162" x="4286250" y="2393950"/>
          <p14:tracePt t="144177" x="4286250" y="2300288"/>
          <p14:tracePt t="144194" x="4286250" y="2208213"/>
          <p14:tracePt t="144211" x="4286250" y="2108200"/>
          <p14:tracePt t="144227" x="4279900" y="1965325"/>
          <p14:tracePt t="144244" x="4243388" y="1843088"/>
          <p14:tracePt t="144261" x="4208463" y="1700213"/>
          <p14:tracePt t="144278" x="4186238" y="1614488"/>
          <p14:tracePt t="144294" x="4151313" y="1522413"/>
          <p14:tracePt t="144311" x="4143375" y="1465263"/>
          <p14:tracePt t="144327" x="4137025" y="1428750"/>
          <p14:tracePt t="144327" x="4122738" y="1414463"/>
          <p14:tracePt t="144346" x="4122738" y="1408113"/>
          <p14:tracePt t="144361" x="4114800" y="1400175"/>
          <p14:tracePt t="144465" x="4108450" y="1393825"/>
          <p14:tracePt t="144473" x="4086225" y="1393825"/>
          <p14:tracePt t="144481" x="4071938" y="1393825"/>
          <p14:tracePt t="144490" x="4043363" y="1393825"/>
          <p14:tracePt t="144493" x="4022725" y="1408113"/>
          <p14:tracePt t="144510" x="3965575" y="1450975"/>
          <p14:tracePt t="144527" x="3914775" y="1493838"/>
          <p14:tracePt t="144545" x="3865563" y="1579563"/>
          <p14:tracePt t="144561" x="3786188" y="1708150"/>
          <p14:tracePt t="144578" x="3757613" y="1793875"/>
          <p14:tracePt t="144593" x="3729038" y="1857375"/>
          <p14:tracePt t="144611" x="3686175" y="1943100"/>
          <p14:tracePt t="144627" x="3665538" y="2000250"/>
          <p14:tracePt t="144644" x="3636963" y="2071688"/>
          <p14:tracePt t="144660" x="3622675" y="2122488"/>
          <p14:tracePt t="144677" x="3622675" y="2165350"/>
          <p14:tracePt t="144694" x="3586163" y="2236788"/>
          <p14:tracePt t="144710" x="3565525" y="2314575"/>
          <p14:tracePt t="144727" x="3536950" y="2414588"/>
          <p14:tracePt t="144743" x="3522663" y="2508250"/>
          <p14:tracePt t="144743" x="3522663" y="2557463"/>
          <p14:tracePt t="144762" x="3514725" y="2614613"/>
          <p14:tracePt t="144777" x="3479800" y="2808288"/>
          <p14:tracePt t="144794" x="3465513" y="2908300"/>
          <p14:tracePt t="144810" x="3457575" y="3036888"/>
          <p14:tracePt t="144827" x="3457575" y="3114675"/>
          <p14:tracePt t="144843" x="3457575" y="3186113"/>
          <p14:tracePt t="144860" x="3457575" y="3243263"/>
          <p14:tracePt t="144877" x="3457575" y="3308350"/>
          <p14:tracePt t="144894" x="3457575" y="3400425"/>
          <p14:tracePt t="144910" x="3457575" y="3479800"/>
          <p14:tracePt t="144926" x="3457575" y="3543300"/>
          <p14:tracePt t="144943" x="3457575" y="3579813"/>
          <p14:tracePt t="144960" x="3471863" y="3657600"/>
          <p14:tracePt t="144977" x="3471863" y="3722688"/>
          <p14:tracePt t="144994" x="3471863" y="3779838"/>
          <p14:tracePt t="145010" x="3471863" y="3865563"/>
          <p14:tracePt t="145027" x="3471863" y="3914775"/>
          <p14:tracePt t="145043" x="3471863" y="3943350"/>
          <p14:tracePt t="145060" x="3471863" y="3951288"/>
          <p14:tracePt t="145076" x="3471863" y="3957638"/>
          <p14:tracePt t="145094" x="3471863" y="3979863"/>
          <p14:tracePt t="145110" x="3486150" y="4000500"/>
          <p14:tracePt t="145127" x="3486150" y="4014788"/>
          <p14:tracePt t="145144" x="3486150" y="4022725"/>
          <p14:tracePt t="145160" x="3486150" y="4037013"/>
          <p14:tracePt t="145177" x="3486150" y="4051300"/>
          <p14:tracePt t="145193" x="3494088" y="4071938"/>
          <p14:tracePt t="145436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0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/>
          </a:p>
        </p:txBody>
      </p:sp>
      <p:sp>
        <p:nvSpPr>
          <p:cNvPr id="233483" name="Rectangle 11"/>
          <p:cNvSpPr>
            <a:spLocks noChangeArrowheads="1"/>
          </p:cNvSpPr>
          <p:nvPr/>
        </p:nvSpPr>
        <p:spPr bwMode="auto">
          <a:xfrm>
            <a:off x="2843213" y="1254125"/>
            <a:ext cx="198323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99"/>
                </a:solidFill>
                <a:latin typeface="Arial" charset="0"/>
              </a:rPr>
              <a:t>Chapter 3</a:t>
            </a:r>
            <a:endParaRPr lang="en-GB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3484" name="Rectangle 12"/>
          <p:cNvSpPr>
            <a:spLocks noChangeArrowheads="1"/>
          </p:cNvSpPr>
          <p:nvPr/>
        </p:nvSpPr>
        <p:spPr bwMode="auto">
          <a:xfrm>
            <a:off x="2843213" y="2060575"/>
            <a:ext cx="5832475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dirty="0">
                <a:solidFill>
                  <a:srgbClr val="0066FF"/>
                </a:solidFill>
                <a:latin typeface="Arial" charset="0"/>
              </a:rPr>
              <a:t>Instruction-Level Parallelism and Its Exploitation</a:t>
            </a:r>
          </a:p>
        </p:txBody>
      </p:sp>
      <p:sp>
        <p:nvSpPr>
          <p:cNvPr id="233485" name="Text Box 13"/>
          <p:cNvSpPr txBox="1">
            <a:spLocks noChangeArrowheads="1"/>
          </p:cNvSpPr>
          <p:nvPr/>
        </p:nvSpPr>
        <p:spPr bwMode="auto">
          <a:xfrm>
            <a:off x="2789285" y="-100013"/>
            <a:ext cx="4502066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imes New Roman" pitchFamily="18" charset="0"/>
              </a:rPr>
              <a:t>Computer Architecture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charset="0"/>
              </a:rPr>
              <a:t>A Quantitative Approach</a:t>
            </a:r>
            <a:r>
              <a:rPr lang="en-US" sz="2000">
                <a:solidFill>
                  <a:schemeClr val="bg1"/>
                </a:solidFill>
                <a:latin typeface="Arial" charset="0"/>
              </a:rPr>
              <a:t>, Sixth Edition</a:t>
            </a:r>
            <a:endParaRPr lang="en-GB" sz="20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655"/>
    </mc:Choice>
    <mc:Fallback>
      <p:transition spd="slow" advTm="17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Branch Prediction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Static Branch Prediction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Compile-time branch prediction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Profiling information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Branches are highly biased toward taken or untaken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Branch Prediction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79972"/>
            <a:ext cx="5406405" cy="367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20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457"/>
    </mc:Choice>
    <mc:Fallback>
      <p:transition spd="slow" advTm="531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7127" x="2208213" y="2794000"/>
          <p14:tracePt t="327203" x="2214563" y="2786063"/>
          <p14:tracePt t="327219" x="2228850" y="2786063"/>
          <p14:tracePt t="327228" x="2251075" y="2771775"/>
          <p14:tracePt t="327235" x="2293938" y="2765425"/>
          <p14:tracePt t="327245" x="2308225" y="2765425"/>
          <p14:tracePt t="327267" x="2343150" y="2751138"/>
          <p14:tracePt t="327278" x="2386013" y="2743200"/>
          <p14:tracePt t="327299" x="2428875" y="2743200"/>
          <p14:tracePt t="327311" x="2471738" y="2728913"/>
          <p14:tracePt t="327331" x="2551113" y="2728913"/>
          <p14:tracePt t="327347" x="2643188" y="2722563"/>
          <p14:tracePt t="327363" x="2736850" y="2700338"/>
          <p14:tracePt t="327378" x="2779713" y="2700338"/>
          <p14:tracePt t="327378" x="2794000" y="2700338"/>
          <p14:tracePt t="327396" x="2814638" y="2693988"/>
          <p14:tracePt t="327412" x="2843213" y="2693988"/>
          <p14:tracePt t="327428" x="2914650" y="2686050"/>
          <p14:tracePt t="327444" x="3136900" y="2643188"/>
          <p14:tracePt t="327461" x="3328988" y="2614613"/>
          <p14:tracePt t="327477" x="3451225" y="2608263"/>
          <p14:tracePt t="327494" x="3543300" y="2586038"/>
          <p14:tracePt t="327512" x="3594100" y="2571750"/>
          <p14:tracePt t="327528" x="3600450" y="2571750"/>
          <p14:tracePt t="327544" x="3622675" y="2571750"/>
          <p14:tracePt t="327561" x="3643313" y="2571750"/>
          <p14:tracePt t="327578" x="3686175" y="2571750"/>
          <p14:tracePt t="327594" x="3779838" y="2571750"/>
          <p14:tracePt t="327611" x="3957638" y="2571750"/>
          <p14:tracePt t="327628" x="4057650" y="2571750"/>
          <p14:tracePt t="327644" x="4129088" y="2571750"/>
          <p14:tracePt t="327660" x="4151313" y="2571750"/>
          <p14:tracePt t="327678" x="4171950" y="2571750"/>
          <p14:tracePt t="327694" x="4186238" y="2571750"/>
          <p14:tracePt t="327710" x="4214813" y="2571750"/>
          <p14:tracePt t="327728" x="4243388" y="2571750"/>
          <p14:tracePt t="327744" x="4286250" y="2571750"/>
          <p14:tracePt t="327761" x="4351338" y="2571750"/>
          <p14:tracePt t="327778" x="4429125" y="2571750"/>
          <p14:tracePt t="327794" x="4522788" y="2571750"/>
          <p14:tracePt t="327811" x="4586288" y="2571750"/>
          <p14:tracePt t="327828" x="4651375" y="2571750"/>
          <p14:tracePt t="327843" x="4686300" y="2571750"/>
          <p14:tracePt t="327860" x="4714875" y="2571750"/>
          <p14:tracePt t="327878" x="4729163" y="2571750"/>
          <p14:tracePt t="327893" x="4757738" y="2565400"/>
          <p14:tracePt t="327911" x="4814888" y="2565400"/>
          <p14:tracePt t="327927" x="4857750" y="2557463"/>
          <p14:tracePt t="327943" x="4879975" y="2557463"/>
          <p14:tracePt t="327960" x="4900613" y="2551113"/>
          <p14:tracePt t="328227" x="4886325" y="2551113"/>
          <p14:tracePt t="328235" x="4872038" y="2551113"/>
          <p14:tracePt t="328243" x="4843463" y="2551113"/>
          <p14:tracePt t="328244" x="4814888" y="2551113"/>
          <p14:tracePt t="328261" x="4786313" y="2551113"/>
          <p14:tracePt t="328277" x="4765675" y="2551113"/>
          <p14:tracePt t="328293" x="4751388" y="2551113"/>
          <p14:tracePt t="328310" x="4729163" y="2551113"/>
          <p14:tracePt t="328327" x="4714875" y="2551113"/>
          <p14:tracePt t="328343" x="4694238" y="2551113"/>
          <p14:tracePt t="328361" x="4679950" y="2551113"/>
          <p14:tracePt t="328376" x="4651375" y="2551113"/>
          <p14:tracePt t="328394" x="4637088" y="2551113"/>
          <p14:tracePt t="328410" x="4614863" y="2551113"/>
          <p14:tracePt t="328427" x="4600575" y="2551113"/>
          <p14:tracePt t="328444" x="4579938" y="2551113"/>
          <p14:tracePt t="328459" x="4565650" y="2551113"/>
          <p14:tracePt t="328477" x="4537075" y="2551113"/>
          <p14:tracePt t="328493" x="4522788" y="2551113"/>
          <p14:tracePt t="328510" x="4494213" y="2551113"/>
          <p14:tracePt t="328526" x="4451350" y="2551113"/>
          <p14:tracePt t="328543" x="4394200" y="2551113"/>
          <p14:tracePt t="328559" x="4351338" y="2551113"/>
          <p14:tracePt t="328576" x="4314825" y="2551113"/>
          <p14:tracePt t="328593" x="4294188" y="2551113"/>
          <p14:tracePt t="328609" x="4279900" y="2551113"/>
          <p14:tracePt t="328626" x="4243388" y="2551113"/>
          <p14:tracePt t="328642" x="4194175" y="2551113"/>
          <p14:tracePt t="328661" x="4165600" y="2551113"/>
          <p14:tracePt t="328676" x="4129088" y="2551113"/>
          <p14:tracePt t="328693" x="4108450" y="2551113"/>
          <p14:tracePt t="328710" x="4065588" y="2551113"/>
          <p14:tracePt t="328726" x="4029075" y="2551113"/>
          <p14:tracePt t="328743" x="4008438" y="2551113"/>
          <p14:tracePt t="328760" x="3951288" y="2565400"/>
          <p14:tracePt t="328776" x="3886200" y="2579688"/>
          <p14:tracePt t="328792" x="3794125" y="2600325"/>
          <p14:tracePt t="328809" x="3700463" y="2614613"/>
          <p14:tracePt t="328826" x="3600450" y="2643188"/>
          <p14:tracePt t="328842" x="3529013" y="2665413"/>
          <p14:tracePt t="328860" x="3514725" y="2665413"/>
          <p14:tracePt t="328876" x="3508375" y="2665413"/>
          <p14:tracePt t="328893" x="3500438" y="2665413"/>
          <p14:tracePt t="328931" x="3486150" y="2665413"/>
          <p14:tracePt t="328947" x="3465513" y="2665413"/>
          <p14:tracePt t="328947" x="3457575" y="2665413"/>
          <p14:tracePt t="328959" x="3451225" y="2665413"/>
          <p14:tracePt t="328975" x="3436938" y="2665413"/>
          <p14:tracePt t="329020" x="3429000" y="2665413"/>
          <p14:tracePt t="329028" x="3422650" y="2665413"/>
          <p14:tracePt t="329031" x="3414713" y="2665413"/>
          <p14:tracePt t="329075" x="3400425" y="2665413"/>
          <p14:tracePt t="329083" x="3394075" y="2665413"/>
          <p14:tracePt t="329099" x="3386138" y="2665413"/>
          <p14:tracePt t="329139" x="3379788" y="2665413"/>
          <p14:tracePt t="329148" x="3371850" y="2657475"/>
          <p14:tracePt t="329148" x="3365500" y="2651125"/>
          <p14:tracePt t="329158" x="3357563" y="2651125"/>
          <p14:tracePt t="329204" x="3351213" y="2651125"/>
          <p14:tracePt t="329267" x="3322638" y="2643188"/>
          <p14:tracePt t="329275" x="3314700" y="2643188"/>
          <p14:tracePt t="329289" x="3308350" y="2636838"/>
          <p14:tracePt t="329476" x="3322638" y="2622550"/>
          <p14:tracePt t="329483" x="3343275" y="2622550"/>
          <p14:tracePt t="329492" x="3357563" y="2622550"/>
          <p14:tracePt t="329499" x="3400425" y="2622550"/>
          <p14:tracePt t="329508" x="3422650" y="2622550"/>
          <p14:tracePt t="329525" x="3451225" y="2622550"/>
          <p14:tracePt t="329541" x="3471863" y="2622550"/>
          <p14:tracePt t="329558" x="3500438" y="2628900"/>
          <p14:tracePt t="329575" x="3529013" y="2628900"/>
          <p14:tracePt t="329592" x="3594100" y="2628900"/>
          <p14:tracePt t="329608" x="3657600" y="2628900"/>
          <p14:tracePt t="329625" x="3708400" y="2628900"/>
          <p14:tracePt t="329642" x="3736975" y="2628900"/>
          <p14:tracePt t="329658" x="3771900" y="2628900"/>
          <p14:tracePt t="329658" x="3779838" y="2628900"/>
          <p14:tracePt t="329676" x="3800475" y="2628900"/>
          <p14:tracePt t="329692" x="3822700" y="2622550"/>
          <p14:tracePt t="329708" x="3851275" y="2622550"/>
          <p14:tracePt t="329725" x="3865563" y="2622550"/>
          <p14:tracePt t="329742" x="3900488" y="2622550"/>
          <p14:tracePt t="329757" x="3914775" y="2622550"/>
          <p14:tracePt t="329775" x="3951288" y="2622550"/>
          <p14:tracePt t="329791" x="3979863" y="2622550"/>
          <p14:tracePt t="329808" x="4008438" y="2622550"/>
          <p14:tracePt t="329851" x="4014788" y="2622550"/>
          <p14:tracePt t="329868" x="4065588" y="2622550"/>
          <p14:tracePt t="329876" x="4094163" y="2622550"/>
          <p14:tracePt t="329876" x="4114800" y="2622550"/>
          <p14:tracePt t="329891" x="4137025" y="2622550"/>
          <p14:tracePt t="329963" x="4143375" y="2622550"/>
          <p14:tracePt t="329973" x="4151313" y="2622550"/>
          <p14:tracePt t="329979" x="4165600" y="2614613"/>
          <p14:tracePt t="330027" x="4171950" y="2608263"/>
          <p14:tracePt t="330139" x="4179888" y="2608263"/>
          <p14:tracePt t="330148" x="4186238" y="2608263"/>
          <p14:tracePt t="330179" x="4194175" y="2608263"/>
          <p14:tracePt t="330243" x="4208463" y="2608263"/>
          <p14:tracePt t="330492" x="4222750" y="2608263"/>
          <p14:tracePt t="330499" x="4357688" y="2571750"/>
          <p14:tracePt t="330507" x="4665663" y="2479675"/>
          <p14:tracePt t="330525" x="4729163" y="2471738"/>
          <p14:tracePt t="330540" x="4779963" y="2471738"/>
          <p14:tracePt t="330691" x="4814888" y="2465388"/>
          <p14:tracePt t="330699" x="4843463" y="2465388"/>
          <p14:tracePt t="330706" x="4922838" y="2465388"/>
          <p14:tracePt t="330723" x="5065713" y="2465388"/>
          <p14:tracePt t="330740" x="5114925" y="2465388"/>
          <p14:tracePt t="330756" x="5143500" y="2465388"/>
          <p14:tracePt t="330773" x="5151438" y="2465388"/>
          <p14:tracePt t="330811" x="5157788" y="2465388"/>
          <p14:tracePt t="330813" x="5180013" y="2465388"/>
          <p14:tracePt t="330823" x="5222875" y="2465388"/>
          <p14:tracePt t="330839" x="5280025" y="2465388"/>
          <p14:tracePt t="330856" x="5337175" y="2465388"/>
          <p14:tracePt t="330872" x="5386388" y="2465388"/>
          <p14:tracePt t="330890" x="5443538" y="2471738"/>
          <p14:tracePt t="330906" x="5486400" y="2486025"/>
          <p14:tracePt t="330922" x="5543550" y="2486025"/>
          <p14:tracePt t="330940" x="5586413" y="2486025"/>
          <p14:tracePt t="330956" x="5643563" y="2486025"/>
          <p14:tracePt t="330973" x="5729288" y="2493963"/>
          <p14:tracePt t="330990" x="5837238" y="2493963"/>
          <p14:tracePt t="331007" x="5929313" y="2500313"/>
          <p14:tracePt t="331023" x="6008688" y="2500313"/>
          <p14:tracePt t="331040" x="6086475" y="2522538"/>
          <p14:tracePt t="331056" x="6137275" y="2522538"/>
          <p14:tracePt t="331073" x="6165850" y="2522538"/>
          <p14:tracePt t="331089" x="6229350" y="2522538"/>
          <p14:tracePt t="331106" x="6300788" y="2536825"/>
          <p14:tracePt t="331106" x="6337300" y="2536825"/>
          <p14:tracePt t="331123" x="6415088" y="2543175"/>
          <p14:tracePt t="331139" x="6472238" y="2543175"/>
          <p14:tracePt t="331156" x="6523038" y="2551113"/>
          <p14:tracePt t="331172" x="6594475" y="2571750"/>
          <p14:tracePt t="331190" x="6651625" y="2571750"/>
          <p14:tracePt t="331206" x="6715125" y="2579688"/>
          <p14:tracePt t="331223" x="6757988" y="2579688"/>
          <p14:tracePt t="331239" x="6815138" y="2593975"/>
          <p14:tracePt t="331256" x="6851650" y="2600325"/>
          <p14:tracePt t="331272" x="6915150" y="2622550"/>
          <p14:tracePt t="331288" x="6958013" y="2628900"/>
          <p14:tracePt t="331306" x="7015163" y="2628900"/>
          <p14:tracePt t="331322" x="7023100" y="2636838"/>
          <p14:tracePt t="331388" x="7029450" y="2636838"/>
          <p14:tracePt t="331400" x="7043738" y="2636838"/>
          <p14:tracePt t="331403" x="7051675" y="2636838"/>
          <p14:tracePt t="331406" x="7094538" y="2636838"/>
          <p14:tracePt t="331422" x="7137400" y="2636838"/>
          <p14:tracePt t="331438" x="7194550" y="2636838"/>
          <p14:tracePt t="331455" x="7237413" y="2636838"/>
          <p14:tracePt t="331472" x="7272338" y="2636838"/>
          <p14:tracePt t="331489" x="7329488" y="2622550"/>
          <p14:tracePt t="331506" x="7351713" y="2622550"/>
          <p14:tracePt t="331522" x="7366000" y="2614613"/>
          <p14:tracePt t="331538" x="7394575" y="2608263"/>
          <p14:tracePt t="331556" x="7400925" y="2608263"/>
          <p14:tracePt t="331572" x="7437438" y="2608263"/>
          <p14:tracePt t="331588" x="7472363" y="2600325"/>
          <p14:tracePt t="331605" x="7486650" y="2586038"/>
          <p14:tracePt t="331747" x="7472363" y="2586038"/>
          <p14:tracePt t="331755" x="7443788" y="2593975"/>
          <p14:tracePt t="331763" x="7429500" y="2593975"/>
          <p14:tracePt t="331772" x="7400925" y="2600325"/>
          <p14:tracePt t="331778" x="7351713" y="2614613"/>
          <p14:tracePt t="331788" x="7329488" y="2628900"/>
          <p14:tracePt t="331805" x="7315200" y="2628900"/>
          <p14:tracePt t="331821" x="7294563" y="2636838"/>
          <p14:tracePt t="331838" x="7251700" y="2643188"/>
          <p14:tracePt t="331854" x="7229475" y="2643188"/>
          <p14:tracePt t="331871" x="7208838" y="2657475"/>
          <p14:tracePt t="331888" x="7172325" y="2671763"/>
          <p14:tracePt t="331905" x="7143750" y="2679700"/>
          <p14:tracePt t="331921" x="7115175" y="2686050"/>
          <p14:tracePt t="331939" x="7043738" y="2708275"/>
          <p14:tracePt t="331955" x="6937375" y="2736850"/>
          <p14:tracePt t="331972" x="6843713" y="2771775"/>
          <p14:tracePt t="331988" x="6757988" y="2794000"/>
          <p14:tracePt t="332006" x="6680200" y="2794000"/>
          <p14:tracePt t="332021" x="6643688" y="2808288"/>
          <p14:tracePt t="332039" x="6600825" y="2808288"/>
          <p14:tracePt t="332054" x="6537325" y="2822575"/>
          <p14:tracePt t="332071" x="6480175" y="2822575"/>
          <p14:tracePt t="332087" x="6357938" y="2836863"/>
          <p14:tracePt t="332104" x="6265863" y="2843213"/>
          <p14:tracePt t="332122" x="6194425" y="2843213"/>
          <p14:tracePt t="332137" x="6129338" y="2843213"/>
          <p14:tracePt t="332155" x="6072188" y="2843213"/>
          <p14:tracePt t="332171" x="5994400" y="2843213"/>
          <p14:tracePt t="332189" x="5957888" y="2843213"/>
          <p14:tracePt t="332204" x="5908675" y="2843213"/>
          <p14:tracePt t="332221" x="5851525" y="2843213"/>
          <p14:tracePt t="332237" x="5786438" y="2843213"/>
          <p14:tracePt t="332254" x="5729288" y="2843213"/>
          <p14:tracePt t="332271" x="5686425" y="2843213"/>
          <p14:tracePt t="332288" x="5672138" y="2843213"/>
          <p14:tracePt t="332304" x="5657850" y="2843213"/>
          <p14:tracePt t="332321" x="5643563" y="2843213"/>
          <p14:tracePt t="332337" x="5614988" y="2843213"/>
          <p14:tracePt t="332354" x="5594350" y="2843213"/>
          <p14:tracePt t="332371" x="5557838" y="2808288"/>
          <p14:tracePt t="332404" x="5551488" y="2779713"/>
          <p14:tracePt t="332404" x="5529263" y="2757488"/>
          <p14:tracePt t="332420" x="5522913" y="2743200"/>
          <p14:tracePt t="332437" x="5514975" y="2728913"/>
          <p14:tracePt t="332454" x="5508625" y="2708275"/>
          <p14:tracePt t="332471" x="5486400" y="2693988"/>
          <p14:tracePt t="332487" x="5472113" y="2665413"/>
          <p14:tracePt t="332504" x="5465763" y="2636838"/>
          <p14:tracePt t="332520" x="5443538" y="2608263"/>
          <p14:tracePt t="332537" x="5437188" y="2593975"/>
          <p14:tracePt t="332553" x="5429250" y="2586038"/>
          <p14:tracePt t="332571" x="5414963" y="2565400"/>
          <p14:tracePt t="332586" x="5414963" y="2543175"/>
          <p14:tracePt t="332604" x="5400675" y="2536825"/>
          <p14:tracePt t="332643" x="5394325" y="2508250"/>
          <p14:tracePt t="332659" x="5386388" y="2493963"/>
          <p14:tracePt t="332667" x="5380038" y="2486025"/>
          <p14:tracePt t="332670" x="5372100" y="2471738"/>
          <p14:tracePt t="332688" x="5365750" y="2428875"/>
          <p14:tracePt t="332704" x="5365750" y="2414588"/>
          <p14:tracePt t="332720" x="5343525" y="2365375"/>
          <p14:tracePt t="332736" x="5343525" y="2336800"/>
          <p14:tracePt t="332753" x="5343525" y="2322513"/>
          <p14:tracePt t="332770" x="5343525" y="2293938"/>
          <p14:tracePt t="332787" x="5343525" y="2265363"/>
          <p14:tracePt t="332836" x="5343525" y="2257425"/>
          <p14:tracePt t="332844" x="5357813" y="2222500"/>
          <p14:tracePt t="332853" x="5400675" y="2214563"/>
          <p14:tracePt t="332870" x="5451475" y="2193925"/>
          <p14:tracePt t="332887" x="5508625" y="2171700"/>
          <p14:tracePt t="332904" x="5543550" y="2171700"/>
          <p14:tracePt t="332920" x="5557838" y="2165350"/>
          <p14:tracePt t="332937" x="5580063" y="2157413"/>
          <p14:tracePt t="332953" x="5594350" y="2157413"/>
          <p14:tracePt t="332970" x="5629275" y="2151063"/>
          <p14:tracePt t="332986" x="5708650" y="2122488"/>
          <p14:tracePt t="333004" x="5808663" y="2100263"/>
          <p14:tracePt t="333020" x="5880100" y="2071688"/>
          <p14:tracePt t="333037" x="5915025" y="2065338"/>
          <p14:tracePt t="333053" x="5929313" y="2065338"/>
          <p14:tracePt t="333069" x="5957888" y="2057400"/>
          <p14:tracePt t="333087" x="5965825" y="2057400"/>
          <p14:tracePt t="333103" x="5986463" y="2057400"/>
          <p14:tracePt t="333120" x="6008688" y="2057400"/>
          <p14:tracePt t="333136" x="6043613" y="2057400"/>
          <p14:tracePt t="333154" x="6100763" y="2057400"/>
          <p14:tracePt t="333169" x="6165850" y="2057400"/>
          <p14:tracePt t="333187" x="6186488" y="2057400"/>
          <p14:tracePt t="333235" x="6200775" y="2057400"/>
          <p14:tracePt t="333243" x="6223000" y="2071688"/>
          <p14:tracePt t="333259" x="6223000" y="2108200"/>
          <p14:tracePt t="333269" x="6223000" y="2128838"/>
          <p14:tracePt t="333286" x="6223000" y="2165350"/>
          <p14:tracePt t="333303" x="6223000" y="2193925"/>
          <p14:tracePt t="333320" x="6223000" y="2228850"/>
          <p14:tracePt t="333336" x="6223000" y="2271713"/>
          <p14:tracePt t="333352" x="6223000" y="2314575"/>
          <p14:tracePt t="333369" x="6223000" y="2343150"/>
          <p14:tracePt t="333386" x="6223000" y="2371725"/>
          <p14:tracePt t="333403" x="6223000" y="2400300"/>
          <p14:tracePt t="333420" x="6223000" y="2436813"/>
          <p14:tracePt t="333436" x="6223000" y="2457450"/>
          <p14:tracePt t="333453" x="6223000" y="2493963"/>
          <p14:tracePt t="333469" x="6223000" y="2500313"/>
          <p14:tracePt t="333486" x="6229350" y="2522538"/>
          <p14:tracePt t="333524" x="6229350" y="2528888"/>
          <p14:tracePt t="333525" x="6229350" y="2536825"/>
          <p14:tracePt t="333535" x="6229350" y="2557463"/>
          <p14:tracePt t="333553" x="6229350" y="2565400"/>
          <p14:tracePt t="333569" x="6229350" y="2586038"/>
          <p14:tracePt t="333586" x="6172200" y="2600325"/>
          <p14:tracePt t="333602" x="6008688" y="2622550"/>
          <p14:tracePt t="333620" x="5915025" y="2636838"/>
          <p14:tracePt t="333636" x="5843588" y="2657475"/>
          <p14:tracePt t="333652" x="5808663" y="2665413"/>
          <p14:tracePt t="333668" x="5757863" y="2671763"/>
          <p14:tracePt t="333686" x="5680075" y="2700338"/>
          <p14:tracePt t="333702" x="5586413" y="2714625"/>
          <p14:tracePt t="333719" x="5557838" y="2714625"/>
          <p14:tracePt t="333735" x="5522913" y="2722563"/>
          <p14:tracePt t="333752" x="5508625" y="2722563"/>
          <p14:tracePt t="333769" x="5494338" y="2722563"/>
          <p14:tracePt t="333786" x="5486400" y="2722563"/>
          <p14:tracePt t="333819" x="5480050" y="2722563"/>
          <p14:tracePt t="333820" x="5472113" y="2722563"/>
          <p14:tracePt t="333867" x="5465763" y="2722563"/>
          <p14:tracePt t="333877" x="5465763" y="2708275"/>
          <p14:tracePt t="333885" x="5465763" y="2679700"/>
          <p14:tracePt t="333891" x="5465763" y="2636838"/>
          <p14:tracePt t="333902" x="5514975" y="2586038"/>
          <p14:tracePt t="333918" x="5543550" y="2565400"/>
          <p14:tracePt t="333935" x="5594350" y="2522538"/>
          <p14:tracePt t="333952" x="5665788" y="2508250"/>
          <p14:tracePt t="333968" x="5722938" y="2471738"/>
          <p14:tracePt t="333985" x="5765800" y="2457450"/>
          <p14:tracePt t="334002" x="5837238" y="2436813"/>
          <p14:tracePt t="334002" x="5886450" y="2436813"/>
          <p14:tracePt t="334020" x="6080125" y="2422525"/>
          <p14:tracePt t="334036" x="6251575" y="2422525"/>
          <p14:tracePt t="334052" x="6380163" y="2443163"/>
          <p14:tracePt t="334069" x="6423025" y="2451100"/>
          <p14:tracePt t="334085" x="6457950" y="2479675"/>
          <p14:tracePt t="334101" x="6480175" y="2500313"/>
          <p14:tracePt t="334119" x="6537325" y="2571750"/>
          <p14:tracePt t="334135" x="6572250" y="2608263"/>
          <p14:tracePt t="334151" x="6608763" y="2643188"/>
          <p14:tracePt t="334168" x="6651625" y="2671763"/>
          <p14:tracePt t="334185" x="6657975" y="2679700"/>
          <p14:tracePt t="334202" x="6672263" y="2686050"/>
          <p14:tracePt t="334218" x="6715125" y="2708275"/>
          <p14:tracePt t="334236" x="6772275" y="2714625"/>
          <p14:tracePt t="334251" x="6829425" y="2722563"/>
          <p14:tracePt t="334268" x="6894513" y="2722563"/>
          <p14:tracePt t="334284" x="6937375" y="2722563"/>
          <p14:tracePt t="334301" x="6980238" y="2722563"/>
          <p14:tracePt t="334318" x="7037388" y="2722563"/>
          <p14:tracePt t="334334" x="7094538" y="2722563"/>
          <p14:tracePt t="334352" x="7129463" y="2722563"/>
          <p14:tracePt t="334367" x="7172325" y="2722563"/>
          <p14:tracePt t="334385" x="7200900" y="2714625"/>
          <p14:tracePt t="334402" x="7223125" y="2714625"/>
          <p14:tracePt t="334418" x="7251700" y="2714625"/>
          <p14:tracePt t="334435" x="7280275" y="2708275"/>
          <p14:tracePt t="334453" x="7308850" y="2700338"/>
          <p14:tracePt t="334467" x="7329488" y="2693988"/>
          <p14:tracePt t="334484" x="7351713" y="2665413"/>
          <p14:tracePt t="334502" x="7380288" y="2651125"/>
          <p14:tracePt t="334518" x="7400925" y="2636838"/>
          <p14:tracePt t="334534" x="7429500" y="2608263"/>
          <p14:tracePt t="334550" x="7451725" y="2586038"/>
          <p14:tracePt t="334568" x="7486650" y="2536825"/>
          <p14:tracePt t="334584" x="7515225" y="2500313"/>
          <p14:tracePt t="334601" x="7543800" y="2465388"/>
          <p14:tracePt t="334617" x="7551738" y="2443163"/>
          <p14:tracePt t="334634" x="7558088" y="2408238"/>
          <p14:tracePt t="334651" x="7566025" y="2357438"/>
          <p14:tracePt t="334667" x="7566025" y="2328863"/>
          <p14:tracePt t="334684" x="7580313" y="2300288"/>
          <p14:tracePt t="334701" x="7580313" y="2293938"/>
          <p14:tracePt t="334718" x="7580313" y="2279650"/>
          <p14:tracePt t="334734" x="7580313" y="2257425"/>
          <p14:tracePt t="334751" x="7572375" y="2243138"/>
          <p14:tracePt t="334767" x="7558088" y="2236788"/>
          <p14:tracePt t="334783" x="7543800" y="2214563"/>
          <p14:tracePt t="334800" x="7515225" y="2208213"/>
          <p14:tracePt t="334817" x="7472363" y="2193925"/>
          <p14:tracePt t="334834" x="7437438" y="2185988"/>
          <p14:tracePt t="334850" x="7380288" y="2185988"/>
          <p14:tracePt t="334868" x="7343775" y="2171700"/>
          <p14:tracePt t="334884" x="7300913" y="2171700"/>
          <p14:tracePt t="334901" x="7243763" y="2151063"/>
          <p14:tracePt t="334917" x="7200900" y="2151063"/>
          <p14:tracePt t="334934" x="7165975" y="2151063"/>
          <p14:tracePt t="334950" x="7143750" y="2143125"/>
          <p14:tracePt t="334967" x="7123113" y="2143125"/>
          <p14:tracePt t="334984" x="7086600" y="2143125"/>
          <p14:tracePt t="335000" x="7043738" y="2143125"/>
          <p14:tracePt t="335018" x="7029450" y="2143125"/>
          <p14:tracePt t="335034" x="6994525" y="2143125"/>
          <p14:tracePt t="335050" x="6965950" y="2143125"/>
          <p14:tracePt t="335067" x="6943725" y="2143125"/>
          <p14:tracePt t="335084" x="6908800" y="2143125"/>
          <p14:tracePt t="335100" x="6880225" y="2143125"/>
          <p14:tracePt t="335117" x="6858000" y="2143125"/>
          <p14:tracePt t="335133" x="6829425" y="2143125"/>
          <p14:tracePt t="335150" x="6823075" y="2143125"/>
          <p14:tracePt t="335167" x="6808788" y="2143125"/>
          <p14:tracePt t="335184" x="6786563" y="2143125"/>
          <p14:tracePt t="335201" x="6751638" y="2143125"/>
          <p14:tracePt t="335217" x="6700838" y="2143125"/>
          <p14:tracePt t="335234" x="6672263" y="2143125"/>
          <p14:tracePt t="335250" x="6657975" y="2143125"/>
          <p14:tracePt t="335291" x="6643688" y="2143125"/>
          <p14:tracePt t="335299" x="6637338" y="2143125"/>
          <p14:tracePt t="335306" x="6623050" y="2157413"/>
          <p14:tracePt t="335316" x="6586538" y="2185988"/>
          <p14:tracePt t="335333" x="6557963" y="2222500"/>
          <p14:tracePt t="335350" x="6523038" y="2271713"/>
          <p14:tracePt t="335366" x="6494463" y="2293938"/>
          <p14:tracePt t="335383" x="6457950" y="2328863"/>
          <p14:tracePt t="335400" x="6443663" y="2357438"/>
          <p14:tracePt t="335416" x="6437313" y="2400300"/>
          <p14:tracePt t="335433" x="6400800" y="2436813"/>
          <p14:tracePt t="335450" x="6394450" y="2465388"/>
          <p14:tracePt t="335467" x="6386513" y="2493963"/>
          <p14:tracePt t="335482" x="6386513" y="2500313"/>
          <p14:tracePt t="335547" x="6386513" y="2508250"/>
          <p14:tracePt t="335555" x="6386513" y="2514600"/>
          <p14:tracePt t="335563" x="6400800" y="2543175"/>
          <p14:tracePt t="335572" x="6408738" y="2551113"/>
          <p14:tracePt t="335582" x="6429375" y="2565400"/>
          <p14:tracePt t="335599" x="6465888" y="2586038"/>
          <p14:tracePt t="335615" x="6494463" y="2586038"/>
          <p14:tracePt t="335632" x="6523038" y="2593975"/>
          <p14:tracePt t="335650" x="6537325" y="2593975"/>
          <p14:tracePt t="335666" x="6572250" y="2593975"/>
          <p14:tracePt t="335666" x="6608763" y="2593975"/>
          <p14:tracePt t="335684" x="6643688" y="2593975"/>
          <p14:tracePt t="335700" x="6672263" y="2593975"/>
          <p14:tracePt t="335717" x="6700838" y="2586038"/>
          <p14:tracePt t="335732" x="6715125" y="2586038"/>
          <p14:tracePt t="335749" x="6743700" y="2571750"/>
          <p14:tracePt t="335765" x="6751638" y="2571750"/>
          <p14:tracePt t="335782" x="6786563" y="2565400"/>
          <p14:tracePt t="335799" x="6823075" y="2551113"/>
          <p14:tracePt t="335816" x="6837363" y="2543175"/>
          <p14:tracePt t="335833" x="6858000" y="2543175"/>
          <p14:tracePt t="335849" x="6865938" y="2536825"/>
          <p14:tracePt t="335866" x="6886575" y="2536825"/>
          <p14:tracePt t="335883" x="6894513" y="2536825"/>
          <p14:tracePt t="335899" x="6915150" y="2528888"/>
          <p14:tracePt t="335940" x="6929438" y="2528888"/>
          <p14:tracePt t="335949" x="6958013" y="2508250"/>
          <p14:tracePt t="335950" x="7037388" y="2486025"/>
          <p14:tracePt t="335965" x="7186613" y="2451100"/>
          <p14:tracePt t="335982" x="7265988" y="2422525"/>
          <p14:tracePt t="336000" x="7315200" y="2393950"/>
          <p14:tracePt t="336016" x="7329488" y="2386013"/>
          <p14:tracePt t="336032" x="7366000" y="2365375"/>
          <p14:tracePt t="336049" x="7380288" y="2343150"/>
          <p14:tracePt t="336066" x="7394575" y="2336800"/>
          <p14:tracePt t="336082" x="7415213" y="2314575"/>
          <p14:tracePt t="336082" x="7429500" y="2308225"/>
          <p14:tracePt t="336099" x="7451725" y="2300288"/>
          <p14:tracePt t="336115" x="7480300" y="2293938"/>
          <p14:tracePt t="336164" x="7486650" y="2293938"/>
          <p14:tracePt t="336171" x="7500938" y="2279650"/>
          <p14:tracePt t="336757" x="0" y="0"/>
        </p14:tracePtLst>
        <p14:tracePtLst>
          <p14:tracePt t="352083" x="5129213" y="3200400"/>
          <p14:tracePt t="352123" x="5137150" y="3208338"/>
          <p14:tracePt t="352131" x="5151438" y="3214688"/>
          <p14:tracePt t="352147" x="5165725" y="3228975"/>
          <p14:tracePt t="352179" x="5172075" y="3251200"/>
          <p14:tracePt t="352187" x="5180013" y="3286125"/>
          <p14:tracePt t="352195" x="5222875" y="3336925"/>
          <p14:tracePt t="352211" x="5251450" y="3408363"/>
          <p14:tracePt t="352227" x="5251450" y="3471863"/>
          <p14:tracePt t="352243" x="5251450" y="3557588"/>
          <p14:tracePt t="352243" x="5251450" y="3614738"/>
          <p14:tracePt t="352259" x="5243513" y="3694113"/>
          <p14:tracePt t="352283" x="5200650" y="3808413"/>
          <p14:tracePt t="352292" x="5180013" y="3886200"/>
          <p14:tracePt t="352325" x="5157788" y="3965575"/>
          <p14:tracePt t="352331" x="5137150" y="4037013"/>
          <p14:tracePt t="352342" x="5108575" y="4151313"/>
          <p14:tracePt t="352364" x="5065713" y="4222750"/>
          <p14:tracePt t="352375" x="5037138" y="4329113"/>
          <p14:tracePt t="352395" x="5008563" y="4486275"/>
          <p14:tracePt t="352411" x="4965700" y="4608513"/>
          <p14:tracePt t="352427" x="4929188" y="4737100"/>
          <p14:tracePt t="352443" x="4908550" y="4808538"/>
          <p14:tracePt t="352459" x="4865688" y="4886325"/>
          <p14:tracePt t="352459" x="4843463" y="4914900"/>
          <p14:tracePt t="352484" x="4794250" y="4986338"/>
          <p14:tracePt t="352492" x="4757738" y="5037138"/>
          <p14:tracePt t="352509" x="4700588" y="5122863"/>
          <p14:tracePt t="352526" x="4614863" y="5208588"/>
          <p14:tracePt t="352542" x="4537075" y="5280025"/>
          <p14:tracePt t="352558" x="4451350" y="5329238"/>
          <p14:tracePt t="352575" x="4379913" y="5380038"/>
          <p14:tracePt t="352592" x="4257675" y="5465763"/>
          <p14:tracePt t="352608" x="4165600" y="5537200"/>
          <p14:tracePt t="352625" x="4065588" y="5600700"/>
          <p14:tracePt t="352641" x="3971925" y="5651500"/>
          <p14:tracePt t="352658" x="3929063" y="5665788"/>
          <p14:tracePt t="352674" x="3857625" y="5694363"/>
          <p14:tracePt t="352691" x="3814763" y="5694363"/>
          <p14:tracePt t="352709" x="3757613" y="5708650"/>
          <p14:tracePt t="352725" x="3657600" y="5708650"/>
          <p14:tracePt t="352742" x="3500438" y="5708650"/>
          <p14:tracePt t="352758" x="3308350" y="5686425"/>
          <p14:tracePt t="352775" x="3128963" y="5651500"/>
          <p14:tracePt t="352791" x="2922588" y="5537200"/>
          <p14:tracePt t="352808" x="2722563" y="5429250"/>
          <p14:tracePt t="352825" x="2593975" y="5300663"/>
          <p14:tracePt t="352841" x="2493963" y="5165725"/>
          <p14:tracePt t="352857" x="2428875" y="4957763"/>
          <p14:tracePt t="352875" x="2428875" y="4772025"/>
          <p14:tracePt t="352892" x="2428875" y="4529138"/>
          <p14:tracePt t="352908" x="2428875" y="4322763"/>
          <p14:tracePt t="352925" x="2428875" y="4200525"/>
          <p14:tracePt t="352941" x="2408238" y="4057650"/>
          <p14:tracePt t="352958" x="2393950" y="3951288"/>
          <p14:tracePt t="352974" x="2393950" y="3843338"/>
          <p14:tracePt t="352991" x="2393950" y="3722688"/>
          <p14:tracePt t="353007" x="2428875" y="3557588"/>
          <p14:tracePt t="353024" x="2565400" y="3357563"/>
          <p14:tracePt t="353042" x="2728913" y="3165475"/>
          <p14:tracePt t="353057" x="2843213" y="3022600"/>
          <p14:tracePt t="353075" x="2986088" y="2886075"/>
          <p14:tracePt t="353091" x="3079750" y="2794000"/>
          <p14:tracePt t="353108" x="3143250" y="2736850"/>
          <p14:tracePt t="353124" x="3208338" y="2708275"/>
          <p14:tracePt t="353141" x="3257550" y="2693988"/>
          <p14:tracePt t="353157" x="3279775" y="2665413"/>
          <p14:tracePt t="353174" x="3314700" y="2665413"/>
          <p14:tracePt t="353190" x="3357563" y="2657475"/>
          <p14:tracePt t="353207" x="3451225" y="2657475"/>
          <p14:tracePt t="353225" x="3643313" y="2657475"/>
          <p14:tracePt t="353241" x="3929063" y="2643188"/>
          <p14:tracePt t="353258" x="4257675" y="2586038"/>
          <p14:tracePt t="353274" x="4537075" y="2543175"/>
          <p14:tracePt t="353290" x="4714875" y="2528888"/>
          <p14:tracePt t="353307" x="4786313" y="2528888"/>
          <p14:tracePt t="353325" x="4829175" y="2543175"/>
          <p14:tracePt t="353341" x="4872038" y="2557463"/>
          <p14:tracePt t="353357" x="4914900" y="2593975"/>
          <p14:tracePt t="353374" x="4957763" y="2651125"/>
          <p14:tracePt t="353391" x="4994275" y="2686050"/>
          <p14:tracePt t="353408" x="5014913" y="2686050"/>
          <p14:tracePt t="353423" x="5080000" y="2714625"/>
          <p14:tracePt t="353441" x="5257800" y="2757488"/>
          <p14:tracePt t="353457" x="5522913" y="2822575"/>
          <p14:tracePt t="353474" x="5822950" y="2879725"/>
          <p14:tracePt t="353490" x="6257925" y="3008313"/>
          <p14:tracePt t="353508" x="6500813" y="3079750"/>
          <p14:tracePt t="353524" x="6772275" y="3208338"/>
          <p14:tracePt t="353541" x="6894513" y="3286125"/>
          <p14:tracePt t="353557" x="7000875" y="3400425"/>
          <p14:tracePt t="353574" x="7086600" y="3522663"/>
          <p14:tracePt t="353591" x="7200900" y="3665538"/>
          <p14:tracePt t="353607" x="7323138" y="3836988"/>
          <p14:tracePt t="353624" x="7408863" y="3957638"/>
          <p14:tracePt t="353640" x="7466013" y="4037013"/>
          <p14:tracePt t="353656" x="7523163" y="4122738"/>
          <p14:tracePt t="353674" x="7580313" y="4237038"/>
          <p14:tracePt t="353689" x="7643813" y="4386263"/>
          <p14:tracePt t="353689" x="7666038" y="4465638"/>
          <p14:tracePt t="353707" x="7723188" y="4672013"/>
          <p14:tracePt t="353723" x="7772400" y="4886325"/>
          <p14:tracePt t="353740" x="7829550" y="5100638"/>
          <p14:tracePt t="353756" x="7837488" y="5280025"/>
          <p14:tracePt t="353774" x="7872413" y="5408613"/>
          <p14:tracePt t="353790" x="7886700" y="5529263"/>
          <p14:tracePt t="353807" x="7894638" y="5643563"/>
          <p14:tracePt t="353823" x="7894638" y="5780088"/>
          <p14:tracePt t="353840" x="7894638" y="5922963"/>
          <p14:tracePt t="353857" x="7894638" y="6029325"/>
          <p14:tracePt t="353873" x="7872413" y="6108700"/>
          <p14:tracePt t="353891" x="7851775" y="6180138"/>
          <p14:tracePt t="353906" x="7766050" y="6265863"/>
          <p14:tracePt t="353924" x="7729538" y="6315075"/>
          <p14:tracePt t="353939" x="7694613" y="6357938"/>
          <p14:tracePt t="353957" x="7658100" y="6400800"/>
          <p14:tracePt t="353973" x="7586663" y="6443663"/>
          <p14:tracePt t="353990" x="7486650" y="6480175"/>
          <p14:tracePt t="354007" x="7408863" y="6494463"/>
          <p14:tracePt t="354023" x="7315200" y="6515100"/>
          <p14:tracePt t="354040" x="7215188" y="6529388"/>
          <p14:tracePt t="354056" x="7094538" y="6543675"/>
          <p14:tracePt t="354073" x="6951663" y="6565900"/>
          <p14:tracePt t="354089" x="6823075" y="6586538"/>
          <p14:tracePt t="354106" x="6700838" y="6586538"/>
          <p14:tracePt t="354106" x="6629400" y="6586538"/>
          <p14:tracePt t="354123" x="6508750" y="6586538"/>
          <p14:tracePt t="354139" x="6351588" y="6586538"/>
          <p14:tracePt t="354156" x="6165850" y="6586538"/>
          <p14:tracePt t="354172" x="5972175" y="6586538"/>
          <p14:tracePt t="354190" x="5686425" y="6500813"/>
          <p14:tracePt t="354206" x="5308600" y="6380163"/>
          <p14:tracePt t="354223" x="4951413" y="6272213"/>
          <p14:tracePt t="354239" x="4637088" y="6186488"/>
          <p14:tracePt t="354256" x="4314825" y="6086475"/>
          <p14:tracePt t="354272" x="4100513" y="6022975"/>
          <p14:tracePt t="354289" x="3971925" y="5972175"/>
          <p14:tracePt t="354306" x="3886200" y="5922963"/>
          <p14:tracePt t="354322" x="3836988" y="5908675"/>
          <p14:tracePt t="354340" x="3794125" y="5880100"/>
          <p14:tracePt t="354355" x="3708400" y="5872163"/>
          <p14:tracePt t="354373" x="3665538" y="5872163"/>
          <p14:tracePt t="354390" x="3586163" y="5857875"/>
          <p14:tracePt t="354408" x="3522663" y="5857875"/>
          <p14:tracePt t="354422" x="3443288" y="5857875"/>
          <p14:tracePt t="354440" x="3394075" y="5857875"/>
          <p14:tracePt t="354455" x="3336925" y="5857875"/>
          <p14:tracePt t="354472" x="3257550" y="5837238"/>
          <p14:tracePt t="354489" x="3165475" y="5829300"/>
          <p14:tracePt t="354506" x="3094038" y="5786438"/>
          <p14:tracePt t="354523" x="3008313" y="5722938"/>
          <p14:tracePt t="354540" x="2914650" y="5651500"/>
          <p14:tracePt t="354556" x="2786063" y="5594350"/>
          <p14:tracePt t="354572" x="2665413" y="5508625"/>
          <p14:tracePt t="354589" x="2565400" y="5443538"/>
          <p14:tracePt t="354605" x="2479675" y="5322888"/>
          <p14:tracePt t="354622" x="2393950" y="5165725"/>
          <p14:tracePt t="354638" x="2271713" y="5008563"/>
          <p14:tracePt t="354655" x="2200275" y="4908550"/>
          <p14:tracePt t="354672" x="2165350" y="4822825"/>
          <p14:tracePt t="354688" x="2108200" y="4722813"/>
          <p14:tracePt t="354706" x="2085975" y="4643438"/>
          <p14:tracePt t="354722" x="2085975" y="4537075"/>
          <p14:tracePt t="354738" x="2085975" y="4365625"/>
          <p14:tracePt t="354755" x="2136775" y="4229100"/>
          <p14:tracePt t="354772" x="2185988" y="4129088"/>
          <p14:tracePt t="354788" x="2193925" y="4071938"/>
          <p14:tracePt t="354805" x="2200275" y="4014788"/>
          <p14:tracePt t="354821" x="2228850" y="3951288"/>
          <p14:tracePt t="354838" x="2251075" y="3865563"/>
          <p14:tracePt t="354856" x="2286000" y="3779838"/>
          <p14:tracePt t="354872" x="2308225" y="3686175"/>
          <p14:tracePt t="354889" x="2322513" y="3629025"/>
          <p14:tracePt t="354905" x="2343150" y="3571875"/>
          <p14:tracePt t="354923" x="2379663" y="3514725"/>
          <p14:tracePt t="354939" x="2422525" y="3422650"/>
          <p14:tracePt t="354956" x="2443163" y="3386138"/>
          <p14:tracePt t="354971" x="2479675" y="3336925"/>
          <p14:tracePt t="354988" x="2514600" y="3286125"/>
          <p14:tracePt t="355005" x="2565400" y="3243263"/>
          <p14:tracePt t="355021" x="2608263" y="3208338"/>
          <p14:tracePt t="355038" x="2693988" y="3151188"/>
          <p14:tracePt t="355054" x="2743200" y="3114675"/>
          <p14:tracePt t="355071" x="2771775" y="3086100"/>
          <p14:tracePt t="355087" x="2808288" y="3065463"/>
          <p14:tracePt t="355105" x="2843213" y="3043238"/>
          <p14:tracePt t="355122" x="2928938" y="3000375"/>
          <p14:tracePt t="355138" x="2986088" y="2965450"/>
          <p14:tracePt t="355138" x="3008313" y="2951163"/>
          <p14:tracePt t="355172" x="3065463" y="2936875"/>
          <p14:tracePt t="355172" x="3100388" y="2914650"/>
          <p14:tracePt t="355189" x="3143250" y="2900363"/>
          <p14:tracePt t="355205" x="3214688" y="2879725"/>
          <p14:tracePt t="355222" x="3265488" y="2879725"/>
          <p14:tracePt t="355238" x="3336925" y="2865438"/>
          <p14:tracePt t="355255" x="3436938" y="2851150"/>
          <p14:tracePt t="355271" x="3551238" y="2822575"/>
          <p14:tracePt t="355288" x="3694113" y="2814638"/>
          <p14:tracePt t="355305" x="3814763" y="2814638"/>
          <p14:tracePt t="355321" x="3937000" y="2814638"/>
          <p14:tracePt t="355338" x="4043363" y="2814638"/>
          <p14:tracePt t="355354" x="4171950" y="2814638"/>
          <p14:tracePt t="355372" x="4229100" y="2814638"/>
          <p14:tracePt t="355388" x="4286250" y="2814638"/>
          <p14:tracePt t="355406" x="4337050" y="2814638"/>
          <p14:tracePt t="355420" x="4429125" y="2814638"/>
          <p14:tracePt t="355438" x="4508500" y="2814638"/>
          <p14:tracePt t="355454" x="4594225" y="2828925"/>
          <p14:tracePt t="355471" x="4686300" y="2851150"/>
          <p14:tracePt t="355488" x="4779963" y="2871788"/>
          <p14:tracePt t="355504" x="4922838" y="2894013"/>
          <p14:tracePt t="355521" x="5108575" y="2943225"/>
          <p14:tracePt t="355537" x="5322888" y="3014663"/>
          <p14:tracePt t="355554" x="5537200" y="3079750"/>
          <p14:tracePt t="355570" x="5772150" y="3143250"/>
          <p14:tracePt t="355587" x="5880100" y="3165475"/>
          <p14:tracePt t="355604" x="6051550" y="3214688"/>
          <p14:tracePt t="355621" x="6180138" y="3279775"/>
          <p14:tracePt t="355638" x="6329363" y="3336925"/>
          <p14:tracePt t="355654" x="6515100" y="3429000"/>
          <p14:tracePt t="355671" x="6715125" y="3522663"/>
          <p14:tracePt t="355687" x="6951663" y="3622675"/>
          <p14:tracePt t="355704" x="7123113" y="3714750"/>
          <p14:tracePt t="355721" x="7237413" y="3771900"/>
          <p14:tracePt t="355737" x="7308850" y="3822700"/>
          <p14:tracePt t="355754" x="7380288" y="3871913"/>
          <p14:tracePt t="355770" x="7472363" y="4008438"/>
          <p14:tracePt t="355788" x="7558088" y="4129088"/>
          <p14:tracePt t="355804" x="7629525" y="4243388"/>
          <p14:tracePt t="355821" x="7680325" y="4408488"/>
          <p14:tracePt t="355837" x="7708900" y="4551363"/>
          <p14:tracePt t="355854" x="7743825" y="4714875"/>
          <p14:tracePt t="355870" x="7751763" y="4822825"/>
          <p14:tracePt t="355887" x="7751763" y="4914900"/>
          <p14:tracePt t="355904" x="7751763" y="5022850"/>
          <p14:tracePt t="355920" x="7723188" y="5137150"/>
          <p14:tracePt t="355938" x="7680325" y="5251450"/>
          <p14:tracePt t="355953" x="7637463" y="5351463"/>
          <p14:tracePt t="355971" x="7558088" y="5429250"/>
          <p14:tracePt t="355987" x="7386638" y="5586413"/>
          <p14:tracePt t="356005" x="7265988" y="5686425"/>
          <p14:tracePt t="356020" x="7194550" y="5729288"/>
          <p14:tracePt t="356037" x="7123113" y="5757863"/>
          <p14:tracePt t="356053" x="7000875" y="5815013"/>
          <p14:tracePt t="356070" x="6851650" y="5880100"/>
          <p14:tracePt t="356086" x="6657975" y="5943600"/>
          <p14:tracePt t="356103" x="6457950" y="6008688"/>
          <p14:tracePt t="356120" x="6272213" y="6072188"/>
          <p14:tracePt t="356136" x="6080125" y="6129338"/>
          <p14:tracePt t="356154" x="5880100" y="6180138"/>
          <p14:tracePt t="356170" x="5643563" y="6243638"/>
          <p14:tracePt t="356188" x="5537200" y="6257925"/>
          <p14:tracePt t="356204" x="5465763" y="6265863"/>
          <p14:tracePt t="356220" x="5414963" y="6265863"/>
          <p14:tracePt t="356237" x="5343525" y="6265863"/>
          <p14:tracePt t="356253" x="5294313" y="6265863"/>
          <p14:tracePt t="356270" x="5222875" y="6272213"/>
          <p14:tracePt t="356286" x="5180013" y="6286500"/>
          <p14:tracePt t="356303" x="5072063" y="6294438"/>
          <p14:tracePt t="356319" x="4986338" y="6294438"/>
          <p14:tracePt t="356336" x="4914900" y="6294438"/>
          <p14:tracePt t="356353" x="4886325" y="6294438"/>
          <p14:tracePt t="356370" x="4851400" y="6294438"/>
          <p14:tracePt t="356387" x="4822825" y="6294438"/>
          <p14:tracePt t="356404" x="4786313" y="6294438"/>
          <p14:tracePt t="356420" x="4722813" y="6286500"/>
          <p14:tracePt t="356436" x="4608513" y="6272213"/>
          <p14:tracePt t="356454" x="4479925" y="6237288"/>
          <p14:tracePt t="356469" x="4371975" y="6229350"/>
          <p14:tracePt t="356487" x="4257675" y="6215063"/>
          <p14:tracePt t="356503" x="4179888" y="6208713"/>
          <p14:tracePt t="356520" x="4122738" y="6180138"/>
          <p14:tracePt t="356536" x="4079875" y="6157913"/>
          <p14:tracePt t="356552" x="3994150" y="6115050"/>
          <p14:tracePt t="356570" x="3865563" y="6057900"/>
          <p14:tracePt t="356585" x="3765550" y="6008688"/>
          <p14:tracePt t="356585" x="3722688" y="6000750"/>
          <p14:tracePt t="356604" x="3594100" y="5951538"/>
          <p14:tracePt t="356619" x="3508375" y="5922963"/>
          <p14:tracePt t="356636" x="3465513" y="5894388"/>
          <p14:tracePt t="356652" x="3408363" y="5865813"/>
          <p14:tracePt t="356669" x="3357563" y="5829300"/>
          <p14:tracePt t="356686" x="3300413" y="5765800"/>
          <p14:tracePt t="356703" x="3222625" y="5700713"/>
          <p14:tracePt t="356719" x="3171825" y="5643563"/>
          <p14:tracePt t="356735" x="3114675" y="5586413"/>
          <p14:tracePt t="356753" x="3028950" y="5537200"/>
          <p14:tracePt t="356769" x="2965450" y="5486400"/>
          <p14:tracePt t="356787" x="2894013" y="5437188"/>
          <p14:tracePt t="356803" x="2857500" y="5400675"/>
          <p14:tracePt t="356803" x="2843213" y="5365750"/>
          <p14:tracePt t="356820" x="2814638" y="5265738"/>
          <p14:tracePt t="356836" x="2800350" y="5186363"/>
          <p14:tracePt t="356853" x="2794000" y="5122863"/>
          <p14:tracePt t="356869" x="2771775" y="5051425"/>
          <p14:tracePt t="356885" x="2765425" y="4994275"/>
          <p14:tracePt t="356902" x="2743200" y="4914900"/>
          <p14:tracePt t="356919" x="2722563" y="4808538"/>
          <p14:tracePt t="356936" x="2714625" y="4737100"/>
          <p14:tracePt t="356952" x="2714625" y="4665663"/>
          <p14:tracePt t="356969" x="2714625" y="4572000"/>
          <p14:tracePt t="356985" x="2714625" y="4514850"/>
          <p14:tracePt t="356985" x="2714625" y="4465638"/>
          <p14:tracePt t="357003" x="2714625" y="4451350"/>
          <p14:tracePt t="357018" x="2714625" y="4322763"/>
          <p14:tracePt t="357035" x="2714625" y="4257675"/>
          <p14:tracePt t="357052" x="2714625" y="4165600"/>
          <p14:tracePt t="357068" x="2714625" y="4071938"/>
          <p14:tracePt t="357086" x="2728913" y="4008438"/>
          <p14:tracePt t="357102" x="2736850" y="3957638"/>
          <p14:tracePt t="357120" x="2765425" y="3900488"/>
          <p14:tracePt t="357135" x="2771775" y="3851275"/>
          <p14:tracePt t="357153" x="2786063" y="3822700"/>
          <p14:tracePt t="357168" x="2800350" y="3779838"/>
          <p14:tracePt t="357186" x="2828925" y="3736975"/>
          <p14:tracePt t="357202" x="2871788" y="3651250"/>
          <p14:tracePt t="357218" x="2986088" y="3514725"/>
          <p14:tracePt t="357236" x="3022600" y="3465513"/>
          <p14:tracePt t="357252" x="3051175" y="3429000"/>
          <p14:tracePt t="357269" x="3086100" y="3386138"/>
          <p14:tracePt t="357284" x="3114675" y="3343275"/>
          <p14:tracePt t="357303" x="3151188" y="3279775"/>
          <p14:tracePt t="357318" x="3200400" y="3236913"/>
          <p14:tracePt t="357335" x="3243263" y="3186113"/>
          <p14:tracePt t="357351" x="3271838" y="3165475"/>
          <p14:tracePt t="357368" x="3286125" y="3136900"/>
          <p14:tracePt t="357385" x="3314700" y="3114675"/>
          <p14:tracePt t="357401" x="3336925" y="3094038"/>
          <p14:tracePt t="357418" x="3357563" y="3071813"/>
          <p14:tracePt t="357434" x="3414713" y="3036888"/>
          <p14:tracePt t="357451" x="3471863" y="3014663"/>
          <p14:tracePt t="357467" x="3529013" y="2986088"/>
          <p14:tracePt t="357486" x="3571875" y="2971800"/>
          <p14:tracePt t="357502" x="3636963" y="2943225"/>
          <p14:tracePt t="357518" x="3671888" y="2936875"/>
          <p14:tracePt t="357535" x="3708400" y="2922588"/>
          <p14:tracePt t="357551" x="3743325" y="2914650"/>
          <p14:tracePt t="357568" x="3771900" y="2914650"/>
          <p14:tracePt t="357584" x="3794125" y="2908300"/>
          <p14:tracePt t="357601" x="3814763" y="2900363"/>
          <p14:tracePt t="357617" x="3836988" y="2900363"/>
          <p14:tracePt t="357617" x="3857625" y="2900363"/>
          <p14:tracePt t="357636" x="3865563" y="2900363"/>
          <p14:tracePt t="357651" x="3943350" y="2900363"/>
          <p14:tracePt t="357667" x="3979863" y="2900363"/>
          <p14:tracePt t="357684" x="3994150" y="2900363"/>
          <p14:tracePt t="357700" x="4022725" y="2900363"/>
          <p14:tracePt t="357717" x="4079875" y="2900363"/>
          <p14:tracePt t="357734" x="4171950" y="2900363"/>
          <p14:tracePt t="357751" x="4237038" y="2900363"/>
          <p14:tracePt t="357767" x="4337050" y="2900363"/>
          <p14:tracePt t="357784" x="4479925" y="2900363"/>
          <p14:tracePt t="357801" x="4586288" y="2900363"/>
          <p14:tracePt t="357817" x="4651375" y="2900363"/>
          <p14:tracePt t="357835" x="4714875" y="2900363"/>
          <p14:tracePt t="357851" x="4822825" y="2914650"/>
          <p14:tracePt t="357868" x="4900613" y="2922588"/>
          <p14:tracePt t="357884" x="5008563" y="2943225"/>
          <p14:tracePt t="357901" x="5137150" y="2965450"/>
          <p14:tracePt t="357917" x="5257800" y="2979738"/>
          <p14:tracePt t="357934" x="5422900" y="3014663"/>
          <p14:tracePt t="357950" x="5565775" y="3028950"/>
          <p14:tracePt t="357968" x="5680075" y="3065463"/>
          <p14:tracePt t="357983" x="5765800" y="3094038"/>
          <p14:tracePt t="358000" x="5843588" y="3128963"/>
          <p14:tracePt t="358018" x="5929313" y="3157538"/>
          <p14:tracePt t="358033" x="6000750" y="3200400"/>
          <p14:tracePt t="358033" x="6029325" y="3214688"/>
          <p14:tracePt t="358051" x="6129338" y="3286125"/>
          <p14:tracePt t="358067" x="6243638" y="3343275"/>
          <p14:tracePt t="358085" x="6365875" y="3414713"/>
          <p14:tracePt t="358101" x="6486525" y="3486150"/>
          <p14:tracePt t="358118" x="6600825" y="3543300"/>
          <p14:tracePt t="358133" x="6737350" y="3622675"/>
          <p14:tracePt t="358151" x="6858000" y="3679825"/>
          <p14:tracePt t="358167" x="6929438" y="3714750"/>
          <p14:tracePt t="358184" x="7000875" y="3771900"/>
          <p14:tracePt t="358201" x="7058025" y="3814763"/>
          <p14:tracePt t="358216" x="7115175" y="3857625"/>
          <p14:tracePt t="358234" x="7165975" y="3908425"/>
          <p14:tracePt t="358250" x="7223125" y="3951288"/>
          <p14:tracePt t="358250" x="7251700" y="3986213"/>
          <p14:tracePt t="358268" x="7286625" y="4022725"/>
          <p14:tracePt t="358283" x="7315200" y="4065588"/>
          <p14:tracePt t="358300" x="7343775" y="4122738"/>
          <p14:tracePt t="358317" x="7386638" y="4179888"/>
          <p14:tracePt t="358333" x="7443788" y="4286250"/>
          <p14:tracePt t="358350" x="7500938" y="4386263"/>
          <p14:tracePt t="358366" x="7558088" y="4508500"/>
          <p14:tracePt t="358384" x="7637463" y="4657725"/>
          <p14:tracePt t="358400" x="7694613" y="4794250"/>
          <p14:tracePt t="358417" x="7723188" y="4851400"/>
          <p14:tracePt t="358433" x="7743825" y="4894263"/>
          <p14:tracePt t="358450" x="7766050" y="4965700"/>
          <p14:tracePt t="358467" x="7766050" y="5057775"/>
          <p14:tracePt t="358483" x="7766050" y="5122863"/>
          <p14:tracePt t="358501" x="7766050" y="5157788"/>
          <p14:tracePt t="358516" x="7758113" y="5180013"/>
          <p14:tracePt t="358533" x="7723188" y="5208588"/>
          <p14:tracePt t="358549" x="7700963" y="5229225"/>
          <p14:tracePt t="358566" x="7666038" y="5257800"/>
          <p14:tracePt t="358582" x="7594600" y="5308600"/>
          <p14:tracePt t="358599" x="7508875" y="5351463"/>
          <p14:tracePt t="358616" x="7415213" y="5386388"/>
          <p14:tracePt t="358633" x="7315200" y="5400675"/>
          <p14:tracePt t="358650" x="7258050" y="5414963"/>
          <p14:tracePt t="358667" x="7215188" y="5437188"/>
          <p14:tracePt t="358667" x="7180263" y="5443538"/>
          <p14:tracePt t="358684" x="7123113" y="5457825"/>
          <p14:tracePt t="358700" x="7023100" y="5494338"/>
          <p14:tracePt t="358717" x="6900863" y="5551488"/>
          <p14:tracePt t="358733" x="6765925" y="5614988"/>
          <p14:tracePt t="358750" x="6651625" y="5665788"/>
          <p14:tracePt t="358766" x="6523038" y="5694363"/>
          <p14:tracePt t="358783" x="6400800" y="5757863"/>
          <p14:tracePt t="358800" x="6300788" y="5800725"/>
          <p14:tracePt t="358815" x="6186488" y="5843588"/>
          <p14:tracePt t="358833" x="6129338" y="5865813"/>
          <p14:tracePt t="358849" x="6086475" y="5894388"/>
          <p14:tracePt t="358867" x="6043613" y="5900738"/>
          <p14:tracePt t="358883" x="5900738" y="5943600"/>
          <p14:tracePt t="358900" x="5822950" y="5972175"/>
          <p14:tracePt t="358916" x="5722938" y="6022975"/>
          <p14:tracePt t="358933" x="5622925" y="6065838"/>
          <p14:tracePt t="358949" x="5522913" y="6115050"/>
          <p14:tracePt t="358966" x="5408613" y="6137275"/>
          <p14:tracePt t="358982" x="5337175" y="6157913"/>
          <p14:tracePt t="359000" x="5265738" y="6165850"/>
          <p14:tracePt t="359016" x="5157788" y="6172200"/>
          <p14:tracePt t="359032" x="5065713" y="6186488"/>
          <p14:tracePt t="359049" x="4986338" y="6208713"/>
          <p14:tracePt t="359065" x="4894263" y="6215063"/>
          <p14:tracePt t="359082" x="4743450" y="6237288"/>
          <p14:tracePt t="359099" x="4651375" y="6237288"/>
          <p14:tracePt t="359115" x="4586288" y="6237288"/>
          <p14:tracePt t="359132" x="4529138" y="6237288"/>
          <p14:tracePt t="359148" x="4422775" y="6237288"/>
          <p14:tracePt t="359166" x="4337050" y="6237288"/>
          <p14:tracePt t="359182" x="4229100" y="6237288"/>
          <p14:tracePt t="359200" x="4137025" y="6237288"/>
          <p14:tracePt t="359215" x="4051300" y="6237288"/>
          <p14:tracePt t="359232" x="3994150" y="6237288"/>
          <p14:tracePt t="359248" x="3937000" y="6237288"/>
          <p14:tracePt t="359265" x="3886200" y="6237288"/>
          <p14:tracePt t="359282" x="3851275" y="6237288"/>
          <p14:tracePt t="359298" x="3779838" y="6215063"/>
          <p14:tracePt t="359316" x="3729038" y="6208713"/>
          <p14:tracePt t="359331" x="3686175" y="6200775"/>
          <p14:tracePt t="359349" x="3614738" y="6165850"/>
          <p14:tracePt t="359365" x="3586163" y="6157913"/>
          <p14:tracePt t="359382" x="3529013" y="6151563"/>
          <p14:tracePt t="359400" x="3471863" y="6108700"/>
          <p14:tracePt t="359416" x="3422650" y="6100763"/>
          <p14:tracePt t="359432" x="3379788" y="6072188"/>
          <p14:tracePt t="359483" x="3357563" y="6072188"/>
          <p14:tracePt t="359492" x="3351213" y="6065838"/>
          <p14:tracePt t="360419" x="3343275" y="6057900"/>
          <p14:tracePt t="360564" x="3343275" y="6043613"/>
          <p14:tracePt t="360659" x="3343275" y="6037263"/>
          <p14:tracePt t="360667" x="3343275" y="6029325"/>
          <p14:tracePt t="361252" x="3343275" y="6022975"/>
          <p14:tracePt t="363371" x="3343275" y="5986463"/>
          <p14:tracePt t="363379" x="3343275" y="5980113"/>
          <p14:tracePt t="363627" x="3343275" y="5986463"/>
          <p14:tracePt t="364139" x="3343275" y="5994400"/>
          <p14:tracePt t="364155" x="3351213" y="5994400"/>
          <p14:tracePt t="364168" x="3379788" y="5994400"/>
          <p14:tracePt t="364175" x="3386138" y="5994400"/>
          <p14:tracePt t="364192" x="3394075" y="5994400"/>
          <p14:tracePt t="364208" x="3400425" y="5994400"/>
          <p14:tracePt t="364225" x="3436938" y="5994400"/>
          <p14:tracePt t="364242" x="3457575" y="5994400"/>
          <p14:tracePt t="364258" x="3471863" y="5994400"/>
          <p14:tracePt t="364324" x="3494088" y="5994400"/>
          <p14:tracePt t="364331" x="3500438" y="5994400"/>
          <p14:tracePt t="364338" x="3508375" y="5994400"/>
          <p14:tracePt t="364358" x="3514725" y="5994400"/>
          <p14:tracePt t="364379" x="3536950" y="5994400"/>
          <p14:tracePt t="364387" x="3551238" y="5994400"/>
          <p14:tracePt t="364392" x="3571875" y="5994400"/>
          <p14:tracePt t="364407" x="3594100" y="5994400"/>
          <p14:tracePt t="364424" x="3636963" y="5994400"/>
          <p14:tracePt t="364441" x="3694113" y="6015038"/>
          <p14:tracePt t="364458" x="3800475" y="6051550"/>
          <p14:tracePt t="364458" x="3843338" y="6057900"/>
          <p14:tracePt t="364475" x="3957638" y="6094413"/>
          <p14:tracePt t="364492" x="4051300" y="6100763"/>
          <p14:tracePt t="364508" x="4129088" y="6100763"/>
          <p14:tracePt t="364525" x="4186238" y="6108700"/>
          <p14:tracePt t="364542" x="4251325" y="6122988"/>
          <p14:tracePt t="364558" x="4365625" y="6143625"/>
          <p14:tracePt t="364574" x="4486275" y="6157913"/>
          <p14:tracePt t="364591" x="4629150" y="6180138"/>
          <p14:tracePt t="364608" x="4772025" y="6200775"/>
          <p14:tracePt t="364625" x="4951413" y="6215063"/>
          <p14:tracePt t="364640" x="5108575" y="6229350"/>
          <p14:tracePt t="364658" x="5229225" y="6243638"/>
          <p14:tracePt t="364674" x="5394325" y="6243638"/>
          <p14:tracePt t="364691" x="5529263" y="6243638"/>
          <p14:tracePt t="364707" x="5722938" y="6243638"/>
          <p14:tracePt t="364725" x="5880100" y="6243638"/>
          <p14:tracePt t="364740" x="5980113" y="6243638"/>
          <p14:tracePt t="364757" x="6072188" y="6243638"/>
          <p14:tracePt t="364774" x="6194425" y="6243638"/>
          <p14:tracePt t="364791" x="6300788" y="6243638"/>
          <p14:tracePt t="364808" x="6408738" y="6243638"/>
          <p14:tracePt t="364824" x="6480175" y="6243638"/>
          <p14:tracePt t="364841" x="6557963" y="6237288"/>
          <p14:tracePt t="364857" x="6594475" y="6237288"/>
          <p14:tracePt t="364875" x="6637338" y="6237288"/>
          <p14:tracePt t="364890" x="6700838" y="6223000"/>
          <p14:tracePt t="364907" x="6743700" y="6223000"/>
          <p14:tracePt t="364924" x="6786563" y="6223000"/>
          <p14:tracePt t="364940" x="6829425" y="6223000"/>
          <p14:tracePt t="364957" x="6851650" y="6223000"/>
          <p14:tracePt t="364974" x="6872288" y="6223000"/>
          <p14:tracePt t="364992" x="6908800" y="6223000"/>
          <p14:tracePt t="365007" x="6994525" y="6186488"/>
          <p14:tracePt t="365024" x="7058025" y="6186488"/>
          <p14:tracePt t="365040" x="7094538" y="6172200"/>
          <p14:tracePt t="365057" x="7115175" y="6165850"/>
          <p14:tracePt t="365219" x="7080250" y="6157913"/>
          <p14:tracePt t="365227" x="7029450" y="6157913"/>
          <p14:tracePt t="365235" x="6994525" y="6143625"/>
          <p14:tracePt t="365243" x="6880225" y="6122988"/>
          <p14:tracePt t="365257" x="6737350" y="6108700"/>
          <p14:tracePt t="365273" x="6465888" y="6108700"/>
          <p14:tracePt t="365290" x="6157913" y="6108700"/>
          <p14:tracePt t="365306" x="5843588" y="6094413"/>
          <p14:tracePt t="365323" x="5708650" y="6094413"/>
          <p14:tracePt t="365340" x="5586413" y="6094413"/>
          <p14:tracePt t="365357" x="5472113" y="6086475"/>
          <p14:tracePt t="365373" x="5314950" y="6086475"/>
          <p14:tracePt t="365390" x="5157788" y="6086475"/>
          <p14:tracePt t="365407" x="4972050" y="6086475"/>
          <p14:tracePt t="365423" x="4779963" y="6086475"/>
          <p14:tracePt t="365441" x="4594225" y="6086475"/>
          <p14:tracePt t="365457" x="4337050" y="6086475"/>
          <p14:tracePt t="365474" x="4129088" y="6086475"/>
          <p14:tracePt t="365490" x="3971925" y="6086475"/>
          <p14:tracePt t="365490" x="3900488" y="6086475"/>
          <p14:tracePt t="365507" x="3765550" y="6086475"/>
          <p14:tracePt t="365523" x="3671888" y="6086475"/>
          <p14:tracePt t="365540" x="3608388" y="6086475"/>
          <p14:tracePt t="365556" x="3594100" y="6086475"/>
          <p14:tracePt t="365573" x="3557588" y="6086475"/>
          <p14:tracePt t="365590" x="3551238" y="6086475"/>
          <p14:tracePt t="365635" x="3543300" y="6086475"/>
          <p14:tracePt t="365683" x="3551238" y="6086475"/>
          <p14:tracePt t="365689" x="3586163" y="6086475"/>
          <p14:tracePt t="365695" x="3614738" y="6086475"/>
          <p14:tracePt t="365706" x="3651250" y="6086475"/>
          <p14:tracePt t="365722" x="3722688" y="6086475"/>
          <p14:tracePt t="365740" x="3771900" y="6086475"/>
          <p14:tracePt t="365756" x="3843338" y="6086475"/>
          <p14:tracePt t="365772" x="3951288" y="6086475"/>
          <p14:tracePt t="365789" x="4086225" y="6086475"/>
          <p14:tracePt t="365806" x="4214813" y="6100763"/>
          <p14:tracePt t="365822" x="4308475" y="6122988"/>
          <p14:tracePt t="365839" x="4371975" y="6129338"/>
          <p14:tracePt t="365856" x="4422775" y="6129338"/>
          <p14:tracePt t="365872" x="4457700" y="6143625"/>
          <p14:tracePt t="365890" x="4500563" y="6143625"/>
          <p14:tracePt t="365905" x="4557713" y="6172200"/>
          <p14:tracePt t="365905" x="4594225" y="6180138"/>
          <p14:tracePt t="365924" x="4629150" y="6186488"/>
          <p14:tracePt t="365939" x="4657725" y="6215063"/>
          <p14:tracePt t="365956" x="4665663" y="6223000"/>
          <p14:tracePt t="365995" x="4672013" y="6251575"/>
          <p14:tracePt t="365997" x="4686300" y="6257925"/>
          <p14:tracePt t="366022" x="4686300" y="6265863"/>
          <p14:tracePt t="366023" x="4686300" y="6294438"/>
          <p14:tracePt t="366038" x="4686300" y="6323013"/>
          <p14:tracePt t="366056" x="4686300" y="6329363"/>
          <p14:tracePt t="366131" x="4694238" y="6337300"/>
          <p14:tracePt t="366235" x="4700588" y="6343650"/>
          <p14:tracePt t="366243" x="4708525" y="6343650"/>
          <p14:tracePt t="366246" x="4729163" y="6343650"/>
          <p14:tracePt t="366255" x="4779963" y="6343650"/>
          <p14:tracePt t="366272" x="4872038" y="6343650"/>
          <p14:tracePt t="366289" x="5029200" y="6343650"/>
          <p14:tracePt t="366305" x="5151438" y="6351588"/>
          <p14:tracePt t="366322" x="5265738" y="6372225"/>
          <p14:tracePt t="366338" x="5337175" y="6386513"/>
          <p14:tracePt t="366356" x="5357813" y="6394450"/>
          <p14:tracePt t="366372" x="5394325" y="6394450"/>
          <p14:tracePt t="366389" x="5451475" y="6400800"/>
          <p14:tracePt t="366406" x="5508625" y="6423025"/>
          <p14:tracePt t="366422" x="5551488" y="6423025"/>
          <p14:tracePt t="366439" x="5594350" y="6423025"/>
          <p14:tracePt t="366455" x="5629275" y="6423025"/>
          <p14:tracePt t="366472" x="5672138" y="6423025"/>
          <p14:tracePt t="366488" x="5694363" y="6423025"/>
          <p14:tracePt t="366505" x="5700713" y="6423025"/>
          <p14:tracePt t="366522" x="5715000" y="6423025"/>
          <p14:tracePt t="366538" x="5757863" y="6423025"/>
          <p14:tracePt t="366556" x="5786438" y="6423025"/>
          <p14:tracePt t="366572" x="5808663" y="6423025"/>
          <p14:tracePt t="366589" x="5815013" y="6423025"/>
          <p14:tracePt t="366605" x="5822950" y="6423025"/>
          <p14:tracePt t="366622" x="5857875" y="6423025"/>
          <p14:tracePt t="366638" x="5886450" y="6423025"/>
          <p14:tracePt t="366655" x="5915025" y="6423025"/>
          <p14:tracePt t="366671" x="5943600" y="6415088"/>
          <p14:tracePt t="366688" x="5951538" y="6415088"/>
          <p14:tracePt t="366705" x="5965825" y="6415088"/>
          <p14:tracePt t="366747" x="5972175" y="6415088"/>
          <p14:tracePt t="366787" x="5980113" y="6415088"/>
          <p14:tracePt t="366931" x="5972175" y="6415088"/>
          <p14:tracePt t="366947" x="5965825" y="6415088"/>
          <p14:tracePt t="366956" x="5951538" y="6415088"/>
          <p14:tracePt t="366956" x="5937250" y="6415088"/>
          <p14:tracePt t="366971" x="5894388" y="6408738"/>
          <p14:tracePt t="366989" x="5865813" y="6408738"/>
          <p14:tracePt t="367004" x="5843588" y="6386513"/>
          <p14:tracePt t="367020" x="5808663" y="6386513"/>
          <p14:tracePt t="367037" x="5780088" y="6386513"/>
          <p14:tracePt t="367053" x="5743575" y="6386513"/>
          <p14:tracePt t="367071" x="5722938" y="6386513"/>
          <p14:tracePt t="367087" x="5680075" y="6386513"/>
          <p14:tracePt t="367104" x="5614988" y="6386513"/>
          <p14:tracePt t="367121" x="5551488" y="6386513"/>
          <p14:tracePt t="367137" x="5457825" y="6386513"/>
          <p14:tracePt t="367153" x="5394325" y="6386513"/>
          <p14:tracePt t="367170" x="5237163" y="6386513"/>
          <p14:tracePt t="367188" x="5143500" y="6386513"/>
          <p14:tracePt t="367203" x="5086350" y="6386513"/>
          <p14:tracePt t="367220" x="5043488" y="6386513"/>
          <p14:tracePt t="367237" x="5008563" y="6386513"/>
          <p14:tracePt t="367255" x="4986338" y="6386513"/>
          <p14:tracePt t="367270" x="4972050" y="6386513"/>
          <p14:tracePt t="367287" x="4914900" y="6386513"/>
          <p14:tracePt t="367303" x="4872038" y="6386513"/>
          <p14:tracePt t="367320" x="4822825" y="6380163"/>
          <p14:tracePt t="367337" x="4779963" y="6372225"/>
          <p14:tracePt t="367353" x="4751388" y="6357938"/>
          <p14:tracePt t="367371" x="4714875" y="6351588"/>
          <p14:tracePt t="367387" x="4700588" y="6337300"/>
          <p14:tracePt t="367405" x="4679950" y="6329363"/>
          <p14:tracePt t="367420" x="4672013" y="6329363"/>
          <p14:tracePt t="367438" x="4665663" y="6329363"/>
          <p14:tracePt t="367454" x="4643438" y="6329363"/>
          <p14:tracePt t="367499" x="4637088" y="6323013"/>
          <p14:tracePt t="367508" x="4629150" y="6323013"/>
          <p14:tracePt t="367509" x="4622800" y="6323013"/>
          <p14:tracePt t="367520" x="4600575" y="6323013"/>
          <p14:tracePt t="367537" x="4586288" y="6323013"/>
          <p14:tracePt t="367579" x="4572000" y="6323013"/>
          <p14:tracePt t="367587" x="4565650" y="6323013"/>
          <p14:tracePt t="367604" x="4557713" y="6323013"/>
          <p14:tracePt t="367604" x="4551363" y="6323013"/>
          <p14:tracePt t="367660" x="4529138" y="6308725"/>
          <p14:tracePt t="367675" x="4522788" y="6308725"/>
          <p14:tracePt t="367693" x="4514850" y="6308725"/>
          <p14:tracePt t="367723" x="4508500" y="6308725"/>
          <p14:tracePt t="367739" x="4500563" y="6300788"/>
          <p14:tracePt t="368555" x="4514850" y="6300788"/>
          <p14:tracePt t="368563" x="4529138" y="6300788"/>
          <p14:tracePt t="368571" x="4537075" y="6300788"/>
          <p14:tracePt t="368579" x="4557713" y="6300788"/>
          <p14:tracePt t="368587" x="4594225" y="6300788"/>
          <p14:tracePt t="368602" x="4608513" y="6300788"/>
          <p14:tracePt t="368618" x="4629150" y="6300788"/>
          <p14:tracePt t="368636" x="4637088" y="6300788"/>
          <p14:tracePt t="368652" x="4651375" y="6300788"/>
          <p14:tracePt t="368669" x="4686300" y="6308725"/>
          <p14:tracePt t="368685" x="4722813" y="6308725"/>
          <p14:tracePt t="368702" x="4751388" y="6315075"/>
          <p14:tracePt t="368718" x="4772025" y="6315075"/>
          <p14:tracePt t="368735" x="4794250" y="6323013"/>
          <p14:tracePt t="368752" x="4808538" y="6323013"/>
          <p14:tracePt t="368768" x="4837113" y="6323013"/>
          <p14:tracePt t="368785" x="4879975" y="6323013"/>
          <p14:tracePt t="368801" x="4986338" y="6323013"/>
          <p14:tracePt t="368801" x="5057775" y="6323013"/>
          <p14:tracePt t="368820" x="5094288" y="6323013"/>
          <p14:tracePt t="368834" x="5200650" y="6323013"/>
          <p14:tracePt t="368852" x="5257800" y="6323013"/>
          <p14:tracePt t="368868" x="5300663" y="6343650"/>
          <p14:tracePt t="368886" x="5337175" y="6343650"/>
          <p14:tracePt t="368902" x="5365750" y="6343650"/>
          <p14:tracePt t="368918" x="5400675" y="6343650"/>
          <p14:tracePt t="368934" x="5443538" y="6351588"/>
          <p14:tracePt t="368951" x="5486400" y="6357938"/>
          <p14:tracePt t="368968" x="5543550" y="6372225"/>
          <p14:tracePt t="368984" x="5594350" y="6372225"/>
          <p14:tracePt t="369003" x="5637213" y="6372225"/>
          <p14:tracePt t="369018" x="5680075" y="6372225"/>
          <p14:tracePt t="369035" x="5708650" y="6386513"/>
          <p14:tracePt t="369051" x="5722938" y="6386513"/>
          <p14:tracePt t="369069" x="5743575" y="6386513"/>
          <p14:tracePt t="369084" x="5751513" y="6394450"/>
          <p14:tracePt t="369101" x="5794375" y="6394450"/>
          <p14:tracePt t="369118" x="5822950" y="6394450"/>
          <p14:tracePt t="369134" x="5829300" y="6394450"/>
          <p14:tracePt t="369151" x="5843588" y="6394450"/>
          <p14:tracePt t="369167" x="5857875" y="6394450"/>
          <p14:tracePt t="369185" x="5872163" y="6394450"/>
          <p14:tracePt t="369243" x="5880100" y="6394450"/>
          <p14:tracePt t="369259" x="5900738" y="6394450"/>
          <p14:tracePt t="369276" x="5908675" y="6394450"/>
          <p14:tracePt t="369282" x="5915025" y="6386513"/>
          <p14:tracePt t="369307" x="5922963" y="6386513"/>
          <p14:tracePt t="369323" x="5937250" y="6386513"/>
          <p14:tracePt t="369355" x="5943600" y="6386513"/>
          <p14:tracePt t="369363" x="5951538" y="6380163"/>
          <p14:tracePt t="369379" x="5957888" y="6372225"/>
          <p14:tracePt t="369400" x="5972175" y="6357938"/>
          <p14:tracePt t="369403" x="5980113" y="6351588"/>
          <p14:tracePt t="369683" x="5972175" y="6343650"/>
          <p14:tracePt t="369747" x="5957888" y="6343650"/>
          <p14:tracePt t="369787" x="5951538" y="6343650"/>
          <p14:tracePt t="369835" x="5943600" y="6329363"/>
          <p14:tracePt t="369979" x="5937250" y="6329363"/>
          <p14:tracePt t="370123" x="5915025" y="6329363"/>
          <p14:tracePt t="370131" x="5908675" y="6329363"/>
          <p14:tracePt t="370139" x="5900738" y="6329363"/>
          <p14:tracePt t="370149" x="5880100" y="6315075"/>
          <p14:tracePt t="370166" x="5872163" y="6315075"/>
          <p14:tracePt t="370184" x="5865813" y="6315075"/>
          <p14:tracePt t="370199" x="5843588" y="6315075"/>
          <p14:tracePt t="370217" x="5829300" y="6315075"/>
          <p14:tracePt t="370233" x="5822950" y="6315075"/>
          <p14:tracePt t="370250" x="5786438" y="6315075"/>
          <p14:tracePt t="370250" x="5780088" y="6315075"/>
          <p14:tracePt t="370268" x="5765800" y="6315075"/>
          <p14:tracePt t="370282" x="5715000" y="6315075"/>
          <p14:tracePt t="370300" x="5686425" y="6315075"/>
          <p14:tracePt t="370316" x="5643563" y="6315075"/>
          <p14:tracePt t="370333" x="5586413" y="6315075"/>
          <p14:tracePt t="370349" x="5480050" y="6315075"/>
          <p14:tracePt t="370366" x="5222875" y="6315075"/>
          <p14:tracePt t="370383" x="4900613" y="6315075"/>
          <p14:tracePt t="370400" x="4643438" y="6300788"/>
          <p14:tracePt t="370416" x="4451350" y="6280150"/>
          <p14:tracePt t="370432" x="4322763" y="6257925"/>
          <p14:tracePt t="370449" x="4243388" y="6237288"/>
          <p14:tracePt t="370465" x="4200525" y="6229350"/>
          <p14:tracePt t="370482" x="4114800" y="6200775"/>
          <p14:tracePt t="370500" x="3971925" y="6165850"/>
          <p14:tracePt t="370515" x="3786188" y="6108700"/>
          <p14:tracePt t="370533" x="3571875" y="6043613"/>
          <p14:tracePt t="370549" x="3443288" y="5980113"/>
          <p14:tracePt t="370565" x="3308350" y="5943600"/>
          <p14:tracePt t="370582" x="3194050" y="5886450"/>
          <p14:tracePt t="370599" x="3108325" y="5865813"/>
          <p14:tracePt t="370615" x="3094038" y="5851525"/>
          <p14:tracePt t="370632" x="3051175" y="5808663"/>
          <p14:tracePt t="370649" x="3014663" y="5772150"/>
          <p14:tracePt t="370666" x="2971800" y="5708650"/>
          <p14:tracePt t="370682" x="2900363" y="5608638"/>
          <p14:tracePt t="370699" x="2836863" y="5537200"/>
          <p14:tracePt t="370716" x="2786063" y="5451475"/>
          <p14:tracePt t="370732" x="2736850" y="5386388"/>
          <p14:tracePt t="370749" x="2693988" y="5300663"/>
          <p14:tracePt t="370766" x="2651125" y="5237163"/>
          <p14:tracePt t="370783" x="2622550" y="5151438"/>
          <p14:tracePt t="370798" x="2600325" y="5086350"/>
          <p14:tracePt t="370816" x="2557463" y="5014913"/>
          <p14:tracePt t="370832" x="2522538" y="4957763"/>
          <p14:tracePt t="370849" x="2514600" y="4929188"/>
          <p14:tracePt t="370866" x="2500313" y="4908550"/>
          <p14:tracePt t="370881" x="2493963" y="4837113"/>
          <p14:tracePt t="370881" x="2493963" y="4800600"/>
          <p14:tracePt t="370899" x="2471738" y="4708525"/>
          <p14:tracePt t="370915" x="2471738" y="4614863"/>
          <p14:tracePt t="370932" x="2471738" y="4537075"/>
          <p14:tracePt t="370949" x="2471738" y="4471988"/>
          <p14:tracePt t="370966" x="2471738" y="4408488"/>
          <p14:tracePt t="370982" x="2471738" y="4343400"/>
          <p14:tracePt t="370998" x="2471738" y="4222750"/>
          <p14:tracePt t="371016" x="2471738" y="4143375"/>
          <p14:tracePt t="371031" x="2471738" y="4051300"/>
          <p14:tracePt t="371049" x="2471738" y="4000500"/>
          <p14:tracePt t="371065" x="2471738" y="3922713"/>
          <p14:tracePt t="371082" x="2471738" y="3851275"/>
          <p14:tracePt t="371098" x="2522538" y="3700463"/>
          <p14:tracePt t="371115" x="2536825" y="3657600"/>
          <p14:tracePt t="371132" x="2557463" y="3622675"/>
          <p14:tracePt t="371148" x="2571750" y="3608388"/>
          <p14:tracePt t="371164" x="2614613" y="3579813"/>
          <p14:tracePt t="371181" x="2628900" y="3565525"/>
          <p14:tracePt t="371198" x="2665413" y="3529013"/>
          <p14:tracePt t="371214" x="2693988" y="3479800"/>
          <p14:tracePt t="371232" x="2708275" y="3457575"/>
          <p14:tracePt t="371248" x="2736850" y="3414713"/>
          <p14:tracePt t="371264" x="2765425" y="3365500"/>
          <p14:tracePt t="371281" x="2794000" y="3308350"/>
          <p14:tracePt t="371298" x="2836863" y="3243263"/>
          <p14:tracePt t="371316" x="2857500" y="3200400"/>
          <p14:tracePt t="371331" x="2894013" y="3128963"/>
          <p14:tracePt t="371348" x="2951163" y="3057525"/>
          <p14:tracePt t="371364" x="3000375" y="2994025"/>
          <p14:tracePt t="371381" x="3079750" y="2894013"/>
          <p14:tracePt t="371398" x="3114675" y="2857500"/>
          <p14:tracePt t="371415" x="3136900" y="2828925"/>
          <p14:tracePt t="371431" x="3143250" y="2822575"/>
          <p14:tracePt t="371448" x="3151188" y="2800350"/>
          <p14:tracePt t="371464" x="3171825" y="2800350"/>
          <p14:tracePt t="371481" x="3179763" y="2786063"/>
          <p14:tracePt t="371514" x="3179763" y="2779713"/>
          <p14:tracePt t="371539" x="3186113" y="2765425"/>
          <p14:tracePt t="371651" x="3214688" y="2794000"/>
          <p14:tracePt t="371659" x="3251200" y="2857500"/>
          <p14:tracePt t="371667" x="3279775" y="2886075"/>
          <p14:tracePt t="371669" x="3300413" y="2928938"/>
          <p14:tracePt t="371681" x="3351213" y="2986088"/>
          <p14:tracePt t="371697" x="3371850" y="3008313"/>
          <p14:tracePt t="371715" x="3386138" y="3036888"/>
          <p14:tracePt t="371731" x="3408363" y="3094038"/>
          <p14:tracePt t="371748" x="3414713" y="3128963"/>
          <p14:tracePt t="371764" x="3436938" y="3171825"/>
          <p14:tracePt t="371781" x="3443288" y="3208338"/>
          <p14:tracePt t="371797" x="3457575" y="3228975"/>
          <p14:tracePt t="371813" x="3471863" y="3279775"/>
          <p14:tracePt t="371831" x="3471863" y="3308350"/>
          <p14:tracePt t="371847" x="3471863" y="3371850"/>
          <p14:tracePt t="371864" x="3479800" y="3443288"/>
          <p14:tracePt t="371881" x="3522663" y="3557588"/>
          <p14:tracePt t="371898" x="3557588" y="3651250"/>
          <p14:tracePt t="371914" x="3571875" y="3743325"/>
          <p14:tracePt t="371914" x="3579813" y="3808413"/>
          <p14:tracePt t="371932" x="3614738" y="3922713"/>
          <p14:tracePt t="371948" x="3636963" y="4086225"/>
          <p14:tracePt t="371964" x="3694113" y="4251325"/>
          <p14:tracePt t="371981" x="3700463" y="4422775"/>
          <p14:tracePt t="371997" x="3743325" y="4600575"/>
          <p14:tracePt t="372014" x="3751263" y="4779963"/>
          <p14:tracePt t="372030" x="3779838" y="4908550"/>
          <p14:tracePt t="372047" x="3800475" y="5051425"/>
          <p14:tracePt t="372064" x="3814763" y="5143500"/>
          <p14:tracePt t="372080" x="3822700" y="5237163"/>
          <p14:tracePt t="372096" x="3822700" y="5300663"/>
          <p14:tracePt t="372114" x="3822700" y="5365750"/>
          <p14:tracePt t="372130" x="3822700" y="5457825"/>
          <p14:tracePt t="372147" x="3822700" y="5508625"/>
          <p14:tracePt t="372163" x="3822700" y="5551488"/>
          <p14:tracePt t="372180" x="3800475" y="5608638"/>
          <p14:tracePt t="372197" x="3779838" y="5665788"/>
          <p14:tracePt t="372214" x="3751263" y="5722938"/>
          <p14:tracePt t="372231" x="3729038" y="5772150"/>
          <p14:tracePt t="372246" x="3694113" y="5815013"/>
          <p14:tracePt t="372264" x="3665538" y="5886450"/>
          <p14:tracePt t="372279" x="3636963" y="5915025"/>
          <p14:tracePt t="372297" x="3600450" y="5972175"/>
          <p14:tracePt t="372313" x="3571875" y="6015038"/>
          <p14:tracePt t="372329" x="3543300" y="6065838"/>
          <p14:tracePt t="372329" x="3536950" y="6080125"/>
          <p14:tracePt t="372348" x="3500438" y="6115050"/>
          <p14:tracePt t="372364" x="3471863" y="6151563"/>
          <p14:tracePt t="372380" x="3443288" y="6157913"/>
          <p14:tracePt t="372397" x="3429000" y="6172200"/>
          <p14:tracePt t="372451" x="3422650" y="6180138"/>
          <p14:tracePt t="372483" x="3394075" y="6180138"/>
          <p14:tracePt t="372484" x="3336925" y="6157913"/>
          <p14:tracePt t="372499" x="3308350" y="6137275"/>
          <p14:tracePt t="372507" x="3265488" y="6080125"/>
          <p14:tracePt t="372515" x="3200400" y="6008688"/>
          <p14:tracePt t="372530" x="3100388" y="5865813"/>
          <p14:tracePt t="372546" x="2914650" y="5586413"/>
          <p14:tracePt t="372563" x="2786063" y="5443538"/>
          <p14:tracePt t="372579" x="2700338" y="5322888"/>
          <p14:tracePt t="372596" x="2665413" y="5251450"/>
          <p14:tracePt t="372612" x="2628900" y="5194300"/>
          <p14:tracePt t="372629" x="2614613" y="5157788"/>
          <p14:tracePt t="372646" x="2608263" y="5114925"/>
          <p14:tracePt t="372662" x="2600325" y="5065713"/>
          <p14:tracePt t="372679" x="2579688" y="5008563"/>
          <p14:tracePt t="372695" x="2571750" y="4965700"/>
          <p14:tracePt t="372713" x="2571750" y="4872038"/>
          <p14:tracePt t="372729" x="2551113" y="4794250"/>
          <p14:tracePt t="372747" x="2528888" y="4729163"/>
          <p14:tracePt t="372763" x="2522538" y="4643438"/>
          <p14:tracePt t="372779" x="2500313" y="4565650"/>
          <p14:tracePt t="372796" x="2479675" y="4457700"/>
          <p14:tracePt t="372812" x="2479675" y="4279900"/>
          <p14:tracePt t="372829" x="2479675" y="4157663"/>
          <p14:tracePt t="372845" x="2479675" y="4051300"/>
          <p14:tracePt t="372863" x="2479675" y="3951288"/>
          <p14:tracePt t="372879" x="2479675" y="3857625"/>
          <p14:tracePt t="372896" x="2479675" y="3779838"/>
          <p14:tracePt t="372912" x="2479675" y="3722688"/>
          <p14:tracePt t="372928" x="2479675" y="3657600"/>
          <p14:tracePt t="372946" x="2508250" y="3600450"/>
          <p14:tracePt t="372962" x="2586038" y="3508375"/>
          <p14:tracePt t="372980" x="2636838" y="3457575"/>
          <p14:tracePt t="372995" x="2665413" y="3422650"/>
          <p14:tracePt t="373012" x="2686050" y="3394075"/>
          <p14:tracePt t="373029" x="2714625" y="3351213"/>
          <p14:tracePt t="373046" x="2743200" y="3294063"/>
          <p14:tracePt t="373062" x="2771775" y="3257550"/>
          <p14:tracePt t="373079" x="2779713" y="3222625"/>
          <p14:tracePt t="373096" x="2808288" y="3194050"/>
          <p14:tracePt t="373112" x="2851150" y="3122613"/>
          <p14:tracePt t="373129" x="2879725" y="3065463"/>
          <p14:tracePt t="373145" x="2914650" y="3014663"/>
          <p14:tracePt t="373162" x="2928938" y="3000375"/>
          <p14:tracePt t="373178" x="2951163" y="2965450"/>
          <p14:tracePt t="373219" x="2957513" y="2957513"/>
          <p14:tracePt t="373227" x="2957513" y="2943225"/>
          <p14:tracePt t="373229" x="2971800" y="2922588"/>
          <p14:tracePt t="373245" x="2986088" y="2908300"/>
          <p14:tracePt t="373291" x="2994025" y="2900363"/>
          <p14:tracePt t="373299" x="3000375" y="2894013"/>
          <p14:tracePt t="373331" x="3008313" y="2886075"/>
          <p14:tracePt t="373331" x="3022600" y="2879725"/>
          <p14:tracePt t="373347" x="3028950" y="2879725"/>
          <p14:tracePt t="373355" x="3036888" y="2871788"/>
          <p14:tracePt t="373372" x="3065463" y="2865438"/>
          <p14:tracePt t="373378" x="3071813" y="2857500"/>
          <p14:tracePt t="373427" x="3079750" y="2857500"/>
          <p14:tracePt t="373435" x="3100388" y="2843213"/>
          <p14:tracePt t="373443" x="3122613" y="2836863"/>
          <p14:tracePt t="373452" x="3151188" y="2828925"/>
          <p14:tracePt t="373461" x="3157538" y="2828925"/>
          <p14:tracePt t="373478" x="3171825" y="2814638"/>
          <p14:tracePt t="373496" x="3186113" y="2814638"/>
          <p14:tracePt t="373511" x="3214688" y="2814638"/>
          <p14:tracePt t="373528" x="3251200" y="2814638"/>
          <p14:tracePt t="373544" x="3286125" y="2800350"/>
          <p14:tracePt t="373562" x="3308350" y="2800350"/>
          <p14:tracePt t="373577" x="3314700" y="2800350"/>
          <p14:tracePt t="373595" x="3336925" y="2800350"/>
          <p14:tracePt t="373612" x="3343275" y="2800350"/>
          <p14:tracePt t="373627" x="3365500" y="2800350"/>
          <p14:tracePt t="373644" x="3394075" y="2800350"/>
          <p14:tracePt t="373661" x="3408363" y="2800350"/>
          <p14:tracePt t="373678" x="3436938" y="2800350"/>
          <p14:tracePt t="373695" x="3443288" y="2800350"/>
          <p14:tracePt t="373711" x="3457575" y="2800350"/>
          <p14:tracePt t="373727" x="3465513" y="2800350"/>
          <p14:tracePt t="373744" x="3471863" y="2800350"/>
          <p14:tracePt t="373761" x="3500438" y="2814638"/>
          <p14:tracePt t="373778" x="3522663" y="2843213"/>
          <p14:tracePt t="373778" x="3543300" y="2871788"/>
          <p14:tracePt t="373811" x="3565525" y="2908300"/>
          <p14:tracePt t="373812" x="3594100" y="2936875"/>
          <p14:tracePt t="373829" x="3608388" y="2951163"/>
          <p14:tracePt t="373844" x="3614738" y="2965450"/>
          <p14:tracePt t="373862" x="3614738" y="2979738"/>
          <p14:tracePt t="373877" x="3636963" y="3014663"/>
          <p14:tracePt t="373894" x="3636963" y="3051175"/>
          <p14:tracePt t="373910" x="3657600" y="3094038"/>
          <p14:tracePt t="373927" x="3679825" y="3136900"/>
          <p14:tracePt t="373944" x="3694113" y="3186113"/>
          <p14:tracePt t="373960" x="3700463" y="3214688"/>
          <p14:tracePt t="373978" x="3722688" y="3279775"/>
          <p14:tracePt t="373994" x="3729038" y="3294063"/>
          <p14:tracePt t="373994" x="3729038" y="3322638"/>
          <p14:tracePt t="374012" x="3736975" y="3371850"/>
          <p14:tracePt t="374027" x="3751263" y="3422650"/>
          <p14:tracePt t="374044" x="3751263" y="3500438"/>
          <p14:tracePt t="374061" x="3751263" y="3594100"/>
          <p14:tracePt t="374077" x="3751263" y="3708400"/>
          <p14:tracePt t="374094" x="3751263" y="3814763"/>
          <p14:tracePt t="374111" x="3751263" y="3879850"/>
          <p14:tracePt t="374127" x="3751263" y="3929063"/>
          <p14:tracePt t="374144" x="3751263" y="3971925"/>
          <p14:tracePt t="374161" x="3751263" y="4057650"/>
          <p14:tracePt t="374177" x="3751263" y="4179888"/>
          <p14:tracePt t="374194" x="3751263" y="4314825"/>
          <p14:tracePt t="374210" x="3751263" y="4494213"/>
          <p14:tracePt t="374228" x="3743325" y="4600575"/>
          <p14:tracePt t="374244" x="3743325" y="4657725"/>
          <p14:tracePt t="374260" x="3714750" y="4751388"/>
          <p14:tracePt t="374278" x="3700463" y="4857750"/>
          <p14:tracePt t="374294" x="3694113" y="4972050"/>
          <p14:tracePt t="374311" x="3665538" y="5114925"/>
          <p14:tracePt t="374327" x="3651250" y="5222875"/>
          <p14:tracePt t="374344" x="3651250" y="5314950"/>
          <p14:tracePt t="374360" x="3651250" y="5357813"/>
          <p14:tracePt t="374377" x="3651250" y="5400675"/>
          <p14:tracePt t="374394" x="3651250" y="5451475"/>
          <p14:tracePt t="374410" x="3651250" y="5551488"/>
          <p14:tracePt t="374428" x="3651250" y="5622925"/>
          <p14:tracePt t="374443" x="3651250" y="5715000"/>
          <p14:tracePt t="374460" x="3651250" y="5772150"/>
          <p14:tracePt t="374476" x="3651250" y="5800725"/>
          <p14:tracePt t="374495" x="3651250" y="5829300"/>
          <p14:tracePt t="374510" x="3651250" y="5851525"/>
          <p14:tracePt t="374526" x="3651250" y="5857875"/>
          <p14:tracePt t="374543" x="3651250" y="5880100"/>
          <p14:tracePt t="374560" x="3651250" y="5894388"/>
          <p14:tracePt t="374577" x="3651250" y="5922963"/>
          <p14:tracePt t="374593" x="3651250" y="5965825"/>
          <p14:tracePt t="374610" x="3651250" y="5986463"/>
          <p14:tracePt t="374651" x="3651250" y="6008688"/>
          <p14:tracePt t="374659" x="3643313" y="6015038"/>
          <p14:tracePt t="374678" x="3629025" y="6022975"/>
          <p14:tracePt t="374679" x="3608388" y="6029325"/>
          <p14:tracePt t="374693" x="3571875" y="6029325"/>
          <p14:tracePt t="374709" x="3551238" y="6029325"/>
          <p14:tracePt t="374726" x="3508375" y="6029325"/>
          <p14:tracePt t="374743" x="3451225" y="6029325"/>
          <p14:tracePt t="374760" x="3394075" y="6029325"/>
          <p14:tracePt t="374776" x="3343275" y="6029325"/>
          <p14:tracePt t="374793" x="3294063" y="6008688"/>
          <p14:tracePt t="374809" x="3228975" y="5980113"/>
          <p14:tracePt t="374827" x="3128963" y="5929313"/>
          <p14:tracePt t="374843" x="3057525" y="5886450"/>
          <p14:tracePt t="374860" x="2957513" y="5822950"/>
          <p14:tracePt t="374877" x="2894013" y="5772150"/>
          <p14:tracePt t="374892" x="2836863" y="5715000"/>
          <p14:tracePt t="374910" x="2743200" y="5622925"/>
          <p14:tracePt t="374926" x="2671763" y="5514975"/>
          <p14:tracePt t="374943" x="2651125" y="5357813"/>
          <p14:tracePt t="374959" x="2614613" y="5208588"/>
          <p14:tracePt t="374977" x="2614613" y="5022850"/>
          <p14:tracePt t="374993" x="2614613" y="4843463"/>
          <p14:tracePt t="375009" x="2614613" y="4708525"/>
          <p14:tracePt t="375026" x="2628900" y="4422775"/>
          <p14:tracePt t="375057" x="2628900" y="4371975"/>
          <p14:tracePt t="375067" x="2628900" y="4314825"/>
          <p14:tracePt t="375075" x="2628900" y="4265613"/>
          <p14:tracePt t="375083" x="2628900" y="4171950"/>
          <p14:tracePt t="375092" x="2628900" y="4108450"/>
          <p14:tracePt t="375109" x="2628900" y="4029075"/>
          <p14:tracePt t="375126" x="2628900" y="3937000"/>
          <p14:tracePt t="375142" x="2628900" y="3836988"/>
          <p14:tracePt t="375160" x="2628900" y="3714750"/>
          <p14:tracePt t="375175" x="2628900" y="3622675"/>
          <p14:tracePt t="375192" x="2628900" y="3565525"/>
          <p14:tracePt t="375209" x="2628900" y="3479800"/>
          <p14:tracePt t="375225" x="2643188" y="3400425"/>
          <p14:tracePt t="375225" x="2651125" y="3343275"/>
          <p14:tracePt t="375243" x="2686050" y="3251200"/>
          <p14:tracePt t="375259" x="2693988" y="3200400"/>
          <p14:tracePt t="375276" x="2722563" y="3136900"/>
          <p14:tracePt t="375292" x="2743200" y="3079750"/>
          <p14:tracePt t="375309" x="2779713" y="3036888"/>
          <p14:tracePt t="375326" x="2828925" y="2971800"/>
          <p14:tracePt t="375342" x="2865438" y="2900363"/>
          <p14:tracePt t="375359" x="2928938" y="2836863"/>
          <p14:tracePt t="375376" x="2979738" y="2765425"/>
          <p14:tracePt t="375393" x="3028950" y="2714625"/>
          <p14:tracePt t="375409" x="3057525" y="2693988"/>
          <p14:tracePt t="375426" x="3079750" y="2671763"/>
          <p14:tracePt t="375442" x="3094038" y="2665413"/>
          <p14:tracePt t="375442" x="3108325" y="2657475"/>
          <p14:tracePt t="375460" x="3143250" y="2651125"/>
          <p14:tracePt t="375475" x="3214688" y="2622550"/>
          <p14:tracePt t="375491" x="3257550" y="2622550"/>
          <p14:tracePt t="375509" x="3322638" y="2614613"/>
          <p14:tracePt t="375525" x="3343275" y="2614613"/>
          <p14:tracePt t="375541" x="3371850" y="2614613"/>
          <p14:tracePt t="375558" x="3379788" y="2614613"/>
          <p14:tracePt t="375575" x="3422650" y="2628900"/>
          <p14:tracePt t="375591" x="3436938" y="2651125"/>
          <p14:tracePt t="375608" x="3451225" y="2671763"/>
          <p14:tracePt t="375625" x="3457575" y="2708275"/>
          <p14:tracePt t="375625" x="3457575" y="2743200"/>
          <p14:tracePt t="375643" x="3457575" y="2757488"/>
          <p14:tracePt t="375658" x="3457575" y="2843213"/>
          <p14:tracePt t="375676" x="3457575" y="2886075"/>
          <p14:tracePt t="375692" x="3436938" y="2957513"/>
          <p14:tracePt t="375708" x="3429000" y="3000375"/>
          <p14:tracePt t="375726" x="3400425" y="3086100"/>
          <p14:tracePt t="375742" x="3357563" y="3157538"/>
          <p14:tracePt t="375759" x="3294063" y="3243263"/>
          <p14:tracePt t="375774" x="3228975" y="3308350"/>
          <p14:tracePt t="375792" x="3200400" y="3351213"/>
          <p14:tracePt t="375808" x="3186113" y="3379788"/>
          <p14:tracePt t="375824" x="3157538" y="3422650"/>
          <p14:tracePt t="375841" x="3114675" y="3500438"/>
          <p14:tracePt t="375858" x="3065463" y="3614738"/>
          <p14:tracePt t="375876" x="3036888" y="3714750"/>
          <p14:tracePt t="375892" x="2986088" y="3829050"/>
          <p14:tracePt t="375909" x="2936875" y="3943350"/>
          <p14:tracePt t="375925" x="2908300" y="4043363"/>
          <p14:tracePt t="375942" x="2886075" y="4137025"/>
          <p14:tracePt t="375958" x="2871788" y="4208463"/>
          <p14:tracePt t="375974" x="2871788" y="4279900"/>
          <p14:tracePt t="375991" x="2871788" y="4351338"/>
          <p14:tracePt t="376008" x="2871788" y="4429125"/>
          <p14:tracePt t="376025" x="2871788" y="4457700"/>
          <p14:tracePt t="376041" x="2871788" y="4486275"/>
          <p14:tracePt t="376058" x="2871788" y="4514850"/>
          <p14:tracePt t="376074" x="2879725" y="4586288"/>
          <p14:tracePt t="376092" x="2886075" y="4665663"/>
          <p14:tracePt t="376107" x="2886075" y="4743450"/>
          <p14:tracePt t="376125" x="2894013" y="4808538"/>
          <p14:tracePt t="376141" x="2908300" y="4843463"/>
          <p14:tracePt t="376157" x="2908300" y="4879975"/>
          <p14:tracePt t="376174" x="2922588" y="4908550"/>
          <p14:tracePt t="376191" x="2922588" y="4937125"/>
          <p14:tracePt t="376208" x="2928938" y="4979988"/>
          <p14:tracePt t="376224" x="2928938" y="5014913"/>
          <p14:tracePt t="376240" x="2936875" y="5037138"/>
          <p14:tracePt t="376257" x="2936875" y="5043488"/>
          <p14:tracePt t="376467" x="2936875" y="5051425"/>
          <p14:tracePt t="376477" x="2922588" y="5043488"/>
          <p14:tracePt t="376486" x="2865438" y="5022850"/>
          <p14:tracePt t="376491" x="2836863" y="5014913"/>
          <p14:tracePt t="376491" x="2822575" y="4994275"/>
          <p14:tracePt t="376509" x="2786063" y="4979988"/>
          <p14:tracePt t="376524" x="2757488" y="4957763"/>
          <p14:tracePt t="376540" x="2743200" y="4937125"/>
          <p14:tracePt t="376556" x="2714625" y="4922838"/>
          <p14:tracePt t="376574" x="2700338" y="4908550"/>
          <p14:tracePt t="376590" x="2679700" y="4900613"/>
          <p14:tracePt t="376608" x="2665413" y="4894263"/>
          <p14:tracePt t="376651" x="2657475" y="4872038"/>
          <p14:tracePt t="376659" x="2651125" y="4865688"/>
          <p14:tracePt t="376678" x="2643188" y="4857750"/>
          <p14:tracePt t="376681" x="2636838" y="4851400"/>
          <p14:tracePt t="376690" x="2622550" y="4837113"/>
          <p14:tracePt t="376707" x="2608263" y="4814888"/>
          <p14:tracePt t="376724" x="2593975" y="4786313"/>
          <p14:tracePt t="376771" x="2586038" y="4765675"/>
          <p14:tracePt t="376788" x="2579688" y="4743450"/>
          <p14:tracePt t="376793" x="2579688" y="4729163"/>
          <p14:tracePt t="376806" x="2571750" y="4714875"/>
          <p14:tracePt t="376807" x="2543175" y="4665663"/>
          <p14:tracePt t="376824" x="2528888" y="4622800"/>
          <p14:tracePt t="376841" x="2493963" y="4551363"/>
          <p14:tracePt t="376856" x="2471738" y="4494213"/>
          <p14:tracePt t="376873" x="2436813" y="4451350"/>
          <p14:tracePt t="376889" x="2386013" y="4371975"/>
          <p14:tracePt t="376907" x="2379663" y="4337050"/>
          <p14:tracePt t="376924" x="2343150" y="4279900"/>
          <p14:tracePt t="376940" x="2328863" y="4243388"/>
          <p14:tracePt t="376956" x="2308225" y="4200525"/>
          <p14:tracePt t="376973" x="2293938" y="4165600"/>
          <p14:tracePt t="376990" x="2271713" y="4100513"/>
          <p14:tracePt t="377006" x="2243138" y="4029075"/>
          <p14:tracePt t="377024" x="2236788" y="3986213"/>
          <p14:tracePt t="377040" x="2214563" y="3951288"/>
          <p14:tracePt t="377057" x="2208213" y="3894138"/>
          <p14:tracePt t="377073" x="2200275" y="3836988"/>
          <p14:tracePt t="377090" x="2200275" y="3786188"/>
          <p14:tracePt t="377106" x="2200275" y="3679825"/>
          <p14:tracePt t="377123" x="2200275" y="3629025"/>
          <p14:tracePt t="377139" x="2200275" y="3608388"/>
          <p14:tracePt t="377156" x="2200275" y="3565525"/>
          <p14:tracePt t="377174" x="2208213" y="3543300"/>
          <p14:tracePt t="377190" x="2236788" y="3486150"/>
          <p14:tracePt t="377206" x="2265363" y="3465513"/>
          <p14:tracePt t="377222" x="2279650" y="3451225"/>
          <p14:tracePt t="377240" x="2300288" y="3422650"/>
          <p14:tracePt t="377256" x="2328863" y="3414713"/>
          <p14:tracePt t="377273" x="2351088" y="3408363"/>
          <p14:tracePt t="377290" x="2386013" y="3394075"/>
          <p14:tracePt t="377306" x="2408238" y="3386138"/>
          <p14:tracePt t="377306" x="2414588" y="3386138"/>
          <p14:tracePt t="377324" x="2428875" y="3386138"/>
          <p14:tracePt t="377339" x="2451100" y="3386138"/>
          <p14:tracePt t="377356" x="2465388" y="3386138"/>
          <p14:tracePt t="377372" x="2500313" y="3386138"/>
          <p14:tracePt t="377391" x="2522538" y="3386138"/>
          <p14:tracePt t="377406" x="2528888" y="3386138"/>
          <p14:tracePt t="377422" x="2543175" y="3394075"/>
          <p14:tracePt t="377439" x="2593975" y="3422650"/>
          <p14:tracePt t="377455" x="2614613" y="3443288"/>
          <p14:tracePt t="377472" x="2643188" y="3471863"/>
          <p14:tracePt t="377489" x="2665413" y="3494088"/>
          <p14:tracePt t="377489" x="2686050" y="3514725"/>
          <p14:tracePt t="377507" x="2693988" y="3522663"/>
          <p14:tracePt t="377522" x="2714625" y="3543300"/>
          <p14:tracePt t="377539" x="2736850" y="3565525"/>
          <p14:tracePt t="377555" x="2751138" y="3586163"/>
          <p14:tracePt t="377573" x="2765425" y="3643313"/>
          <p14:tracePt t="377588" x="2786063" y="3679825"/>
          <p14:tracePt t="377605" x="2800350" y="3700463"/>
          <p14:tracePt t="377622" x="2828925" y="3779838"/>
          <p14:tracePt t="377638" x="2857500" y="3843338"/>
          <p14:tracePt t="377656" x="2886075" y="3908425"/>
          <p14:tracePt t="377672" x="2908300" y="3965575"/>
          <p14:tracePt t="377689" x="2936875" y="4022725"/>
          <p14:tracePt t="377705" x="2943225" y="4065588"/>
          <p14:tracePt t="377722" x="2971800" y="4165600"/>
          <p14:tracePt t="377739" x="2986088" y="4222750"/>
          <p14:tracePt t="377755" x="2994025" y="4271963"/>
          <p14:tracePt t="377771" x="2994025" y="4329113"/>
          <p14:tracePt t="377789" x="2994025" y="4386263"/>
          <p14:tracePt t="377805" x="3000375" y="4443413"/>
          <p14:tracePt t="377822" x="3000375" y="4508500"/>
          <p14:tracePt t="377839" x="3022600" y="4572000"/>
          <p14:tracePt t="377855" x="3022600" y="4629150"/>
          <p14:tracePt t="377871" x="3022600" y="4665663"/>
          <p14:tracePt t="377888" x="3022600" y="4679950"/>
          <p14:tracePt t="377905" x="3028950" y="4708525"/>
          <p14:tracePt t="377922" x="3028950" y="4743450"/>
          <p14:tracePt t="377939" x="3028950" y="4786313"/>
          <p14:tracePt t="377956" x="3028950" y="4837113"/>
          <p14:tracePt t="377971" x="3028950" y="4865688"/>
          <p14:tracePt t="377989" x="3028950" y="4879975"/>
          <p14:tracePt t="378005" x="3028950" y="4900613"/>
          <p14:tracePt t="378051" x="3028950" y="4908550"/>
          <p14:tracePt t="378083" x="3022600" y="4914900"/>
          <p14:tracePt t="378091" x="3014663" y="4929188"/>
          <p14:tracePt t="378106" x="3000375" y="4929188"/>
          <p14:tracePt t="378123" x="2994025" y="4937125"/>
          <p14:tracePt t="378163" x="2986088" y="4937125"/>
          <p14:tracePt t="378170" x="2979738" y="4937125"/>
          <p14:tracePt t="378179" x="2965450" y="4937125"/>
          <p14:tracePt t="378187" x="2957513" y="4937125"/>
          <p14:tracePt t="378195" x="2922588" y="4937125"/>
          <p14:tracePt t="378205" x="2900363" y="4929188"/>
          <p14:tracePt t="378221" x="2865438" y="4908550"/>
          <p14:tracePt t="378238" x="2828925" y="4894263"/>
          <p14:tracePt t="378254" x="2808288" y="4872038"/>
          <p14:tracePt t="378271" x="2794000" y="4857750"/>
          <p14:tracePt t="378289" x="2757488" y="4822825"/>
          <p14:tracePt t="378304" x="2722563" y="4779963"/>
          <p14:tracePt t="378322" x="2693988" y="4729163"/>
          <p14:tracePt t="378338" x="2665413" y="4672013"/>
          <p14:tracePt t="378354" x="2628900" y="4622800"/>
          <p14:tracePt t="378371" x="2608263" y="4586288"/>
          <p14:tracePt t="378389" x="2593975" y="4522788"/>
          <p14:tracePt t="378405" x="2586038" y="4443413"/>
          <p14:tracePt t="378422" x="2557463" y="4300538"/>
          <p14:tracePt t="378437" x="2557463" y="4171950"/>
          <p14:tracePt t="378455" x="2551113" y="4108450"/>
          <p14:tracePt t="378472" x="2551113" y="4037013"/>
          <p14:tracePt t="378487" x="2528888" y="3994150"/>
          <p14:tracePt t="378505" x="2528888" y="3937000"/>
          <p14:tracePt t="378521" x="2508250" y="3879850"/>
          <p14:tracePt t="378538" x="2500313" y="3800475"/>
          <p14:tracePt t="378554" x="2500313" y="3708400"/>
          <p14:tracePt t="378571" x="2500313" y="3643313"/>
          <p14:tracePt t="378588" x="2514600" y="3600450"/>
          <p14:tracePt t="378604" x="2528888" y="3565525"/>
          <p14:tracePt t="378621" x="2565400" y="3514725"/>
          <p14:tracePt t="378637" x="2571750" y="3508375"/>
          <p14:tracePt t="378654" x="2586038" y="3494088"/>
          <p14:tracePt t="378670" x="2586038" y="3486150"/>
          <p14:tracePt t="378687" x="2600325" y="3479800"/>
          <p14:tracePt t="378731" x="2608263" y="3479800"/>
          <p14:tracePt t="378739" x="2622550" y="3479800"/>
          <p14:tracePt t="378747" x="2628900" y="3479800"/>
          <p14:tracePt t="378755" x="2643188" y="3479800"/>
          <p14:tracePt t="378770" x="2665413" y="3479800"/>
          <p14:tracePt t="378787" x="2671763" y="3479800"/>
          <p14:tracePt t="378804" x="2708275" y="3486150"/>
          <p14:tracePt t="378820" x="2765425" y="3551238"/>
          <p14:tracePt t="378838" x="2843213" y="3622675"/>
          <p14:tracePt t="378853" x="2886075" y="3686175"/>
          <p14:tracePt t="378870" x="2914650" y="3736975"/>
          <p14:tracePt t="378887" x="2922588" y="3743325"/>
          <p14:tracePt t="378904" x="2928938" y="3757613"/>
          <p14:tracePt t="378921" x="2936875" y="3765550"/>
          <p14:tracePt t="378936" x="2951163" y="3779838"/>
          <p14:tracePt t="378996" x="2957513" y="3786188"/>
          <p14:tracePt t="379011" x="2965450" y="3786188"/>
          <p14:tracePt t="379075" x="2971800" y="3794125"/>
          <p14:tracePt t="379083" x="3000375" y="3822700"/>
          <p14:tracePt t="379115" x="3000375" y="3836988"/>
          <p14:tracePt t="379123" x="3000375" y="3851275"/>
          <p14:tracePt t="379140" x="3000375" y="3865563"/>
          <p14:tracePt t="379147" x="3008313" y="3886200"/>
          <p14:tracePt t="379170" x="3008313" y="3900488"/>
          <p14:tracePt t="379170" x="3008313" y="3922713"/>
          <p14:tracePt t="379187" x="3008313" y="3929063"/>
          <p14:tracePt t="379187" x="3008313" y="3943350"/>
          <p14:tracePt t="379203" x="3008313" y="3971925"/>
          <p14:tracePt t="379220" x="3008313" y="4029075"/>
          <p14:tracePt t="379236" x="3036888" y="4108450"/>
          <p14:tracePt t="379253" x="3051175" y="4222750"/>
          <p14:tracePt t="379269" x="3086100" y="4351338"/>
          <p14:tracePt t="379287" x="3114675" y="4465638"/>
          <p14:tracePt t="379303" x="3171825" y="4629150"/>
          <p14:tracePt t="379319" x="3222625" y="4772025"/>
          <p14:tracePt t="379336" x="3257550" y="4908550"/>
          <p14:tracePt t="379353" x="3294063" y="5008563"/>
          <p14:tracePt t="379370" x="3308350" y="5100638"/>
          <p14:tracePt t="379386" x="3365500" y="5237163"/>
          <p14:tracePt t="379404" x="3400425" y="5300663"/>
          <p14:tracePt t="379419" x="3408363" y="5329238"/>
          <p14:tracePt t="379437" x="3408363" y="5357813"/>
          <p14:tracePt t="379452" x="3414713" y="5365750"/>
          <p14:tracePt t="379470" x="3422650" y="5400675"/>
          <p14:tracePt t="379486" x="3457575" y="5437188"/>
          <p14:tracePt t="379504" x="3486150" y="5465763"/>
          <p14:tracePt t="379520" x="3514725" y="5486400"/>
          <p14:tracePt t="379571" x="3514725" y="5494338"/>
          <p14:tracePt t="379576" x="3529013" y="5529263"/>
          <p14:tracePt t="379588" x="3529013" y="5543550"/>
          <p14:tracePt t="379588" x="3536950" y="5565775"/>
          <p14:tracePt t="379603" x="3543300" y="5600700"/>
          <p14:tracePt t="379620" x="3551238" y="5608638"/>
          <p14:tracePt t="379636" x="3565525" y="5643563"/>
          <p14:tracePt t="379653" x="3571875" y="5686425"/>
          <p14:tracePt t="379670" x="3600450" y="5743575"/>
          <p14:tracePt t="379686" x="3629025" y="5822950"/>
          <p14:tracePt t="379702" x="3671888" y="5894388"/>
          <p14:tracePt t="379719" x="3694113" y="5915025"/>
          <p14:tracePt t="379736" x="3722688" y="5957888"/>
          <p14:tracePt t="379752" x="3736975" y="5980113"/>
          <p14:tracePt t="379770" x="3743325" y="5994400"/>
          <p14:tracePt t="379785" x="3751263" y="6000750"/>
          <p14:tracePt t="379785" x="3751263" y="6008688"/>
          <p14:tracePt t="379804" x="3757613" y="6015038"/>
          <p14:tracePt t="380067" x="3771900" y="6015038"/>
          <p14:tracePt t="380075" x="3794125" y="6015038"/>
          <p14:tracePt t="380083" x="3829050" y="6015038"/>
          <p14:tracePt t="380091" x="3908425" y="6015038"/>
          <p14:tracePt t="380102" x="3986213" y="6000750"/>
          <p14:tracePt t="380118" x="4051300" y="5994400"/>
          <p14:tracePt t="380135" x="4108450" y="5986463"/>
          <p14:tracePt t="380151" x="4143375" y="5965825"/>
          <p14:tracePt t="380168" x="4200525" y="5957888"/>
          <p14:tracePt t="380185" x="4257675" y="5943600"/>
          <p14:tracePt t="380201" x="4322763" y="5937250"/>
          <p14:tracePt t="380201" x="4351338" y="5937250"/>
          <p14:tracePt t="380220" x="4443413" y="5908675"/>
          <p14:tracePt t="380235" x="4557713" y="5880100"/>
          <p14:tracePt t="380252" x="4629150" y="5851525"/>
          <p14:tracePt t="380268" x="4708525" y="5843588"/>
          <p14:tracePt t="380286" x="4751388" y="5829300"/>
          <p14:tracePt t="380379" x="4729163" y="5829300"/>
          <p14:tracePt t="380387" x="4694238" y="5829300"/>
          <p14:tracePt t="380393" x="4657725" y="5829300"/>
          <p14:tracePt t="380403" x="4565650" y="5808663"/>
          <p14:tracePt t="380418" x="4371975" y="5800725"/>
          <p14:tracePt t="380435" x="4214813" y="5800725"/>
          <p14:tracePt t="380451" x="4122738" y="5800725"/>
          <p14:tracePt t="380468" x="4079875" y="5800725"/>
          <p14:tracePt t="380515" x="4071938" y="5772150"/>
          <p14:tracePt t="380523" x="4071938" y="5694363"/>
          <p14:tracePt t="380531" x="4071938" y="5637213"/>
          <p14:tracePt t="380539" x="4071938" y="5529263"/>
          <p14:tracePt t="380551" x="4100513" y="5400675"/>
          <p14:tracePt t="380568" x="4143375" y="5314950"/>
          <p14:tracePt t="380585" x="4143375" y="5300663"/>
          <p14:tracePt t="380601" x="4137025" y="5265738"/>
          <p14:tracePt t="380618" x="4094163" y="5251450"/>
          <p14:tracePt t="380634" x="3957638" y="5151438"/>
          <p14:tracePt t="380652" x="3843338" y="4994275"/>
          <p14:tracePt t="380668" x="3751263" y="4829175"/>
          <p14:tracePt t="380685" x="3686175" y="4672013"/>
          <p14:tracePt t="380701" x="3657600" y="4586288"/>
          <p14:tracePt t="380717" x="3643313" y="4522788"/>
          <p14:tracePt t="380735" x="3643313" y="4457700"/>
          <p14:tracePt t="380750" x="3643313" y="4351338"/>
          <p14:tracePt t="380768" x="3694113" y="4086225"/>
          <p14:tracePt t="380784" x="3736975" y="3722688"/>
          <p14:tracePt t="380801" x="3729038" y="3436938"/>
          <p14:tracePt t="380817" x="3600450" y="3257550"/>
          <p14:tracePt t="380834" x="3536950" y="3194050"/>
          <p14:tracePt t="380851" x="3536950" y="3186113"/>
          <p14:tracePt t="380867" x="3565525" y="3114675"/>
          <p14:tracePt t="380885" x="3594100" y="3036888"/>
          <p14:tracePt t="380901" x="3614738" y="2951163"/>
          <p14:tracePt t="380918" x="3614738" y="2865438"/>
          <p14:tracePt t="380934" x="3614738" y="2836863"/>
          <p14:tracePt t="380951" x="3600450" y="2808288"/>
          <p14:tracePt t="380967" x="3594100" y="2800350"/>
          <p14:tracePt t="380983" x="3579813" y="2757488"/>
          <p14:tracePt t="381001" x="3565525" y="2728913"/>
          <p14:tracePt t="381017" x="3557588" y="2686050"/>
          <p14:tracePt t="381034" x="3551238" y="2671763"/>
          <p14:tracePt t="381075" x="3543300" y="2643188"/>
          <p14:tracePt t="381082" x="3536950" y="2636838"/>
          <p14:tracePt t="381098" x="3529013" y="2628900"/>
          <p14:tracePt t="381103" x="3522663" y="2608263"/>
          <p14:tracePt t="381267" x="3522663" y="2636838"/>
          <p14:tracePt t="381274" x="3514725" y="2651125"/>
          <p14:tracePt t="381283" x="3514725" y="2657475"/>
          <p14:tracePt t="381289" x="3494088" y="2722563"/>
          <p14:tracePt t="381300" x="3494088" y="2786063"/>
          <p14:tracePt t="381317" x="3494088" y="2843213"/>
          <p14:tracePt t="381333" x="3508375" y="2908300"/>
          <p14:tracePt t="381349" x="3514725" y="2979738"/>
          <p14:tracePt t="381367" x="3514725" y="3022600"/>
          <p14:tracePt t="381383" x="3536950" y="3100388"/>
          <p14:tracePt t="381401" x="3551238" y="3165475"/>
          <p14:tracePt t="381416" x="3551238" y="3214688"/>
          <p14:tracePt t="381433" x="3557588" y="3265488"/>
          <p14:tracePt t="381450" x="3557588" y="3351213"/>
          <p14:tracePt t="381467" x="3557588" y="3422650"/>
          <p14:tracePt t="381488" x="3557588" y="3479800"/>
          <p14:tracePt t="381501" x="3557588" y="3536950"/>
          <p14:tracePt t="381517" x="3557588" y="3586163"/>
          <p14:tracePt t="381533" x="3557588" y="3636963"/>
          <p14:tracePt t="381550" x="3557588" y="3665538"/>
          <p14:tracePt t="381566" x="3557588" y="3708400"/>
          <p14:tracePt t="381583" x="3557588" y="3743325"/>
          <p14:tracePt t="381600" x="3557588" y="3779838"/>
          <p14:tracePt t="381617" x="3543300" y="3829050"/>
          <p14:tracePt t="381633" x="3536950" y="3879850"/>
          <p14:tracePt t="381649" x="3536950" y="3957638"/>
          <p14:tracePt t="381649" x="3536950" y="3986213"/>
          <p14:tracePt t="381668" x="3536950" y="4051300"/>
          <p14:tracePt t="381683" x="3529013" y="4122738"/>
          <p14:tracePt t="381700" x="3514725" y="4214813"/>
          <p14:tracePt t="381716" x="3494088" y="4308475"/>
          <p14:tracePt t="381733" x="3486150" y="4351338"/>
          <p14:tracePt t="381750" x="3486150" y="4394200"/>
          <p14:tracePt t="381767" x="3479800" y="4443413"/>
          <p14:tracePt t="381782" x="3479800" y="4494213"/>
          <p14:tracePt t="381799" x="3465513" y="4565650"/>
          <p14:tracePt t="381817" x="3436938" y="4643438"/>
          <p14:tracePt t="381832" x="3429000" y="4686300"/>
          <p14:tracePt t="381850" x="3386138" y="4751388"/>
          <p14:tracePt t="381891" x="3379788" y="4765675"/>
          <p14:tracePt t="381907" x="3379788" y="4772025"/>
          <p14:tracePt t="381916" x="3379788" y="4794250"/>
          <p14:tracePt t="381932" x="3371850" y="4837113"/>
          <p14:tracePt t="381950" x="3351213" y="4914900"/>
          <p14:tracePt t="381966" x="3351213" y="4986338"/>
          <p14:tracePt t="381982" x="3336925" y="5065713"/>
          <p14:tracePt t="382001" x="3336925" y="5108575"/>
          <p14:tracePt t="382016" x="3336925" y="5151438"/>
          <p14:tracePt t="382033" x="3336925" y="5165725"/>
          <p14:tracePt t="382049" x="3336925" y="5186363"/>
          <p14:tracePt t="382066" x="3336925" y="5200650"/>
          <p14:tracePt t="382082" x="3336925" y="5222875"/>
          <p14:tracePt t="382099" x="3336925" y="5237163"/>
          <p14:tracePt t="382116" x="3343275" y="5272088"/>
          <p14:tracePt t="382132" x="3343275" y="5280025"/>
          <p14:tracePt t="382149" x="3351213" y="5314950"/>
          <p14:tracePt t="382166" x="3351213" y="5343525"/>
          <p14:tracePt t="382184" x="3357563" y="5380038"/>
          <p14:tracePt t="382199" x="3357563" y="5394325"/>
          <p14:tracePt t="382216" x="3365500" y="5437188"/>
          <p14:tracePt t="382232" x="3365500" y="5443538"/>
          <p14:tracePt t="382249" x="3365500" y="5457825"/>
          <p14:tracePt t="382291" x="3365500" y="5465763"/>
          <p14:tracePt t="382299" x="3365500" y="5472113"/>
          <p14:tracePt t="382307" x="3371850" y="5500688"/>
          <p14:tracePt t="382324" x="3379788" y="5508625"/>
          <p14:tracePt t="382332" x="3386138" y="5514975"/>
          <p14:tracePt t="382387" x="3400425" y="5543550"/>
          <p14:tracePt t="382403" x="3408363" y="5551488"/>
          <p14:tracePt t="382419" x="3408363" y="5557838"/>
          <p14:tracePt t="382427" x="3408363" y="5572125"/>
          <p14:tracePt t="382435" x="3414713" y="5580063"/>
          <p14:tracePt t="382448" x="3422650" y="5586413"/>
          <p14:tracePt t="382483" x="3422650" y="5594350"/>
          <p14:tracePt t="382499" x="3429000" y="5614988"/>
          <p14:tracePt t="382500" x="3436938" y="5637213"/>
          <p14:tracePt t="382517" x="3436938" y="5657850"/>
          <p14:tracePt t="382532" x="3451225" y="5680075"/>
          <p14:tracePt t="382549" x="3457575" y="5700713"/>
          <p14:tracePt t="382565" x="3465513" y="5708650"/>
          <p14:tracePt t="382581" x="3471863" y="5737225"/>
          <p14:tracePt t="382598" x="3479800" y="5751513"/>
          <p14:tracePt t="382731" x="3486150" y="5757863"/>
          <p14:tracePt t="382835" x="3494088" y="5757863"/>
          <p14:tracePt t="382875" x="3500438" y="5757863"/>
          <p14:tracePt t="383531" x="3508375" y="5757863"/>
          <p14:tracePt t="383539" x="3529013" y="5757863"/>
          <p14:tracePt t="383547" x="3536950" y="5751513"/>
          <p14:tracePt t="383556" x="3543300" y="5737225"/>
          <p14:tracePt t="384411" x="3551238" y="5729288"/>
          <p14:tracePt t="384419" x="3565525" y="5729288"/>
          <p14:tracePt t="384427" x="3579813" y="5729288"/>
          <p14:tracePt t="384436" x="3586163" y="5729288"/>
          <p14:tracePt t="384445" x="3600450" y="5729288"/>
          <p14:tracePt t="384516" x="3608388" y="5729288"/>
          <p14:tracePt t="384523" x="3614738" y="5722938"/>
          <p14:tracePt t="384541" x="3622675" y="5708650"/>
          <p14:tracePt t="384555" x="3629025" y="5694363"/>
          <p14:tracePt t="384563" x="3629025" y="5686425"/>
          <p14:tracePt t="384564" x="3629025" y="5657850"/>
          <p14:tracePt t="384579" x="3651250" y="5608638"/>
          <p14:tracePt t="384596" x="3651250" y="5557838"/>
          <p14:tracePt t="384612" x="3651250" y="5486400"/>
          <p14:tracePt t="384629" x="3651250" y="5437188"/>
          <p14:tracePt t="384645" x="3651250" y="5365750"/>
          <p14:tracePt t="384662" x="3651250" y="5294313"/>
          <p14:tracePt t="384679" x="3636963" y="5222875"/>
          <p14:tracePt t="384695" x="3636963" y="5137150"/>
          <p14:tracePt t="384713" x="3622675" y="4957763"/>
          <p14:tracePt t="384729" x="3586163" y="4814888"/>
          <p14:tracePt t="384746" x="3571875" y="4651375"/>
          <p14:tracePt t="384762" x="3529013" y="4500563"/>
          <p14:tracePt t="384779" x="3514725" y="4422775"/>
          <p14:tracePt t="384795" x="3514725" y="4351338"/>
          <p14:tracePt t="384812" x="3514725" y="4271963"/>
          <p14:tracePt t="384829" x="3514725" y="4186238"/>
          <p14:tracePt t="384845" x="3514725" y="4094163"/>
          <p14:tracePt t="384861" x="3486150" y="3994150"/>
          <p14:tracePt t="384878" x="3465513" y="3929063"/>
          <p14:tracePt t="384895" x="3429000" y="3829050"/>
          <p14:tracePt t="384912" x="3408363" y="3736975"/>
          <p14:tracePt t="384929" x="3379788" y="3622675"/>
          <p14:tracePt t="384945" x="3357563" y="3536950"/>
          <p14:tracePt t="384962" x="3322638" y="3443288"/>
          <p14:tracePt t="384978" x="3308350" y="3336925"/>
          <p14:tracePt t="384995" x="3294063" y="3279775"/>
          <p14:tracePt t="385012" x="3294063" y="3236913"/>
          <p14:tracePt t="385028" x="3294063" y="3200400"/>
          <p14:tracePt t="385045" x="3294063" y="3122613"/>
          <p14:tracePt t="385062" x="3294063" y="3057525"/>
          <p14:tracePt t="385078" x="3294063" y="3014663"/>
          <p14:tracePt t="385094" x="3294063" y="2979738"/>
          <p14:tracePt t="385111" x="3294063" y="2951163"/>
          <p14:tracePt t="385127" x="3294063" y="2943225"/>
          <p14:tracePt t="385145" x="3294063" y="2914650"/>
          <p14:tracePt t="385162" x="3314700" y="2886075"/>
          <p14:tracePt t="385178" x="3328988" y="2851150"/>
          <p14:tracePt t="385195" x="3357563" y="2814638"/>
          <p14:tracePt t="385211" x="3365500" y="2808288"/>
          <p14:tracePt t="385228" x="3371850" y="2800350"/>
          <p14:tracePt t="385245" x="3400425" y="2771775"/>
          <p14:tracePt t="385262" x="3414713" y="2765425"/>
          <p14:tracePt t="385278" x="3429000" y="2765425"/>
          <p14:tracePt t="385295" x="3443288" y="2765425"/>
          <p14:tracePt t="385311" x="3451225" y="2765425"/>
          <p14:tracePt t="385327" x="3471863" y="2765425"/>
          <p14:tracePt t="385345" x="3508375" y="2765425"/>
          <p14:tracePt t="385360" x="3536950" y="2765425"/>
          <p14:tracePt t="385379" x="3551238" y="2779713"/>
          <p14:tracePt t="385394" x="3565525" y="2794000"/>
          <p14:tracePt t="385412" x="3579813" y="2828925"/>
          <p14:tracePt t="385427" x="3594100" y="2879725"/>
          <p14:tracePt t="385445" x="3608388" y="2928938"/>
          <p14:tracePt t="385460" x="3608388" y="2986088"/>
          <p14:tracePt t="385478" x="3614738" y="3043238"/>
          <p14:tracePt t="385493" x="3622675" y="3086100"/>
          <p14:tracePt t="385511" x="3622675" y="3094038"/>
          <p14:tracePt t="385527" x="3622675" y="3114675"/>
          <p14:tracePt t="385544" x="3622675" y="3143250"/>
          <p14:tracePt t="385561" x="3622675" y="3208338"/>
          <p14:tracePt t="385577" x="3622675" y="3286125"/>
          <p14:tracePt t="385594" x="3651250" y="3443288"/>
          <p14:tracePt t="385610" x="3714750" y="3694113"/>
          <p14:tracePt t="385628" x="3751263" y="3836988"/>
          <p14:tracePt t="385643" x="3786188" y="4000500"/>
          <p14:tracePt t="385660" x="3800475" y="4129088"/>
          <p14:tracePt t="385677" x="3808413" y="4222750"/>
          <p14:tracePt t="385694" x="3829050" y="4314825"/>
          <p14:tracePt t="385711" x="3843338" y="4443413"/>
          <p14:tracePt t="385727" x="3865563" y="4565650"/>
          <p14:tracePt t="385744" x="3894138" y="4729163"/>
          <p14:tracePt t="385760" x="3908425" y="4851400"/>
          <p14:tracePt t="385777" x="3914775" y="4965700"/>
          <p14:tracePt t="385794" x="3922713" y="5029200"/>
          <p14:tracePt t="385810" x="3943350" y="5100638"/>
          <p14:tracePt t="385828" x="3943350" y="5143500"/>
          <p14:tracePt t="385844" x="3943350" y="5200650"/>
          <p14:tracePt t="385861" x="3943350" y="5308600"/>
          <p14:tracePt t="385876" x="3943350" y="5380038"/>
          <p14:tracePt t="385894" x="3929063" y="5451475"/>
          <p14:tracePt t="385910" x="3900488" y="5529263"/>
          <p14:tracePt t="385927" x="3894138" y="5565775"/>
          <p14:tracePt t="385943" x="3879850" y="5608638"/>
          <p14:tracePt t="385960" x="3871913" y="5629275"/>
          <p14:tracePt t="385977" x="3829050" y="5686425"/>
          <p14:tracePt t="385993" x="3786188" y="5737225"/>
          <p14:tracePt t="385993" x="3779838" y="5751513"/>
          <p14:tracePt t="386012" x="3751263" y="5780088"/>
          <p14:tracePt t="386027" x="3743325" y="5786438"/>
          <p14:tracePt t="386043" x="3722688" y="5808663"/>
          <p14:tracePt t="386060" x="3700463" y="5837238"/>
          <p14:tracePt t="386077" x="3665538" y="5880100"/>
          <p14:tracePt t="386093" x="3629025" y="5894388"/>
          <p14:tracePt t="386109" x="3622675" y="5900738"/>
          <p14:tracePt t="386163" x="3614738" y="5900738"/>
          <p14:tracePt t="386195" x="3586163" y="5900738"/>
          <p14:tracePt t="386203" x="3579813" y="5900738"/>
          <p14:tracePt t="386211" x="3565525" y="5900738"/>
          <p14:tracePt t="386227" x="3543300" y="5886450"/>
          <p14:tracePt t="386228" x="3536950" y="5880100"/>
          <p14:tracePt t="386243" x="3508375" y="5857875"/>
          <p14:tracePt t="386259" x="3494088" y="5815013"/>
          <p14:tracePt t="386276" x="3465513" y="5772150"/>
          <p14:tracePt t="386293" x="3451225" y="5737225"/>
          <p14:tracePt t="386310" x="3408363" y="5665788"/>
          <p14:tracePt t="386326" x="3314700" y="5557838"/>
          <p14:tracePt t="386343" x="3222625" y="5480050"/>
          <p14:tracePt t="386359" x="3086100" y="5380038"/>
          <p14:tracePt t="386377" x="3014663" y="5314950"/>
          <p14:tracePt t="386394" x="2979738" y="5222875"/>
          <p14:tracePt t="386410" x="2957513" y="5137150"/>
          <p14:tracePt t="386426" x="2936875" y="4972050"/>
          <p14:tracePt t="386443" x="2922588" y="4851400"/>
          <p14:tracePt t="386459" x="2922588" y="4708525"/>
          <p14:tracePt t="386476" x="2922588" y="4572000"/>
          <p14:tracePt t="386494" x="2922588" y="4443413"/>
          <p14:tracePt t="386510" x="2922588" y="4322763"/>
          <p14:tracePt t="386527" x="2922588" y="4214813"/>
          <p14:tracePt t="386542" x="2922588" y="4129088"/>
          <p14:tracePt t="386560" x="2922588" y="4065588"/>
          <p14:tracePt t="386576" x="2922588" y="4008438"/>
          <p14:tracePt t="386593" x="2922588" y="3929063"/>
          <p14:tracePt t="386609" x="2957513" y="3771900"/>
          <p14:tracePt t="386625" x="2986088" y="3579813"/>
          <p14:tracePt t="386625" x="3022600" y="3486150"/>
          <p14:tracePt t="386643" x="3051175" y="3328988"/>
          <p14:tracePt t="386660" x="3100388" y="3179763"/>
          <p14:tracePt t="386677" x="3108325" y="3122613"/>
          <p14:tracePt t="386692" x="3114675" y="3065463"/>
          <p14:tracePt t="386710" x="3157538" y="2986088"/>
          <p14:tracePt t="386725" x="3200400" y="2914650"/>
          <p14:tracePt t="386743" x="3236913" y="2857500"/>
          <p14:tracePt t="386759" x="3279775" y="2808288"/>
          <p14:tracePt t="386775" x="3294063" y="2794000"/>
          <p14:tracePt t="386793" x="3343275" y="2751138"/>
          <p14:tracePt t="386808" x="3414713" y="2722563"/>
          <p14:tracePt t="386826" x="3494088" y="2700338"/>
          <p14:tracePt t="386842" x="3565525" y="2693988"/>
          <p14:tracePt t="386859" x="3571875" y="2693988"/>
          <p14:tracePt t="386875" x="3586163" y="2693988"/>
          <p14:tracePt t="386893" x="3643313" y="2693988"/>
          <p14:tracePt t="386908" x="3714750" y="2751138"/>
          <p14:tracePt t="386925" x="3786188" y="2857500"/>
          <p14:tracePt t="386942" x="3822700" y="2943225"/>
          <p14:tracePt t="386958" x="3843338" y="3022600"/>
          <p14:tracePt t="386976" x="3843338" y="3108325"/>
          <p14:tracePt t="386991" x="3871913" y="3222625"/>
          <p14:tracePt t="387010" x="3871913" y="3379788"/>
          <p14:tracePt t="387025" x="3851275" y="3551238"/>
          <p14:tracePt t="387041" x="3836988" y="3765550"/>
          <p14:tracePt t="387059" x="3814763" y="3851275"/>
          <p14:tracePt t="387075" x="3808413" y="3929063"/>
          <p14:tracePt t="387092" x="3808413" y="3986213"/>
          <p14:tracePt t="387109" x="3808413" y="4014788"/>
          <p14:tracePt t="387126" x="3808413" y="4029075"/>
          <p14:tracePt t="387141" x="3808413" y="4071938"/>
          <p14:tracePt t="387158" x="3808413" y="4094163"/>
          <p14:tracePt t="387175" x="3808413" y="4137025"/>
          <p14:tracePt t="387192" x="3808413" y="4194175"/>
          <p14:tracePt t="387208" x="3814763" y="4237038"/>
          <p14:tracePt t="387225" x="3814763" y="4314825"/>
          <p14:tracePt t="387241" x="3836988" y="4394200"/>
          <p14:tracePt t="387258" x="3871913" y="4543425"/>
          <p14:tracePt t="387276" x="3886200" y="4622800"/>
          <p14:tracePt t="387291" x="3908425" y="4694238"/>
          <p14:tracePt t="387309" x="3908425" y="4772025"/>
          <p14:tracePt t="387324" x="3908425" y="4843463"/>
          <p14:tracePt t="387342" x="3908425" y="4937125"/>
          <p14:tracePt t="387358" x="3908425" y="5029200"/>
          <p14:tracePt t="387375" x="3908425" y="5094288"/>
          <p14:tracePt t="387392" x="3908425" y="5172075"/>
          <p14:tracePt t="387409" x="3908425" y="5237163"/>
          <p14:tracePt t="387426" x="3908425" y="5300663"/>
          <p14:tracePt t="387441" x="3908425" y="5322888"/>
          <p14:tracePt t="387441" x="3908425" y="5351463"/>
          <p14:tracePt t="387459" x="3908425" y="5386388"/>
          <p14:tracePt t="387475" x="3900488" y="5408613"/>
          <p14:tracePt t="387492" x="3894138" y="5443538"/>
          <p14:tracePt t="387508" x="3865563" y="5486400"/>
          <p14:tracePt t="387525" x="3836988" y="5551488"/>
          <p14:tracePt t="387542" x="3822700" y="5580063"/>
          <p14:tracePt t="387558" x="3808413" y="5614988"/>
          <p14:tracePt t="387575" x="3800475" y="5622925"/>
          <p14:tracePt t="387591" x="3786188" y="5643563"/>
          <p14:tracePt t="387607" x="3779838" y="5686425"/>
          <p14:tracePt t="387624" x="3757613" y="5722938"/>
          <p14:tracePt t="387642" x="3743325" y="5757863"/>
          <p14:tracePt t="387658" x="3736975" y="5765800"/>
          <p14:tracePt t="387675" x="3722688" y="5780088"/>
          <p14:tracePt t="387692" x="3708400" y="5794375"/>
          <p14:tracePt t="387707" x="3700463" y="5800725"/>
          <p14:tracePt t="387724" x="3694113" y="5808663"/>
          <p14:tracePt t="387741" x="3686175" y="5815013"/>
          <p14:tracePt t="387758" x="3679825" y="5815013"/>
          <p14:tracePt t="387811" x="3671888" y="5822950"/>
          <p14:tracePt t="387858" x="3665538" y="5822950"/>
          <p14:tracePt t="387867" x="3636963" y="5822950"/>
          <p14:tracePt t="387876" x="3629025" y="5822950"/>
          <p14:tracePt t="387876" x="3586163" y="5822950"/>
          <p14:tracePt t="387891" x="3571875" y="5822950"/>
          <p14:tracePt t="387947" x="3557588" y="5822950"/>
          <p14:tracePt t="387979" x="3551238" y="5822950"/>
          <p14:tracePt t="387987" x="3536950" y="5822950"/>
          <p14:tracePt t="387995" x="3522663" y="5822950"/>
          <p14:tracePt t="388007" x="3508375" y="5822950"/>
          <p14:tracePt t="388115" x="3494088" y="5815013"/>
          <p14:tracePt t="388147" x="3494088" y="5786438"/>
          <p14:tracePt t="388154" x="3486150" y="5780088"/>
          <p14:tracePt t="388155" x="3471863" y="5751513"/>
          <p14:tracePt t="388173" x="3471863" y="5737225"/>
          <p14:tracePt t="388190" x="3465513" y="5708650"/>
          <p14:tracePt t="388206" x="3465513" y="5672138"/>
          <p14:tracePt t="388224" x="3465513" y="5600700"/>
          <p14:tracePt t="388240" x="3465513" y="5514975"/>
          <p14:tracePt t="388256" x="3465513" y="5437188"/>
          <p14:tracePt t="388273" x="3465513" y="5380038"/>
          <p14:tracePt t="388290" x="3443288" y="5286375"/>
          <p14:tracePt t="388307" x="3422650" y="5208588"/>
          <p14:tracePt t="388323" x="3386138" y="5108575"/>
          <p14:tracePt t="388341" x="3357563" y="5008563"/>
          <p14:tracePt t="388356" x="3294063" y="4872038"/>
          <p14:tracePt t="388373" x="3243263" y="4743450"/>
          <p14:tracePt t="388391" x="3208338" y="4600575"/>
          <p14:tracePt t="388408" x="3165475" y="4479925"/>
          <p14:tracePt t="388424" x="3128963" y="4365625"/>
          <p14:tracePt t="388440" x="3108325" y="4279900"/>
          <p14:tracePt t="388457" x="3100388" y="4171950"/>
          <p14:tracePt t="388473" x="3100388" y="4094163"/>
          <p14:tracePt t="388490" x="3065463" y="4022725"/>
          <p14:tracePt t="388490" x="3065463" y="3979863"/>
          <p14:tracePt t="388507" x="3057525" y="3894138"/>
          <p14:tracePt t="388523" x="3057525" y="3800475"/>
          <p14:tracePt t="388539" x="3057525" y="3736975"/>
          <p14:tracePt t="388556" x="3057525" y="3643313"/>
          <p14:tracePt t="388573" x="3057525" y="3543300"/>
          <p14:tracePt t="388589" x="3071813" y="3451225"/>
          <p14:tracePt t="388606" x="3122613" y="3351213"/>
          <p14:tracePt t="388622" x="3157538" y="3271838"/>
          <p14:tracePt t="388640" x="3200400" y="3194050"/>
          <p14:tracePt t="388657" x="3208338" y="3165475"/>
          <p14:tracePt t="388672" x="3236913" y="3128963"/>
          <p14:tracePt t="388690" x="3251200" y="3071813"/>
          <p14:tracePt t="388706" x="3279775" y="3008313"/>
          <p14:tracePt t="388723" x="3294063" y="2979738"/>
          <p14:tracePt t="388739" x="3314700" y="2951163"/>
          <p14:tracePt t="388757" x="3328988" y="2922588"/>
          <p14:tracePt t="388773" x="3343275" y="2908300"/>
          <p14:tracePt t="388790" x="3351213" y="2900363"/>
          <p14:tracePt t="388806" x="3365500" y="2886075"/>
          <p14:tracePt t="388851" x="3371850" y="2879725"/>
          <p14:tracePt t="388859" x="3386138" y="2857500"/>
          <p14:tracePt t="388860" x="3394075" y="2851150"/>
          <p14:tracePt t="388872" x="3400425" y="2843213"/>
          <p14:tracePt t="388889" x="3414713" y="2836863"/>
          <p14:tracePt t="388923" x="3429000" y="2822575"/>
          <p14:tracePt t="388987" x="3429000" y="2814638"/>
          <p14:tracePt t="389043" x="3436938" y="2808288"/>
          <p14:tracePt t="389347" x="3443288" y="2808288"/>
          <p14:tracePt t="389355" x="3457575" y="2808288"/>
          <p14:tracePt t="389411" x="3471863" y="2808288"/>
          <p14:tracePt t="389426" x="3486150" y="2808288"/>
          <p14:tracePt t="389434" x="3500438" y="2808288"/>
          <p14:tracePt t="389443" x="3508375" y="2808288"/>
          <p14:tracePt t="389454" x="3514725" y="2808288"/>
          <p14:tracePt t="389515" x="3522663" y="2814638"/>
          <p14:tracePt t="389579" x="3536950" y="2814638"/>
          <p14:tracePt t="389595" x="3543300" y="2814638"/>
          <p14:tracePt t="389635" x="3551238" y="2822575"/>
          <p14:tracePt t="389651" x="3551238" y="2828925"/>
          <p14:tracePt t="389659" x="3557588" y="2836863"/>
          <p14:tracePt t="389708" x="3557588" y="2843213"/>
          <p14:tracePt t="389714" x="3565525" y="2851150"/>
          <p14:tracePt t="389731" x="3579813" y="2879725"/>
          <p14:tracePt t="389747" x="3579813" y="2886075"/>
          <p14:tracePt t="389763" x="3586163" y="2894013"/>
          <p14:tracePt t="389771" x="3586163" y="2908300"/>
          <p14:tracePt t="389779" x="3594100" y="2922588"/>
          <p14:tracePt t="389907" x="3600450" y="2928938"/>
          <p14:tracePt t="389922" x="3614738" y="2957513"/>
          <p14:tracePt t="389931" x="3622675" y="2965450"/>
          <p14:tracePt t="389940" x="3622675" y="2971800"/>
          <p14:tracePt t="389955" x="3629025" y="3008313"/>
          <p14:tracePt t="389971" x="3636963" y="3036888"/>
          <p14:tracePt t="389987" x="3636963" y="3043238"/>
          <p14:tracePt t="390004" x="3643313" y="3071813"/>
          <p14:tracePt t="390021" x="3657600" y="3114675"/>
          <p14:tracePt t="390038" x="3671888" y="3171825"/>
          <p14:tracePt t="390055" x="3671888" y="3214688"/>
          <p14:tracePt t="390070" x="3679825" y="3271838"/>
          <p14:tracePt t="390088" x="3679825" y="3351213"/>
          <p14:tracePt t="390104" x="3679825" y="3394075"/>
          <p14:tracePt t="390121" x="3686175" y="3443288"/>
          <p14:tracePt t="390137" x="3686175" y="3494088"/>
          <p14:tracePt t="390154" x="3686175" y="3536950"/>
          <p14:tracePt t="390171" x="3686175" y="3571875"/>
          <p14:tracePt t="390187" x="3686175" y="3608388"/>
          <p14:tracePt t="390204" x="3686175" y="3636963"/>
          <p14:tracePt t="390221" x="3686175" y="3665538"/>
          <p14:tracePt t="390237" x="3686175" y="3708400"/>
          <p14:tracePt t="390253" x="3686175" y="3736975"/>
          <p14:tracePt t="390271" x="3708400" y="3765550"/>
          <p14:tracePt t="390288" x="3708400" y="3808413"/>
          <p14:tracePt t="390303" x="3708400" y="3829050"/>
          <p14:tracePt t="390320" x="3708400" y="3894138"/>
          <p14:tracePt t="390337" x="3708400" y="3951288"/>
          <p14:tracePt t="390355" x="3708400" y="4022725"/>
          <p14:tracePt t="390370" x="3714750" y="4122738"/>
          <p14:tracePt t="390388" x="3714750" y="4186238"/>
          <p14:tracePt t="390404" x="3714750" y="4257675"/>
          <p14:tracePt t="390420" x="3714750" y="4300538"/>
          <p14:tracePt t="390437" x="3714750" y="4329113"/>
          <p14:tracePt t="390454" x="3714750" y="4357688"/>
          <p14:tracePt t="390470" x="3714750" y="4371975"/>
          <p14:tracePt t="390487" x="3722688" y="4386263"/>
          <p14:tracePt t="390504" x="3722688" y="4394200"/>
          <p14:tracePt t="390520" x="3722688" y="4408488"/>
          <p14:tracePt t="390537" x="3722688" y="4451350"/>
          <p14:tracePt t="390553" x="3736975" y="4500563"/>
          <p14:tracePt t="390553" x="3736975" y="4514850"/>
          <p14:tracePt t="390571" x="3757613" y="4572000"/>
          <p14:tracePt t="390587" x="3757613" y="4608513"/>
          <p14:tracePt t="390603" x="3757613" y="4629150"/>
          <p14:tracePt t="390620" x="3765550" y="4657725"/>
          <p14:tracePt t="390636" x="3765550" y="4679950"/>
          <p14:tracePt t="390653" x="3765550" y="4729163"/>
          <p14:tracePt t="390670" x="3765550" y="4786313"/>
          <p14:tracePt t="390687" x="3765550" y="4829175"/>
          <p14:tracePt t="390703" x="3765550" y="4857750"/>
          <p14:tracePt t="390720" x="3765550" y="4879975"/>
          <p14:tracePt t="390736" x="3765550" y="4900613"/>
          <p14:tracePt t="390754" x="3765550" y="4914900"/>
          <p14:tracePt t="390769" x="3765550" y="4943475"/>
          <p14:tracePt t="390787" x="3751263" y="5029200"/>
          <p14:tracePt t="390804" x="3751263" y="5086350"/>
          <p14:tracePt t="390819" x="3743325" y="5114925"/>
          <p14:tracePt t="390837" x="3743325" y="5129213"/>
          <p14:tracePt t="390853" x="3736975" y="5165725"/>
          <p14:tracePt t="390870" x="3736975" y="5194300"/>
          <p14:tracePt t="390886" x="3722688" y="5229225"/>
          <p14:tracePt t="390904" x="3722688" y="5265738"/>
          <p14:tracePt t="390920" x="3722688" y="5300663"/>
          <p14:tracePt t="390936" x="3714750" y="5351463"/>
          <p14:tracePt t="390953" x="3714750" y="5408613"/>
          <p14:tracePt t="390970" x="3714750" y="5437188"/>
          <p14:tracePt t="390970" x="3700463" y="5451475"/>
          <p14:tracePt t="390988" x="3700463" y="5465763"/>
          <p14:tracePt t="391004" x="3694113" y="5486400"/>
          <p14:tracePt t="391020" x="3694113" y="5500688"/>
          <p14:tracePt t="391036" x="3694113" y="5537200"/>
          <p14:tracePt t="391053" x="3679825" y="5557838"/>
          <p14:tracePt t="391069" x="3671888" y="5586413"/>
          <p14:tracePt t="391086" x="3665538" y="5608638"/>
          <p14:tracePt t="391102" x="3657600" y="5629275"/>
          <p14:tracePt t="391146" x="3657600" y="5643563"/>
          <p14:tracePt t="391187" x="3657600" y="5651500"/>
          <p14:tracePt t="391195" x="3657600" y="5657850"/>
          <p14:tracePt t="391199" x="3657600" y="5665788"/>
          <p14:tracePt t="391206" x="3657600" y="5694363"/>
          <p14:tracePt t="391219" x="3657600" y="5700713"/>
          <p14:tracePt t="391259" x="3657600" y="5722938"/>
          <p14:tracePt t="391267" x="3657600" y="5729288"/>
          <p14:tracePt t="391273" x="3651250" y="5757863"/>
          <p14:tracePt t="391285" x="3643313" y="5765800"/>
          <p14:tracePt t="391303" x="3643313" y="5780088"/>
          <p14:tracePt t="391346" x="3629025" y="5794375"/>
          <p14:tracePt t="391379" x="3622675" y="5800725"/>
          <p14:tracePt t="391395" x="3614738" y="5808663"/>
          <p14:tracePt t="391403" x="3608388" y="5815013"/>
          <p14:tracePt t="391419" x="3600450" y="5815013"/>
          <p14:tracePt t="391422" x="3571875" y="5815013"/>
          <p14:tracePt t="391436" x="3557588" y="5815013"/>
          <p14:tracePt t="391452" x="3543300" y="5800725"/>
          <p14:tracePt t="391468" x="3514725" y="5794375"/>
          <p14:tracePt t="391485" x="3508375" y="5772150"/>
          <p14:tracePt t="391503" x="3500438" y="5765800"/>
          <p14:tracePt t="391519" x="3494088" y="5757863"/>
          <p14:tracePt t="391564" x="3486150" y="5751513"/>
          <p14:tracePt t="391564" x="3486150" y="5743575"/>
          <p14:tracePt t="391579" x="3479800" y="5729288"/>
          <p14:tracePt t="391587" x="3471863" y="5722938"/>
          <p14:tracePt t="391595" x="3465513" y="5708650"/>
          <p14:tracePt t="391603" x="3457575" y="5686425"/>
          <p14:tracePt t="391603" x="3451225" y="5672138"/>
          <p14:tracePt t="391619" x="3443288" y="5651500"/>
          <p14:tracePt t="391635" x="3429000" y="5622925"/>
          <p14:tracePt t="391653" x="3429000" y="5586413"/>
          <p14:tracePt t="391668" x="3422650" y="5522913"/>
          <p14:tracePt t="391686" x="3400425" y="5408613"/>
          <p14:tracePt t="391701" x="3400425" y="5365750"/>
          <p14:tracePt t="391718" x="3400425" y="5308600"/>
          <p14:tracePt t="391735" x="3400425" y="5257800"/>
          <p14:tracePt t="391752" x="3400425" y="5200650"/>
          <p14:tracePt t="391769" x="3400425" y="5157788"/>
          <p14:tracePt t="391785" x="3400425" y="5114925"/>
          <p14:tracePt t="391802" x="3400425" y="5094288"/>
          <p14:tracePt t="391818" x="3414713" y="5014913"/>
          <p14:tracePt t="391836" x="3422650" y="4957763"/>
          <p14:tracePt t="391851" x="3443288" y="4894263"/>
          <p14:tracePt t="391869" x="3443288" y="4829175"/>
          <p14:tracePt t="391884" x="3451225" y="4772025"/>
          <p14:tracePt t="391902" x="3457575" y="4694238"/>
          <p14:tracePt t="391918" x="3457575" y="4637088"/>
          <p14:tracePt t="391935" x="3457575" y="4572000"/>
          <p14:tracePt t="391952" x="3457575" y="4508500"/>
          <p14:tracePt t="391968" x="3457575" y="4451350"/>
          <p14:tracePt t="391985" x="3457575" y="4365625"/>
          <p14:tracePt t="392001" x="3457575" y="4294188"/>
          <p14:tracePt t="392001" x="3457575" y="4257675"/>
          <p14:tracePt t="392019" x="3457575" y="4222750"/>
          <p14:tracePt t="392034" x="3457575" y="4114800"/>
          <p14:tracePt t="392052" x="3457575" y="4051300"/>
          <p14:tracePt t="392068" x="3457575" y="3943350"/>
          <p14:tracePt t="392084" x="3457575" y="3786188"/>
          <p14:tracePt t="392101" x="3457575" y="3679825"/>
          <p14:tracePt t="392118" x="3457575" y="3629025"/>
          <p14:tracePt t="392135" x="3457575" y="3571875"/>
          <p14:tracePt t="392151" x="3457575" y="3508375"/>
          <p14:tracePt t="392168" x="3457575" y="3451225"/>
          <p14:tracePt t="392184" x="3457575" y="3394075"/>
          <p14:tracePt t="392201" x="3457575" y="3343275"/>
          <p14:tracePt t="392217" x="3457575" y="3251200"/>
          <p14:tracePt t="392234" x="3486150" y="3157538"/>
          <p14:tracePt t="392252" x="3486150" y="3114675"/>
          <p14:tracePt t="392267" x="3486150" y="3079750"/>
          <p14:tracePt t="392284" x="3486150" y="3043238"/>
          <p14:tracePt t="392301" x="3486150" y="3028950"/>
          <p14:tracePt t="392318" x="3486150" y="3008313"/>
          <p14:tracePt t="392334" x="3486150" y="2986088"/>
          <p14:tracePt t="392351" x="3486150" y="2965450"/>
          <p14:tracePt t="392368" x="3486150" y="2951163"/>
          <p14:tracePt t="392384" x="3486150" y="2928938"/>
          <p14:tracePt t="392402" x="3486150" y="2914650"/>
          <p14:tracePt t="392418" x="3500438" y="2894013"/>
          <p14:tracePt t="392418" x="3500438" y="2886075"/>
          <p14:tracePt t="392435" x="3500438" y="2871788"/>
          <p14:tracePt t="392451" x="3500438" y="2851150"/>
          <p14:tracePt t="392468" x="3500438" y="2843213"/>
          <p14:tracePt t="392484" x="3508375" y="2836863"/>
          <p14:tracePt t="392891" x="3514725" y="2828925"/>
          <p14:tracePt t="392899" x="3522663" y="2828925"/>
          <p14:tracePt t="392907" x="3529013" y="2828925"/>
          <p14:tracePt t="392939" x="3536950" y="2828925"/>
          <p14:tracePt t="393044" x="3543300" y="2828925"/>
          <p14:tracePt t="393059" x="3557588" y="2828925"/>
          <p14:tracePt t="393075" x="3565525" y="2828925"/>
          <p14:tracePt t="393091" x="3571875" y="2828925"/>
          <p14:tracePt t="393107" x="3579813" y="2828925"/>
          <p14:tracePt t="393123" x="3594100" y="2828925"/>
          <p14:tracePt t="393155" x="3614738" y="2836863"/>
          <p14:tracePt t="393163" x="3622675" y="2857500"/>
          <p14:tracePt t="393171" x="3629025" y="2865438"/>
          <p14:tracePt t="393179" x="3629025" y="2879725"/>
          <p14:tracePt t="393187" x="3657600" y="2922588"/>
          <p14:tracePt t="393200" x="3679825" y="2994025"/>
          <p14:tracePt t="393217" x="3679825" y="3028950"/>
          <p14:tracePt t="393233" x="3708400" y="3086100"/>
          <p14:tracePt t="393251" x="3708400" y="3136900"/>
          <p14:tracePt t="393266" x="3714750" y="3257550"/>
          <p14:tracePt t="393283" x="3714750" y="3336925"/>
          <p14:tracePt t="393300" x="3714750" y="3436938"/>
          <p14:tracePt t="393317" x="3714750" y="3543300"/>
          <p14:tracePt t="393332" x="3714750" y="3651250"/>
          <p14:tracePt t="393350" x="3714750" y="3729038"/>
          <p14:tracePt t="393366" x="3714750" y="3779838"/>
          <p14:tracePt t="393382" x="3714750" y="3829050"/>
          <p14:tracePt t="393400" x="3714750" y="3857625"/>
          <p14:tracePt t="393416" x="3714750" y="3951288"/>
          <p14:tracePt t="393432" x="3714750" y="4037013"/>
          <p14:tracePt t="393449" x="3714750" y="4143375"/>
          <p14:tracePt t="393466" x="3714750" y="4229100"/>
          <p14:tracePt t="393483" x="3714750" y="4257675"/>
          <p14:tracePt t="393500" x="3714750" y="4294188"/>
          <p14:tracePt t="393517" x="3722688" y="4300538"/>
          <p14:tracePt t="393532" x="3722688" y="4322763"/>
          <p14:tracePt t="393549" x="3722688" y="4337050"/>
          <p14:tracePt t="393566" x="3736975" y="4365625"/>
          <p14:tracePt t="393583" x="3736975" y="4379913"/>
          <p14:tracePt t="393599" x="3736975" y="4386263"/>
          <p14:tracePt t="393715" x="3736975" y="4400550"/>
          <p14:tracePt t="394003" x="3743325" y="4408488"/>
          <p14:tracePt t="394307" x="3751263" y="4414838"/>
          <p14:tracePt t="394451" x="3765550" y="4422775"/>
          <p14:tracePt t="398659" x="3771900" y="4429125"/>
          <p14:tracePt t="398675" x="3779838" y="4437063"/>
          <p14:tracePt t="399267" x="3794125" y="4451350"/>
          <p14:tracePt t="399283" x="3800475" y="4457700"/>
          <p14:tracePt t="399291" x="3808413" y="4457700"/>
          <p14:tracePt t="399296" x="3814763" y="4457700"/>
          <p14:tracePt t="399307" x="3843338" y="4457700"/>
          <p14:tracePt t="399325" x="3871913" y="4471988"/>
          <p14:tracePt t="399556" x="3900488" y="4471988"/>
          <p14:tracePt t="399683" x="3908425" y="4471988"/>
          <p14:tracePt t="399699" x="3937000" y="4471988"/>
          <p14:tracePt t="399704" x="3957638" y="4471988"/>
          <p14:tracePt t="399708" x="4029075" y="4471988"/>
          <p14:tracePt t="399723" x="4079875" y="4471988"/>
          <p14:tracePt t="399741" x="4143375" y="4486275"/>
          <p14:tracePt t="399756" x="4271963" y="4522788"/>
          <p14:tracePt t="399773" x="4400550" y="4557713"/>
          <p14:tracePt t="399790" x="4551363" y="4614863"/>
          <p14:tracePt t="399807" x="4608513" y="4637088"/>
          <p14:tracePt t="399824" x="4694238" y="4679950"/>
          <p14:tracePt t="399840" x="4751388" y="4714875"/>
          <p14:tracePt t="399857" x="4800600" y="4737100"/>
          <p14:tracePt t="399873" x="4843463" y="4765675"/>
          <p14:tracePt t="399890" x="4886325" y="4786313"/>
          <p14:tracePt t="399906" x="4929188" y="4794250"/>
          <p14:tracePt t="399923" x="4951413" y="4814888"/>
          <p14:tracePt t="399963" x="4965700" y="4822825"/>
          <p14:tracePt t="399964" x="4986338" y="4829175"/>
          <p14:tracePt t="399974" x="5008563" y="4829175"/>
          <p14:tracePt t="399989" x="5065713" y="4851400"/>
          <p14:tracePt t="400008" x="5157788" y="4872038"/>
          <p14:tracePt t="400023" x="5308600" y="4922838"/>
          <p14:tracePt t="400040" x="5480050" y="4937125"/>
          <p14:tracePt t="400057" x="5643563" y="4972050"/>
          <p14:tracePt t="400073" x="5772150" y="4986338"/>
          <p14:tracePt t="400090" x="5822950" y="4994275"/>
          <p14:tracePt t="400106" x="5908675" y="4994275"/>
          <p14:tracePt t="400123" x="5965825" y="4994275"/>
          <p14:tracePt t="400139" x="6057900" y="4979988"/>
          <p14:tracePt t="400157" x="6122988" y="4979988"/>
          <p14:tracePt t="400173" x="6200775" y="4972050"/>
          <p14:tracePt t="400191" x="6265863" y="4972050"/>
          <p14:tracePt t="400206" x="6323013" y="4972050"/>
          <p14:tracePt t="400222" x="6386513" y="4994275"/>
          <p14:tracePt t="400239" x="6451600" y="5029200"/>
          <p14:tracePt t="400256" x="6508750" y="5065713"/>
          <p14:tracePt t="400274" x="6551613" y="5086350"/>
          <p14:tracePt t="400289" x="6615113" y="5129213"/>
          <p14:tracePt t="400289" x="6629400" y="5137150"/>
          <p14:tracePt t="400307" x="6657975" y="5151438"/>
          <p14:tracePt t="400323" x="6708775" y="5172075"/>
          <p14:tracePt t="400340" x="6729413" y="5200650"/>
          <p14:tracePt t="400356" x="6757988" y="5222875"/>
          <p14:tracePt t="400373" x="6786563" y="5257800"/>
          <p14:tracePt t="400390" x="6800850" y="5294313"/>
          <p14:tracePt t="400407" x="6800850" y="5329238"/>
          <p14:tracePt t="400423" x="6800850" y="5343525"/>
          <p14:tracePt t="400440" x="6800850" y="5351463"/>
          <p14:tracePt t="400456" x="6794500" y="5380038"/>
          <p14:tracePt t="400472" x="6780213" y="5386388"/>
          <p14:tracePt t="400490" x="6772275" y="5386388"/>
          <p14:tracePt t="400506" x="6708775" y="5422900"/>
          <p14:tracePt t="400523" x="6651625" y="5443538"/>
          <p14:tracePt t="400539" x="6565900" y="5486400"/>
          <p14:tracePt t="400555" x="6486525" y="5494338"/>
          <p14:tracePt t="400573" x="6429375" y="5522913"/>
          <p14:tracePt t="400590" x="6380163" y="5537200"/>
          <p14:tracePt t="400606" x="6323013" y="5543550"/>
          <p14:tracePt t="400623" x="6272213" y="5565775"/>
          <p14:tracePt t="400640" x="6251575" y="5572125"/>
          <p14:tracePt t="400655" x="6215063" y="5572125"/>
          <p14:tracePt t="400673" x="6165850" y="5580063"/>
          <p14:tracePt t="400689" x="6065838" y="5580063"/>
          <p14:tracePt t="400705" x="5922963" y="5580063"/>
          <p14:tracePt t="400722" x="5722938" y="5614988"/>
          <p14:tracePt t="400739" x="5629275" y="5629275"/>
          <p14:tracePt t="400756" x="5572125" y="5637213"/>
          <p14:tracePt t="400772" x="5529263" y="5643563"/>
          <p14:tracePt t="400789" x="5494338" y="5643563"/>
          <p14:tracePt t="400805" x="5451475" y="5665788"/>
          <p14:tracePt t="400822" x="5386388" y="5680075"/>
          <p14:tracePt t="400838" x="5286375" y="5715000"/>
          <p14:tracePt t="400855" x="5186363" y="5737225"/>
          <p14:tracePt t="400872" x="5122863" y="5743575"/>
          <p14:tracePt t="400888" x="5086350" y="5743575"/>
          <p14:tracePt t="400906" x="5043488" y="5757863"/>
          <p14:tracePt t="400921" x="5014913" y="5772150"/>
          <p14:tracePt t="400939" x="4972050" y="5772150"/>
          <p14:tracePt t="400956" x="4914900" y="5780088"/>
          <p14:tracePt t="400972" x="4857750" y="5786438"/>
          <p14:tracePt t="400989" x="4814888" y="5786438"/>
          <p14:tracePt t="401006" x="4786313" y="5808663"/>
          <p14:tracePt t="401022" x="4779963" y="5808663"/>
          <p14:tracePt t="401146" x="4814888" y="5808663"/>
          <p14:tracePt t="401154" x="4829175" y="5808663"/>
          <p14:tracePt t="401163" x="4857750" y="5808663"/>
          <p14:tracePt t="401170" x="4872038" y="5808663"/>
          <p14:tracePt t="401178" x="4943475" y="5808663"/>
          <p14:tracePt t="401189" x="5008563" y="5808663"/>
          <p14:tracePt t="401205" x="5072063" y="5808663"/>
          <p14:tracePt t="401222" x="5114925" y="5808663"/>
          <p14:tracePt t="401238" x="5137150" y="5808663"/>
          <p14:tracePt t="401255" x="5151438" y="5808663"/>
          <p14:tracePt t="401272" x="5157788" y="5808663"/>
          <p14:tracePt t="401288" x="5186363" y="5808663"/>
          <p14:tracePt t="401305" x="5237163" y="5808663"/>
          <p14:tracePt t="401321" x="5343525" y="5800725"/>
          <p14:tracePt t="401339" x="5500688" y="5780088"/>
          <p14:tracePt t="401355" x="5614988" y="5743575"/>
          <p14:tracePt t="401371" x="5643563" y="5743575"/>
          <p14:tracePt t="401389" x="5651500" y="5737225"/>
          <p14:tracePt t="401427" x="5657850" y="5729288"/>
          <p14:tracePt t="401435" x="5672138" y="5729288"/>
          <p14:tracePt t="401443" x="5729288" y="5715000"/>
          <p14:tracePt t="401455" x="5822950" y="5694363"/>
          <p14:tracePt t="401471" x="5937250" y="5657850"/>
          <p14:tracePt t="401488" x="6072188" y="5594350"/>
          <p14:tracePt t="401505" x="6200775" y="5572125"/>
          <p14:tracePt t="401521" x="6329363" y="5522913"/>
          <p14:tracePt t="401537" x="6400800" y="5514975"/>
          <p14:tracePt t="401554" x="6423025" y="5508625"/>
          <p14:tracePt t="401619" x="6437313" y="5508625"/>
          <p14:tracePt t="401628" x="6457950" y="5494338"/>
          <p14:tracePt t="401628" x="6472238" y="5480050"/>
          <p14:tracePt t="401643" x="6500813" y="5480050"/>
          <p14:tracePt t="401654" x="6557963" y="5457825"/>
          <p14:tracePt t="401654" x="6651625" y="5422900"/>
          <p14:tracePt t="401670" x="6700838" y="5408613"/>
          <p14:tracePt t="401687" x="6723063" y="5394325"/>
          <p14:tracePt t="401704" x="6737350" y="5386388"/>
          <p14:tracePt t="401721" x="6743700" y="5380038"/>
          <p14:tracePt t="401737" x="6780213" y="5351463"/>
          <p14:tracePt t="401737" x="6786563" y="5343525"/>
          <p14:tracePt t="401755" x="6829425" y="5308600"/>
          <p14:tracePt t="401771" x="6858000" y="5294313"/>
          <p14:tracePt t="401788" x="6886575" y="5257800"/>
          <p14:tracePt t="401804" x="6900863" y="5243513"/>
          <p14:tracePt t="401821" x="6908800" y="5237163"/>
          <p14:tracePt t="401923" x="6908800" y="5229225"/>
          <p14:tracePt t="401931" x="6880225" y="5222875"/>
          <p14:tracePt t="401936" x="6837363" y="5214938"/>
          <p14:tracePt t="401953" x="6715125" y="5172075"/>
          <p14:tracePt t="401972" x="6523038" y="5157788"/>
          <p14:tracePt t="401987" x="6365875" y="5157788"/>
          <p14:tracePt t="402003" x="6286500" y="5157788"/>
          <p14:tracePt t="402020" x="6208713" y="5157788"/>
          <p14:tracePt t="402037" x="6151563" y="5157788"/>
          <p14:tracePt t="402054" x="6129338" y="5157788"/>
          <p14:tracePt t="402070" x="6115050" y="5157788"/>
          <p14:tracePt t="402087" x="6108700" y="5157788"/>
          <p14:tracePt t="402104" x="6065838" y="5151438"/>
          <p14:tracePt t="402121" x="5980113" y="5108575"/>
          <p14:tracePt t="402137" x="5865813" y="5051425"/>
          <p14:tracePt t="402154" x="5757863" y="5000625"/>
          <p14:tracePt t="402170" x="5614988" y="4922838"/>
          <p14:tracePt t="402188" x="5557838" y="4872038"/>
          <p14:tracePt t="402204" x="5486400" y="4822825"/>
          <p14:tracePt t="402220" x="5437188" y="4772025"/>
          <p14:tracePt t="402237" x="5394325" y="4729163"/>
          <p14:tracePt t="402254" x="5343525" y="4686300"/>
          <p14:tracePt t="402270" x="5314950" y="4665663"/>
          <p14:tracePt t="402287" x="5300663" y="4657725"/>
          <p14:tracePt t="402304" x="5265738" y="4643438"/>
          <p14:tracePt t="402320" x="5229225" y="4608513"/>
          <p14:tracePt t="402336" x="5194300" y="4572000"/>
          <p14:tracePt t="402353" x="5151438" y="4514850"/>
          <p14:tracePt t="402369" x="5057775" y="4422775"/>
          <p14:tracePt t="402387" x="5029200" y="4379913"/>
          <p14:tracePt t="402404" x="4986338" y="4337050"/>
          <p14:tracePt t="402421" x="4957763" y="4286250"/>
          <p14:tracePt t="402436" x="4929188" y="4243388"/>
          <p14:tracePt t="402454" x="4886325" y="4157663"/>
          <p14:tracePt t="402470" x="4837113" y="4086225"/>
          <p14:tracePt t="402486" x="4779963" y="4029075"/>
          <p14:tracePt t="402504" x="4729163" y="3971925"/>
          <p14:tracePt t="402520" x="4679950" y="3908425"/>
          <p14:tracePt t="402537" x="4651375" y="3851275"/>
          <p14:tracePt t="402552" x="4622800" y="3829050"/>
          <p14:tracePt t="402571" x="4579938" y="3779838"/>
          <p14:tracePt t="402586" x="4522788" y="3714750"/>
          <p14:tracePt t="402603" x="4479925" y="3671888"/>
          <p14:tracePt t="402619" x="4429125" y="3608388"/>
          <p14:tracePt t="402636" x="4371975" y="3529013"/>
          <p14:tracePt t="402652" x="4329113" y="3451225"/>
          <p14:tracePt t="402669" x="4294188" y="3394075"/>
          <p14:tracePt t="402686" x="4271963" y="3314700"/>
          <p14:tracePt t="402703" x="4237038" y="3257550"/>
          <p14:tracePt t="402720" x="4222750" y="3222625"/>
          <p14:tracePt t="402736" x="4208463" y="3194050"/>
          <p14:tracePt t="402753" x="4194175" y="3179763"/>
          <p14:tracePt t="402769" x="4179888" y="3143250"/>
          <p14:tracePt t="402786" x="4157663" y="3122613"/>
          <p14:tracePt t="402802" x="4143375" y="3108325"/>
          <p14:tracePt t="402819" x="4137025" y="3094038"/>
          <p14:tracePt t="402836" x="4129088" y="3086100"/>
          <p14:tracePt t="402853" x="4122738" y="3079750"/>
          <p14:tracePt t="402957" x="4114800" y="3079750"/>
          <p14:tracePt t="403019" x="4108450" y="3086100"/>
          <p14:tracePt t="403027" x="4108450" y="3143250"/>
          <p14:tracePt t="403035" x="4108450" y="3157538"/>
          <p14:tracePt t="403043" x="4108450" y="3200400"/>
          <p14:tracePt t="403052" x="4108450" y="3236913"/>
          <p14:tracePt t="403068" x="4108450" y="3279775"/>
          <p14:tracePt t="403086" x="4137025" y="3357563"/>
          <p14:tracePt t="403102" x="4179888" y="3443288"/>
          <p14:tracePt t="403119" x="4194175" y="3479800"/>
          <p14:tracePt t="403135" x="4214813" y="3500438"/>
          <p14:tracePt t="403152" x="4229100" y="3514725"/>
          <p14:tracePt t="403169" x="4237038" y="3522663"/>
          <p14:tracePt t="403185" x="4243388" y="3536950"/>
          <p14:tracePt t="403202" x="4265613" y="3557588"/>
          <p14:tracePt t="403219" x="4329113" y="3571875"/>
          <p14:tracePt t="403236" x="4371975" y="3594100"/>
          <p14:tracePt t="403252" x="4451350" y="3622675"/>
          <p14:tracePt t="403268" x="4572000" y="3671888"/>
          <p14:tracePt t="403285" x="4686300" y="3714750"/>
          <p14:tracePt t="403302" x="4814888" y="3743325"/>
          <p14:tracePt t="403319" x="4894263" y="3765550"/>
          <p14:tracePt t="403335" x="4951413" y="3771900"/>
          <p14:tracePt t="403352" x="5037138" y="3771900"/>
          <p14:tracePt t="403368" x="5151438" y="3779838"/>
          <p14:tracePt t="403386" x="5294313" y="3814763"/>
          <p14:tracePt t="403402" x="5400675" y="3829050"/>
          <p14:tracePt t="403402" x="5494338" y="3843338"/>
          <p14:tracePt t="403418" x="5572125" y="3871913"/>
          <p14:tracePt t="403435" x="5629275" y="3886200"/>
          <p14:tracePt t="403452" x="5694363" y="3886200"/>
          <p14:tracePt t="403468" x="5751513" y="3900488"/>
          <p14:tracePt t="403484" x="5865813" y="3951288"/>
          <p14:tracePt t="403502" x="6051550" y="4051300"/>
          <p14:tracePt t="403518" x="6200775" y="4114800"/>
          <p14:tracePt t="403535" x="6337300" y="4186238"/>
          <p14:tracePt t="403552" x="6408738" y="4229100"/>
          <p14:tracePt t="403568" x="6437313" y="4243388"/>
          <p14:tracePt t="403584" x="6472238" y="4271963"/>
          <p14:tracePt t="403602" x="6543675" y="4322763"/>
          <p14:tracePt t="403618" x="6715125" y="4471988"/>
          <p14:tracePt t="403635" x="6786563" y="4537075"/>
          <p14:tracePt t="403652" x="6851650" y="4594225"/>
          <p14:tracePt t="403668" x="6880225" y="4651375"/>
          <p14:tracePt t="403686" x="6929438" y="4722813"/>
          <p14:tracePt t="403701" x="6958013" y="4772025"/>
          <p14:tracePt t="403718" x="6965950" y="4814888"/>
          <p14:tracePt t="403734" x="6965950" y="4879975"/>
          <p14:tracePt t="403751" x="6965950" y="4937125"/>
          <p14:tracePt t="403768" x="6965950" y="5000625"/>
          <p14:tracePt t="403785" x="6965950" y="5037138"/>
          <p14:tracePt t="403801" x="6965950" y="5080000"/>
          <p14:tracePt t="403817" x="6937375" y="5129213"/>
          <p14:tracePt t="403835" x="6937375" y="5165725"/>
          <p14:tracePt t="403851" x="6929438" y="5200650"/>
          <p14:tracePt t="403868" x="6915150" y="5229225"/>
          <p14:tracePt t="403884" x="6908800" y="5251450"/>
          <p14:tracePt t="403902" x="6900863" y="5280025"/>
          <p14:tracePt t="403918" x="6886575" y="5294313"/>
          <p14:tracePt t="403934" x="6865938" y="5329238"/>
          <p14:tracePt t="403950" x="6851650" y="5357813"/>
          <p14:tracePt t="403968" x="6808788" y="5386388"/>
          <p14:tracePt t="403985" x="6751638" y="5422900"/>
          <p14:tracePt t="404001" x="6729413" y="5429250"/>
          <p14:tracePt t="404018" x="6723063" y="5429250"/>
          <p14:tracePt t="404050" x="6694488" y="5437188"/>
          <p14:tracePt t="404052" x="6686550" y="5437188"/>
          <p14:tracePt t="404068" x="6680200" y="5437188"/>
          <p14:tracePt t="404085" x="6665913" y="5437188"/>
          <p14:tracePt t="404100" x="6657975" y="5437188"/>
          <p14:tracePt t="404117" x="6651625" y="5437188"/>
          <p14:tracePt t="404133" x="6637338" y="5443538"/>
          <p14:tracePt t="404151" x="6623050" y="5451475"/>
          <p14:tracePt t="404168" x="6594475" y="5457825"/>
          <p14:tracePt t="404185" x="6580188" y="5457825"/>
          <p14:tracePt t="404201" x="6565900" y="5465763"/>
          <p14:tracePt t="404217" x="6551613" y="5465763"/>
          <p14:tracePt t="404234" x="6537325" y="5465763"/>
          <p14:tracePt t="404250" x="6494463" y="5494338"/>
          <p14:tracePt t="404267" x="6472238" y="5494338"/>
          <p14:tracePt t="404284" x="6429375" y="5494338"/>
          <p14:tracePt t="404300" x="6386513" y="5500688"/>
          <p14:tracePt t="404318" x="6323013" y="5500688"/>
          <p14:tracePt t="404333" x="6257925" y="5514975"/>
          <p14:tracePt t="404350" x="6186488" y="5514975"/>
          <p14:tracePt t="404366" x="6137275" y="5522913"/>
          <p14:tracePt t="404384" x="6086475" y="5522913"/>
          <p14:tracePt t="404402" x="6043613" y="5522913"/>
          <p14:tracePt t="404417" x="6000750" y="5529263"/>
          <p14:tracePt t="404433" x="5980113" y="5537200"/>
          <p14:tracePt t="404449" x="5886450" y="5543550"/>
          <p14:tracePt t="404467" x="5829300" y="5557838"/>
          <p14:tracePt t="404483" x="5765800" y="5565775"/>
          <p14:tracePt t="404502" x="5722938" y="5565775"/>
          <p14:tracePt t="404516" x="5694363" y="5565775"/>
          <p14:tracePt t="404534" x="5680075" y="5565775"/>
          <p14:tracePt t="404550" x="5657850" y="5565775"/>
          <p14:tracePt t="404567" x="5643563" y="5580063"/>
          <p14:tracePt t="404583" x="5622925" y="5580063"/>
          <p14:tracePt t="404599" x="5600700" y="5580063"/>
          <p14:tracePt t="404617" x="5565775" y="5594350"/>
          <p14:tracePt t="404633" x="5537200" y="5600700"/>
          <p14:tracePt t="404633" x="5522913" y="5600700"/>
          <p14:tracePt t="404651" x="5494338" y="5608638"/>
          <p14:tracePt t="404667" x="5480050" y="5622925"/>
          <p14:tracePt t="404683" x="5465763" y="5629275"/>
          <p14:tracePt t="404700" x="5457825" y="5629275"/>
          <p14:tracePt t="404755" x="5437188" y="5637213"/>
          <p14:tracePt t="404787" x="5422900" y="5651500"/>
          <p14:tracePt t="404795" x="5394325" y="5665788"/>
          <p14:tracePt t="404819" x="5380038" y="5665788"/>
          <p14:tracePt t="404819" x="5372100" y="5672138"/>
          <p14:tracePt t="404883" x="5365750" y="5672138"/>
          <p14:tracePt t="404891" x="5357813" y="5680075"/>
          <p14:tracePt t="404963" x="5337175" y="5680075"/>
          <p14:tracePt t="405083" x="5322888" y="5694363"/>
          <p14:tracePt t="405515" x="5314950" y="5694363"/>
          <p14:tracePt t="405659" x="5300663" y="5694363"/>
          <p14:tracePt t="405690" x="5294313" y="5694363"/>
          <p14:tracePt t="405708" x="5280025" y="5694363"/>
          <p14:tracePt t="405715" x="5257800" y="5694363"/>
          <p14:tracePt t="405721" x="5208588" y="5694363"/>
          <p14:tracePt t="405732" x="5080000" y="5651500"/>
          <p14:tracePt t="405748" x="4879975" y="5572125"/>
          <p14:tracePt t="405765" x="4665663" y="5508625"/>
          <p14:tracePt t="405781" x="4437063" y="5437188"/>
          <p14:tracePt t="405798" x="4351338" y="5408613"/>
          <p14:tracePt t="405814" x="4337050" y="5394325"/>
          <p14:tracePt t="405832" x="4314825" y="5365750"/>
          <p14:tracePt t="405848" x="4271963" y="5308600"/>
          <p14:tracePt t="405864" x="4237038" y="5257800"/>
          <p14:tracePt t="405881" x="4179888" y="5208588"/>
          <p14:tracePt t="405898" x="4137025" y="5165725"/>
          <p14:tracePt t="405916" x="4129088" y="5157788"/>
          <p14:tracePt t="405931" x="4108450" y="5137150"/>
          <p14:tracePt t="405948" x="4079875" y="5072063"/>
          <p14:tracePt t="405964" x="4043363" y="5000625"/>
          <p14:tracePt t="405981" x="4008438" y="4886325"/>
          <p14:tracePt t="405998" x="3957638" y="4772025"/>
          <p14:tracePt t="406015" x="3900488" y="4651375"/>
          <p14:tracePt t="406031" x="3857625" y="4537075"/>
          <p14:tracePt t="406048" x="3794125" y="4422775"/>
          <p14:tracePt t="406065" x="3736975" y="4286250"/>
          <p14:tracePt t="406081" x="3686175" y="4186238"/>
          <p14:tracePt t="406098" x="3665538" y="4057650"/>
          <p14:tracePt t="406114" x="3622675" y="3886200"/>
          <p14:tracePt t="406131" x="3608388" y="3794125"/>
          <p14:tracePt t="406147" x="3571875" y="3679825"/>
          <p14:tracePt t="406165" x="3571875" y="3614738"/>
          <p14:tracePt t="406180" x="3571875" y="3557588"/>
          <p14:tracePt t="406198" x="3571875" y="3494088"/>
          <p14:tracePt t="406214" x="3571875" y="3436938"/>
          <p14:tracePt t="406230" x="3571875" y="3386138"/>
          <p14:tracePt t="406248" x="3571875" y="3328988"/>
          <p14:tracePt t="406264" x="3571875" y="3265488"/>
          <p14:tracePt t="406282" x="3571875" y="3194050"/>
          <p14:tracePt t="406297" x="3571875" y="3114675"/>
          <p14:tracePt t="406315" x="3571875" y="3100388"/>
          <p14:tracePt t="406331" x="3571875" y="3079750"/>
          <p14:tracePt t="406475" x="3571875" y="3114675"/>
          <p14:tracePt t="406482" x="3571875" y="3165475"/>
          <p14:tracePt t="406490" x="3571875" y="3200400"/>
          <p14:tracePt t="406497" x="3571875" y="3257550"/>
          <p14:tracePt t="406531" x="3571875" y="3308350"/>
          <p14:tracePt t="406531" x="3571875" y="3328988"/>
          <p14:tracePt t="406548" x="3571875" y="3336925"/>
          <p14:tracePt t="406564" x="3571875" y="3343275"/>
          <p14:tracePt t="406676" x="3579813" y="3336925"/>
          <p14:tracePt t="406690" x="3579813" y="3328988"/>
          <p14:tracePt t="406699" x="3586163" y="3314700"/>
          <p14:tracePt t="406715" x="3586163" y="3308350"/>
          <p14:tracePt t="407795" x="3586163" y="3300413"/>
          <p14:tracePt t="407803" x="3586163" y="3265488"/>
          <p14:tracePt t="407811" x="3586163" y="3251200"/>
          <p14:tracePt t="407819" x="3586163" y="3200400"/>
          <p14:tracePt t="407834" x="3586163" y="3136900"/>
          <p14:tracePt t="407845" x="3586163" y="3094038"/>
          <p14:tracePt t="407862" x="3586163" y="3079750"/>
          <p14:tracePt t="407879" x="3586163" y="3071813"/>
          <p14:tracePt t="407895" x="3586163" y="3057525"/>
          <p14:tracePt t="407912" x="3586163" y="3043238"/>
          <p14:tracePt t="407928" x="3594100" y="3028950"/>
          <p14:tracePt t="407945" x="3594100" y="3000375"/>
          <p14:tracePt t="407961" x="3594100" y="2979738"/>
          <p14:tracePt t="408035" x="3600450" y="2971800"/>
          <p14:tracePt t="408251" x="3608388" y="2971800"/>
          <p14:tracePt t="408259" x="3608388" y="3008313"/>
          <p14:tracePt t="408275" x="3608388" y="3014663"/>
          <p14:tracePt t="408280" x="3608388" y="3043238"/>
          <p14:tracePt t="408294" x="3608388" y="3086100"/>
          <p14:tracePt t="408311" x="3608388" y="3157538"/>
          <p14:tracePt t="408328" x="3608388" y="3228975"/>
          <p14:tracePt t="408344" x="3594100" y="3286125"/>
          <p14:tracePt t="408362" x="3594100" y="3328988"/>
          <p14:tracePt t="408377" x="3594100" y="3365500"/>
          <p14:tracePt t="408395" x="3594100" y="3394075"/>
          <p14:tracePt t="408411" x="3608388" y="3429000"/>
          <p14:tracePt t="408429" x="3608388" y="3457575"/>
          <p14:tracePt t="408444" x="3614738" y="3508375"/>
          <p14:tracePt t="408461" x="3614738" y="3543300"/>
          <p14:tracePt t="408477" x="3622675" y="3571875"/>
          <p14:tracePt t="408494" x="3622675" y="3586163"/>
          <p14:tracePt t="408512" x="3622675" y="3614738"/>
          <p14:tracePt t="408627" x="3629025" y="3622675"/>
          <p14:tracePt t="408635" x="3643313" y="3629025"/>
          <p14:tracePt t="408690" x="3643313" y="3643313"/>
          <p14:tracePt t="408707" x="3651250" y="3651250"/>
          <p14:tracePt t="408747" x="3671888" y="3651250"/>
          <p14:tracePt t="408755" x="3679825" y="3651250"/>
          <p14:tracePt t="408762" x="3686175" y="3651250"/>
          <p14:tracePt t="408763" x="3694113" y="3651250"/>
          <p14:tracePt t="408777" x="3722688" y="3651250"/>
          <p14:tracePt t="408794" x="3771900" y="3636963"/>
          <p14:tracePt t="408811" x="3808413" y="3636963"/>
          <p14:tracePt t="408827" x="3829050" y="3614738"/>
          <p14:tracePt t="408898" x="3843338" y="3614738"/>
          <p14:tracePt t="408907" x="3851275" y="3614738"/>
          <p14:tracePt t="409067" x="3843338" y="3614738"/>
          <p14:tracePt t="409075" x="3829050" y="3614738"/>
          <p14:tracePt t="409083" x="3814763" y="3614738"/>
          <p14:tracePt t="409096" x="3779838" y="3614738"/>
          <p14:tracePt t="409110" x="3751263" y="3614738"/>
          <p14:tracePt t="409127" x="3736975" y="3614738"/>
          <p14:tracePt t="409144" x="3729038" y="3614738"/>
          <p14:tracePt t="409160" x="3708400" y="3614738"/>
          <p14:tracePt t="409307" x="3729038" y="3614738"/>
          <p14:tracePt t="409319" x="3751263" y="3608388"/>
          <p14:tracePt t="409319" x="3779838" y="3600450"/>
          <p14:tracePt t="409326" x="3836988" y="3557588"/>
          <p14:tracePt t="409343" x="3914775" y="3479800"/>
          <p14:tracePt t="409360" x="3951288" y="3408363"/>
          <p14:tracePt t="409376" x="4000500" y="3300413"/>
          <p14:tracePt t="409393" x="4057650" y="3165475"/>
          <p14:tracePt t="409409" x="4079875" y="3108325"/>
          <p14:tracePt t="409427" x="4079875" y="3043238"/>
          <p14:tracePt t="409444" x="4079875" y="3028950"/>
          <p14:tracePt t="409459" x="4079875" y="3022600"/>
          <p14:tracePt t="409476" x="4065588" y="3008313"/>
          <p14:tracePt t="409492" x="4037013" y="2994025"/>
          <p14:tracePt t="409511" x="4022725" y="2994025"/>
          <p14:tracePt t="409526" x="3986213" y="2986088"/>
          <p14:tracePt t="409543" x="3937000" y="2986088"/>
          <p14:tracePt t="409559" x="3894138" y="2979738"/>
          <p14:tracePt t="409576" x="3851275" y="2951163"/>
          <p14:tracePt t="409593" x="3800475" y="2936875"/>
          <p14:tracePt t="409609" x="3757613" y="2928938"/>
          <p14:tracePt t="409609" x="3751263" y="2928938"/>
          <p14:tracePt t="409627" x="3722688" y="2928938"/>
          <p14:tracePt t="409642" x="3686175" y="2928938"/>
          <p14:tracePt t="409660" x="3671888" y="2928938"/>
          <p14:tracePt t="409676" x="3629025" y="2928938"/>
          <p14:tracePt t="409693" x="3608388" y="2928938"/>
          <p14:tracePt t="409843" x="3614738" y="2928938"/>
          <p14:tracePt t="409851" x="3643313" y="2928938"/>
          <p14:tracePt t="409859" x="3651250" y="2928938"/>
          <p14:tracePt t="409867" x="3694113" y="2928938"/>
          <p14:tracePt t="409876" x="3722688" y="2928938"/>
          <p14:tracePt t="409893" x="3736975" y="2928938"/>
          <p14:tracePt t="409909" x="3757613" y="2928938"/>
          <p14:tracePt t="409926" x="3779838" y="2928938"/>
          <p14:tracePt t="409942" x="3800475" y="2928938"/>
          <p14:tracePt t="409960" x="3829050" y="2928938"/>
          <p14:tracePt t="409976" x="3843338" y="2928938"/>
          <p14:tracePt t="410819" x="3851275" y="2928938"/>
          <p14:tracePt t="410891" x="3865563" y="2936875"/>
          <p14:tracePt t="410899" x="3871913" y="2943225"/>
          <p14:tracePt t="410907" x="3879850" y="2943225"/>
          <p14:tracePt t="410914" x="3894138" y="2951163"/>
          <p14:tracePt t="410924" x="3922713" y="2986088"/>
          <p14:tracePt t="410941" x="3951288" y="3008313"/>
          <p14:tracePt t="410958" x="3986213" y="3043238"/>
          <p14:tracePt t="410974" x="4029075" y="3071813"/>
          <p14:tracePt t="410991" x="4165600" y="3136900"/>
          <p14:tracePt t="411007" x="4308475" y="3171825"/>
          <p14:tracePt t="411024" x="4465638" y="3271838"/>
          <p14:tracePt t="411040" x="4672013" y="3422650"/>
          <p14:tracePt t="411057" x="4894263" y="3579813"/>
          <p14:tracePt t="411057" x="5008563" y="3657600"/>
          <p14:tracePt t="411074" x="5208588" y="3779838"/>
          <p14:tracePt t="411091" x="5414963" y="3922713"/>
          <p14:tracePt t="411108" x="5551488" y="4037013"/>
          <p14:tracePt t="411124" x="5657850" y="4114800"/>
          <p14:tracePt t="411141" x="5780088" y="4271963"/>
          <p14:tracePt t="411157" x="5865813" y="4408488"/>
          <p14:tracePt t="411174" x="5986463" y="4522788"/>
          <p14:tracePt t="411190" x="6057900" y="4572000"/>
          <p14:tracePt t="411207" x="6137275" y="4629150"/>
          <p14:tracePt t="411224" x="6200775" y="4679950"/>
          <p14:tracePt t="411240" x="6257925" y="4737100"/>
          <p14:tracePt t="411258" x="6323013" y="4794250"/>
          <p14:tracePt t="411273" x="6343650" y="4808538"/>
          <p14:tracePt t="411273" x="6351588" y="4822825"/>
          <p14:tracePt t="411291" x="6372225" y="4843463"/>
          <p14:tracePt t="411307" x="6380163" y="4872038"/>
          <p14:tracePt t="411324" x="6394450" y="4914900"/>
          <p14:tracePt t="411340" x="6415088" y="4943475"/>
          <p14:tracePt t="411356" x="6480175" y="5000625"/>
          <p14:tracePt t="411373" x="6565900" y="5072063"/>
          <p14:tracePt t="411390" x="6629400" y="5122863"/>
          <p14:tracePt t="411407" x="6686550" y="5165725"/>
          <p14:tracePt t="411423" x="6723063" y="5186363"/>
          <p14:tracePt t="411440" x="6772275" y="5214938"/>
          <p14:tracePt t="411456" x="6858000" y="5257800"/>
          <p14:tracePt t="411474" x="6972300" y="5314950"/>
          <p14:tracePt t="411490" x="7129463" y="5372100"/>
          <p14:tracePt t="411508" x="7200900" y="5414963"/>
          <p14:tracePt t="411525" x="7265988" y="5437188"/>
          <p14:tracePt t="411540" x="7329488" y="5465763"/>
          <p14:tracePt t="411557" x="7351713" y="5472113"/>
          <p14:tracePt t="411573" x="7372350" y="5480050"/>
          <p14:tracePt t="411739" x="7380288" y="5486400"/>
          <p14:tracePt t="411747" x="7380288" y="5494338"/>
          <p14:tracePt t="411758" x="7380288" y="5508625"/>
          <p14:tracePt t="411763" x="7380288" y="5537200"/>
          <p14:tracePt t="411773" x="7380288" y="5551488"/>
          <p14:tracePt t="411790" x="7380288" y="5572125"/>
          <p14:tracePt t="411807" x="7372350" y="5594350"/>
          <p14:tracePt t="411823" x="7366000" y="5622925"/>
          <p14:tracePt t="411859" x="7358063" y="5629275"/>
          <p14:tracePt t="411878" x="7337425" y="5643563"/>
          <p14:tracePt t="411907" x="7329488" y="5643563"/>
          <p14:tracePt t="411915" x="7315200" y="5657850"/>
          <p14:tracePt t="411923" x="7308850" y="5657850"/>
          <p14:tracePt t="411923" x="7300913" y="5657850"/>
          <p14:tracePt t="411940" x="7286625" y="5665788"/>
          <p14:tracePt t="411956" x="7265988" y="5672138"/>
          <p14:tracePt t="411972" x="7258050" y="5672138"/>
          <p14:tracePt t="411989" x="7229475" y="5686425"/>
          <p14:tracePt t="412007" x="7215188" y="5700713"/>
          <p14:tracePt t="412043" x="7208838" y="5700713"/>
          <p14:tracePt t="412055" x="7194550" y="5700713"/>
          <p14:tracePt t="412058" x="7172325" y="5700713"/>
          <p14:tracePt t="412073" x="7123113" y="5700713"/>
          <p14:tracePt t="412089" x="7051675" y="5700713"/>
          <p14:tracePt t="412106" x="6980238" y="5700713"/>
          <p14:tracePt t="412122" x="6886575" y="5700713"/>
          <p14:tracePt t="412140" x="6843713" y="5700713"/>
          <p14:tracePt t="412156" x="6808788" y="5700713"/>
          <p14:tracePt t="412172" x="6780213" y="5700713"/>
          <p14:tracePt t="412189" x="6723063" y="5694363"/>
          <p14:tracePt t="412205" x="6665913" y="5694363"/>
          <p14:tracePt t="412223" x="6600825" y="5686425"/>
          <p14:tracePt t="412239" x="6529388" y="5657850"/>
          <p14:tracePt t="412256" x="6486525" y="5651500"/>
          <p14:tracePt t="412272" x="6415088" y="5622925"/>
          <p14:tracePt t="412289" x="6372225" y="5594350"/>
          <p14:tracePt t="412305" x="6300788" y="5572125"/>
          <p14:tracePt t="412322" x="6129338" y="5465763"/>
          <p14:tracePt t="412339" x="6051550" y="5422900"/>
          <p14:tracePt t="412355" x="5986463" y="5372100"/>
          <p14:tracePt t="412372" x="5957888" y="5322888"/>
          <p14:tracePt t="412389" x="5951538" y="5300663"/>
          <p14:tracePt t="412407" x="5951538" y="5294313"/>
          <p14:tracePt t="412422" x="5951538" y="5272088"/>
          <p14:tracePt t="412439" x="5951538" y="5229225"/>
          <p14:tracePt t="412455" x="5951538" y="5172075"/>
          <p14:tracePt t="412472" x="5965825" y="5108575"/>
          <p14:tracePt t="412489" x="5980113" y="5080000"/>
          <p14:tracePt t="412506" x="5986463" y="5065713"/>
          <p14:tracePt t="412522" x="6015038" y="5029200"/>
          <p14:tracePt t="412539" x="6043613" y="4986338"/>
          <p14:tracePt t="412555" x="6057900" y="4972050"/>
          <p14:tracePt t="412572" x="6080125" y="4951413"/>
          <p14:tracePt t="412589" x="6094413" y="4937125"/>
          <p14:tracePt t="412605" x="6143625" y="4914900"/>
          <p14:tracePt t="412622" x="6200775" y="4886325"/>
          <p14:tracePt t="412638" x="6251575" y="4857750"/>
          <p14:tracePt t="412655" x="6286500" y="4843463"/>
          <p14:tracePt t="412672" x="6308725" y="4837113"/>
          <p14:tracePt t="412689" x="6315075" y="4837113"/>
          <p14:tracePt t="412723" x="6323013" y="4837113"/>
          <p14:tracePt t="412723" x="6343650" y="4837113"/>
          <p14:tracePt t="412723" x="6357938" y="4837113"/>
          <p14:tracePt t="412739" x="6394450" y="4837113"/>
          <p14:tracePt t="412755" x="6429375" y="4837113"/>
          <p14:tracePt t="412772" x="6451600" y="4837113"/>
          <p14:tracePt t="412788" x="6465888" y="4837113"/>
          <p14:tracePt t="412805" x="6486525" y="4822825"/>
          <p14:tracePt t="412843" x="6494463" y="4822825"/>
          <p14:tracePt t="412845" x="6515100" y="4822825"/>
          <p14:tracePt t="412854" x="6557963" y="4822825"/>
          <p14:tracePt t="412871" x="6615113" y="4822825"/>
          <p14:tracePt t="412888" x="6665913" y="4822825"/>
          <p14:tracePt t="412905" x="6737350" y="4822825"/>
          <p14:tracePt t="412921" x="6751638" y="4822825"/>
          <p14:tracePt t="412937" x="6772275" y="4822825"/>
          <p14:tracePt t="413003" x="6780213" y="4822825"/>
          <p14:tracePt t="413011" x="6800850" y="4829175"/>
          <p14:tracePt t="413019" x="6815138" y="4829175"/>
          <p14:tracePt t="413027" x="6843713" y="4857750"/>
          <p14:tracePt t="413037" x="6872288" y="4872038"/>
          <p14:tracePt t="413055" x="6900863" y="4879975"/>
          <p14:tracePt t="413098" x="6908800" y="4879975"/>
          <p14:tracePt t="413106" x="6915150" y="4886325"/>
          <p14:tracePt t="413107" x="6923088" y="4894263"/>
          <p14:tracePt t="413121" x="6951663" y="4914900"/>
          <p14:tracePt t="413137" x="6986588" y="4951413"/>
          <p14:tracePt t="413137" x="6994525" y="4972050"/>
          <p14:tracePt t="413155" x="7008813" y="4994275"/>
          <p14:tracePt t="413171" x="7008813" y="5008563"/>
          <p14:tracePt t="413188" x="7023100" y="5022850"/>
          <p14:tracePt t="413204" x="7023100" y="5051425"/>
          <p14:tracePt t="413221" x="7029450" y="5065713"/>
          <p14:tracePt t="413237" x="7029450" y="5072063"/>
          <p14:tracePt t="413255" x="7029450" y="5086350"/>
          <p14:tracePt t="413271" x="7029450" y="5108575"/>
          <p14:tracePt t="413288" x="7029450" y="5129213"/>
          <p14:tracePt t="413304" x="7029450" y="5143500"/>
          <p14:tracePt t="413321" x="7029450" y="5180013"/>
          <p14:tracePt t="413338" x="7029450" y="5200650"/>
          <p14:tracePt t="413354" x="7029450" y="5222875"/>
          <p14:tracePt t="413371" x="7029450" y="5251450"/>
          <p14:tracePt t="413388" x="7029450" y="5257800"/>
          <p14:tracePt t="413405" x="7029450" y="5280025"/>
          <p14:tracePt t="413421" x="7023100" y="5294313"/>
          <p14:tracePt t="413437" x="7023100" y="5300663"/>
          <p14:tracePt t="413454" x="7015163" y="5322888"/>
          <p14:tracePt t="413470" x="7015163" y="5329238"/>
          <p14:tracePt t="413507" x="7015163" y="5337175"/>
          <p14:tracePt t="413514" x="7008813" y="5343525"/>
          <p14:tracePt t="413521" x="6986588" y="5357813"/>
          <p14:tracePt t="413537" x="6986588" y="5365750"/>
          <p14:tracePt t="413553" x="6980238" y="5372100"/>
          <p14:tracePt t="413570" x="6965950" y="5394325"/>
          <p14:tracePt t="413587" x="6958013" y="5408613"/>
          <p14:tracePt t="413604" x="6951663" y="5414963"/>
          <p14:tracePt t="413621" x="6929438" y="5437188"/>
          <p14:tracePt t="413637" x="6923088" y="5437188"/>
          <p14:tracePt t="413653" x="6908800" y="5457825"/>
          <p14:tracePt t="413671" x="6900863" y="5465763"/>
          <p14:tracePt t="413707" x="6886575" y="5465763"/>
          <p14:tracePt t="413715" x="6880225" y="5465763"/>
          <p14:tracePt t="413722" x="6865938" y="5480050"/>
          <p14:tracePt t="413737" x="6843713" y="5486400"/>
          <p14:tracePt t="413754" x="6829425" y="5486400"/>
          <p14:tracePt t="413770" x="6808788" y="5494338"/>
          <p14:tracePt t="413787" x="6794500" y="5494338"/>
          <p14:tracePt t="413804" x="6786563" y="5494338"/>
          <p14:tracePt t="413883" x="6772275" y="5494338"/>
          <p14:tracePt t="413915" x="6765925" y="5494338"/>
          <p14:tracePt t="413915" x="6757988" y="5494338"/>
          <p14:tracePt t="413955" x="6751638" y="5494338"/>
          <p14:tracePt t="413971" x="6729413" y="5494338"/>
          <p14:tracePt t="413978" x="6723063" y="5494338"/>
          <p14:tracePt t="414019" x="6715125" y="5494338"/>
          <p14:tracePt t="414067" x="6708775" y="5494338"/>
          <p14:tracePt t="414083" x="6694488" y="5494338"/>
          <p14:tracePt t="414123" x="6686550" y="5494338"/>
          <p14:tracePt t="414482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Dynamic Branch Prediction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Branch Prediction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6"/>
          <a:stretch/>
        </p:blipFill>
        <p:spPr bwMode="auto">
          <a:xfrm>
            <a:off x="5160001" y="4027011"/>
            <a:ext cx="3955264" cy="233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Branch-Target Buffer (BTB)</a:t>
            </a:r>
          </a:p>
          <a:p>
            <a:pPr lvl="1"/>
            <a:r>
              <a:rPr lang="en-US" dirty="0"/>
              <a:t>Or Branch-Target Address Cache (BTAC)</a:t>
            </a:r>
          </a:p>
          <a:p>
            <a:pPr lvl="1"/>
            <a:r>
              <a:rPr lang="en-US" dirty="0"/>
              <a:t>The Branch Target Buffer (BTB) or Branch-Target Address Cache (BTAC) stores branch and jump addresses, their target addresses, and optionally prediction information.</a:t>
            </a:r>
          </a:p>
          <a:p>
            <a:pPr lvl="1"/>
            <a:r>
              <a:rPr lang="en-US" dirty="0"/>
              <a:t>The BTB is accessed during the IF stage </a:t>
            </a:r>
            <a:endParaRPr lang="fa-IR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13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858"/>
    </mc:Choice>
    <mc:Fallback>
      <p:transition spd="slow" advTm="309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699" x="6351588" y="4994275"/>
          <p14:tracePt t="65715" x="6380163" y="5008563"/>
          <p14:tracePt t="65724" x="6394450" y="5029200"/>
          <p14:tracePt t="65725" x="6423025" y="5043488"/>
          <p14:tracePt t="65759" x="6451600" y="5080000"/>
          <p14:tracePt t="65763" x="6472238" y="5129213"/>
          <p14:tracePt t="65779" x="6523038" y="5157788"/>
          <p14:tracePt t="65796" x="6537325" y="5172075"/>
          <p14:tracePt t="65811" x="6557963" y="5180013"/>
          <p14:tracePt t="65827" x="6565900" y="5194300"/>
          <p14:tracePt t="65852" x="6572250" y="5200650"/>
          <p14:tracePt t="65907" x="6572250" y="5208588"/>
          <p14:tracePt t="65924" x="6572250" y="5214938"/>
          <p14:tracePt t="65996" x="6572250" y="5222875"/>
          <p14:tracePt t="65996" x="6565900" y="5222875"/>
          <p14:tracePt t="66019" x="6557963" y="5222875"/>
          <p14:tracePt t="66028" x="6551613" y="5222875"/>
          <p14:tracePt t="66035" x="6529388" y="5194300"/>
          <p14:tracePt t="66043" x="6523038" y="5172075"/>
          <p14:tracePt t="66059" x="6508750" y="5129213"/>
          <p14:tracePt t="66074" x="6508750" y="5037138"/>
          <p14:tracePt t="66092" x="6508750" y="4979988"/>
          <p14:tracePt t="66107" x="6508750" y="4929188"/>
          <p14:tracePt t="66125" x="6508750" y="4894263"/>
          <p14:tracePt t="66141" x="6515100" y="4851400"/>
          <p14:tracePt t="66158" x="6529388" y="4814888"/>
          <p14:tracePt t="66175" x="6543675" y="4786313"/>
          <p14:tracePt t="66191" x="6543675" y="4772025"/>
          <p14:tracePt t="66207" x="6565900" y="4751388"/>
          <p14:tracePt t="66225" x="6580188" y="4714875"/>
          <p14:tracePt t="66241" x="6594475" y="4657725"/>
          <p14:tracePt t="66257" x="6615113" y="4629150"/>
          <p14:tracePt t="66275" x="6623050" y="4586288"/>
          <p14:tracePt t="66291" x="6629400" y="4551363"/>
          <p14:tracePt t="66308" x="6629400" y="4537075"/>
          <p14:tracePt t="66324" x="6651625" y="4522788"/>
          <p14:tracePt t="66341" x="6651625" y="4508500"/>
          <p14:tracePt t="66357" x="6657975" y="4494213"/>
          <p14:tracePt t="66375" x="6665913" y="4479925"/>
          <p14:tracePt t="66392" x="6665913" y="4471988"/>
          <p14:tracePt t="66408" x="6672263" y="4457700"/>
          <p14:tracePt t="66425" x="6686550" y="4443413"/>
          <p14:tracePt t="66483" x="6694488" y="4437063"/>
          <p14:tracePt t="66491" x="6723063" y="4437063"/>
          <p14:tracePt t="66494" x="6743700" y="4437063"/>
          <p14:tracePt t="66508" x="6808788" y="4443413"/>
          <p14:tracePt t="66524" x="6915150" y="4443413"/>
          <p14:tracePt t="66540" x="7072313" y="4443413"/>
          <p14:tracePt t="66558" x="7258050" y="4443413"/>
          <p14:tracePt t="66574" x="7415213" y="4443413"/>
          <p14:tracePt t="66590" x="7543800" y="4443413"/>
          <p14:tracePt t="66608" x="7608888" y="4443413"/>
          <p14:tracePt t="66624" x="7666038" y="4451350"/>
          <p14:tracePt t="66640" x="7743825" y="4451350"/>
          <p14:tracePt t="66657" x="7851775" y="4465638"/>
          <p14:tracePt t="66673" x="7915275" y="4479925"/>
          <p14:tracePt t="66673" x="7943850" y="4494213"/>
          <p14:tracePt t="66691" x="8001000" y="4494213"/>
          <p14:tracePt t="66707" x="8015288" y="4494213"/>
          <p14:tracePt t="66724" x="8051800" y="4494213"/>
          <p14:tracePt t="66740" x="8072438" y="4494213"/>
          <p14:tracePt t="66758" x="8151813" y="4494213"/>
          <p14:tracePt t="66773" x="8208963" y="4494213"/>
          <p14:tracePt t="66790" x="8280400" y="4494213"/>
          <p14:tracePt t="66807" x="8408988" y="4500563"/>
          <p14:tracePt t="66823" x="8515350" y="4514850"/>
          <p14:tracePt t="66841" x="8558213" y="4529138"/>
          <p14:tracePt t="66857" x="8609013" y="4529138"/>
          <p14:tracePt t="66874" x="8637588" y="4529138"/>
          <p14:tracePt t="66890" x="8651875" y="4537075"/>
          <p14:tracePt t="66934" x="8658225" y="4537075"/>
          <p14:tracePt t="66947" x="8686800" y="4551363"/>
          <p14:tracePt t="66956" x="8694738" y="4557713"/>
          <p14:tracePt t="66957" x="8715375" y="4572000"/>
          <p14:tracePt t="66974" x="8737600" y="4586288"/>
          <p14:tracePt t="66990" x="8766175" y="4594225"/>
          <p14:tracePt t="67007" x="8772525" y="4608513"/>
          <p14:tracePt t="67024" x="8780463" y="4651375"/>
          <p14:tracePt t="67040" x="8815388" y="4737100"/>
          <p14:tracePt t="67058" x="8829675" y="4800600"/>
          <p14:tracePt t="67073" x="8843963" y="4879975"/>
          <p14:tracePt t="67091" x="8872538" y="4951413"/>
          <p14:tracePt t="67106" x="8872538" y="5043488"/>
          <p14:tracePt t="67123" x="8872538" y="5100638"/>
          <p14:tracePt t="67139" x="8872538" y="5180013"/>
          <p14:tracePt t="67157" x="8872538" y="5243513"/>
          <p14:tracePt t="67173" x="8866188" y="5300663"/>
          <p14:tracePt t="67190" x="8837613" y="5365750"/>
          <p14:tracePt t="67207" x="8815388" y="5394325"/>
          <p14:tracePt t="67223" x="8801100" y="5457825"/>
          <p14:tracePt t="67240" x="8794750" y="5522913"/>
          <p14:tracePt t="67256" x="8772525" y="5622925"/>
          <p14:tracePt t="67273" x="8758238" y="5743575"/>
          <p14:tracePt t="67289" x="8737600" y="5857875"/>
          <p14:tracePt t="67308" x="8729663" y="5922963"/>
          <p14:tracePt t="67308" x="8709025" y="5951538"/>
          <p14:tracePt t="67323" x="8680450" y="6008688"/>
          <p14:tracePt t="67339" x="8623300" y="6072188"/>
          <p14:tracePt t="67357" x="8543925" y="6122988"/>
          <p14:tracePt t="67373" x="8415338" y="6180138"/>
          <p14:tracePt t="67390" x="8294688" y="6243638"/>
          <p14:tracePt t="67406" x="8143875" y="6300788"/>
          <p14:tracePt t="67423" x="8008938" y="6365875"/>
          <p14:tracePt t="67439" x="7923213" y="6408738"/>
          <p14:tracePt t="67456" x="7872413" y="6415088"/>
          <p14:tracePt t="67473" x="7815263" y="6443663"/>
          <p14:tracePt t="67489" x="7715250" y="6465888"/>
          <p14:tracePt t="67507" x="7586663" y="6500813"/>
          <p14:tracePt t="67522" x="7251700" y="6565900"/>
          <p14:tracePt t="67540" x="7080250" y="6580188"/>
          <p14:tracePt t="67557" x="6937375" y="6580188"/>
          <p14:tracePt t="67573" x="6772275" y="6615113"/>
          <p14:tracePt t="67589" x="6708775" y="6615113"/>
          <p14:tracePt t="67606" x="6643688" y="6615113"/>
          <p14:tracePt t="67623" x="6586538" y="6615113"/>
          <p14:tracePt t="67639" x="6537325" y="6615113"/>
          <p14:tracePt t="67656" x="6500813" y="6615113"/>
          <p14:tracePt t="67672" x="6472238" y="6615113"/>
          <p14:tracePt t="67689" x="6457950" y="6608763"/>
          <p14:tracePt t="67705" x="6394450" y="6565900"/>
          <p14:tracePt t="67723" x="6294438" y="6508750"/>
          <p14:tracePt t="67739" x="6229350" y="6472238"/>
          <p14:tracePt t="67757" x="6215063" y="6465888"/>
          <p14:tracePt t="67773" x="6194425" y="6443663"/>
          <p14:tracePt t="67788" x="6143625" y="6386513"/>
          <p14:tracePt t="67805" x="6094413" y="6323013"/>
          <p14:tracePt t="67822" x="6029325" y="6243638"/>
          <p14:tracePt t="67839" x="5965825" y="6165850"/>
          <p14:tracePt t="67855" x="5908675" y="6122988"/>
          <p14:tracePt t="67873" x="5851525" y="6057900"/>
          <p14:tracePt t="67889" x="5800725" y="6000750"/>
          <p14:tracePt t="67906" x="5786438" y="5943600"/>
          <p14:tracePt t="67922" x="5780088" y="5880100"/>
          <p14:tracePt t="67939" x="5780088" y="5786438"/>
          <p14:tracePt t="67956" x="5780088" y="5729288"/>
          <p14:tracePt t="67972" x="5780088" y="5651500"/>
          <p14:tracePt t="67988" x="5780088" y="5586413"/>
          <p14:tracePt t="68005" x="5780088" y="5508625"/>
          <p14:tracePt t="68022" x="5786438" y="5386388"/>
          <p14:tracePt t="68038" x="5808663" y="5280025"/>
          <p14:tracePt t="68056" x="5808663" y="5222875"/>
          <p14:tracePt t="68071" x="5829300" y="5129213"/>
          <p14:tracePt t="68089" x="5829300" y="5037138"/>
          <p14:tracePt t="68105" x="5837238" y="4972050"/>
          <p14:tracePt t="68122" x="5857875" y="4900613"/>
          <p14:tracePt t="68139" x="5880100" y="4808538"/>
          <p14:tracePt t="68155" x="5908675" y="4751388"/>
          <p14:tracePt t="68171" x="5929313" y="4694238"/>
          <p14:tracePt t="68189" x="5951538" y="4643438"/>
          <p14:tracePt t="68205" x="5980113" y="4600575"/>
          <p14:tracePt t="68221" x="6022975" y="4551363"/>
          <p14:tracePt t="68239" x="6057900" y="4514850"/>
          <p14:tracePt t="68254" x="6080125" y="4494213"/>
          <p14:tracePt t="68271" x="6115050" y="4457700"/>
          <p14:tracePt t="68288" x="6165850" y="4414838"/>
          <p14:tracePt t="68304" x="6186488" y="4400550"/>
          <p14:tracePt t="68322" x="6208713" y="4394200"/>
          <p14:tracePt t="68338" x="6215063" y="4386263"/>
          <p14:tracePt t="68355" x="6229350" y="4386263"/>
          <p14:tracePt t="68371" x="6237288" y="4386263"/>
          <p14:tracePt t="68388" x="6251575" y="4386263"/>
          <p14:tracePt t="68404" x="6257925" y="4386263"/>
          <p14:tracePt t="68451" x="6272213" y="4386263"/>
          <p14:tracePt t="68459" x="6300788" y="4394200"/>
          <p14:tracePt t="68465" x="6329363" y="4429125"/>
          <p14:tracePt t="68472" x="6365875" y="4451350"/>
          <p14:tracePt t="68487" x="6386513" y="4479925"/>
          <p14:tracePt t="68505" x="6408738" y="4494213"/>
          <p14:tracePt t="68521" x="6423025" y="4514850"/>
          <p14:tracePt t="68538" x="6429375" y="4522788"/>
          <p14:tracePt t="68555" x="6437313" y="4537075"/>
          <p14:tracePt t="68572" x="6443663" y="4565650"/>
          <p14:tracePt t="68588" x="6451600" y="4594225"/>
          <p14:tracePt t="68605" x="6480175" y="4629150"/>
          <p14:tracePt t="68621" x="6486525" y="4665663"/>
          <p14:tracePt t="68637" x="6494463" y="4686300"/>
          <p14:tracePt t="68655" x="6515100" y="4751388"/>
          <p14:tracePt t="68670" x="6529388" y="4800600"/>
          <p14:tracePt t="68688" x="6543675" y="4865688"/>
          <p14:tracePt t="68704" x="6557963" y="4908550"/>
          <p14:tracePt t="68721" x="6572250" y="4951413"/>
          <p14:tracePt t="68737" x="6572250" y="4994275"/>
          <p14:tracePt t="68754" x="6586538" y="5086350"/>
          <p14:tracePt t="68772" x="6608763" y="5151438"/>
          <p14:tracePt t="68788" x="6629400" y="5214938"/>
          <p14:tracePt t="68804" x="6629400" y="5272088"/>
          <p14:tracePt t="68820" x="6637338" y="5365750"/>
          <p14:tracePt t="68838" x="6657975" y="5429250"/>
          <p14:tracePt t="68854" x="6665913" y="5508625"/>
          <p14:tracePt t="68871" x="6680200" y="5565775"/>
          <p14:tracePt t="68887" x="6686550" y="5629275"/>
          <p14:tracePt t="68904" x="6686550" y="5694363"/>
          <p14:tracePt t="68920" x="6708775" y="5751513"/>
          <p14:tracePt t="68937" x="6715125" y="5786438"/>
          <p14:tracePt t="68955" x="6715125" y="5829300"/>
          <p14:tracePt t="68971" x="6715125" y="5880100"/>
          <p14:tracePt t="68988" x="6715125" y="5915025"/>
          <p14:tracePt t="69003" x="6715125" y="5957888"/>
          <p14:tracePt t="69021" x="6715125" y="6000750"/>
          <p14:tracePt t="69037" x="6715125" y="6057900"/>
          <p14:tracePt t="69054" x="6694488" y="6115050"/>
          <p14:tracePt t="69070" x="6686550" y="6157913"/>
          <p14:tracePt t="69087" x="6657975" y="6215063"/>
          <p14:tracePt t="69104" x="6637338" y="6257925"/>
          <p14:tracePt t="69120" x="6615113" y="6272213"/>
          <p14:tracePt t="69138" x="6594475" y="6300788"/>
          <p14:tracePt t="69153" x="6557963" y="6308725"/>
          <p14:tracePt t="69170" x="6480175" y="6343650"/>
          <p14:tracePt t="69188" x="6429375" y="6351588"/>
          <p14:tracePt t="69204" x="6351588" y="6372225"/>
          <p14:tracePt t="69220" x="6280150" y="6380163"/>
          <p14:tracePt t="69236" x="6172200" y="6394450"/>
          <p14:tracePt t="69253" x="6100763" y="6400800"/>
          <p14:tracePt t="69270" x="6029325" y="6400800"/>
          <p14:tracePt t="69287" x="5965825" y="6400800"/>
          <p14:tracePt t="69303" x="5922963" y="6400800"/>
          <p14:tracePt t="69321" x="5915025" y="6400800"/>
          <p14:tracePt t="69411" x="5908675" y="6400800"/>
          <p14:tracePt t="69424" x="5957888" y="6365875"/>
          <p14:tracePt t="69425" x="6180138" y="6223000"/>
          <p14:tracePt t="69436" x="6400800" y="6100763"/>
          <p14:tracePt t="69454" x="6523038" y="6043613"/>
          <p14:tracePt t="69470" x="6594475" y="6000750"/>
          <p14:tracePt t="69486" x="6665913" y="5937250"/>
          <p14:tracePt t="69504" x="6786563" y="5880100"/>
          <p14:tracePt t="69520" x="6951663" y="5786438"/>
          <p14:tracePt t="69537" x="7108825" y="5686425"/>
          <p14:tracePt t="69553" x="7215188" y="5600700"/>
          <p14:tracePt t="69569" x="7337425" y="5529263"/>
          <p14:tracePt t="69569" x="7351713" y="5514975"/>
          <p14:tracePt t="69587" x="7380288" y="5494338"/>
          <p14:tracePt t="69603" x="7458075" y="5414963"/>
          <p14:tracePt t="69620" x="7508875" y="5365750"/>
          <p14:tracePt t="69636" x="7566025" y="5280025"/>
          <p14:tracePt t="69653" x="7600950" y="5222875"/>
          <p14:tracePt t="69670" x="7643813" y="5165725"/>
          <p14:tracePt t="69686" x="7658100" y="5129213"/>
          <p14:tracePt t="69702" x="7694613" y="5072063"/>
          <p14:tracePt t="69719" x="7743825" y="5000625"/>
          <p14:tracePt t="69737" x="7772400" y="4965700"/>
          <p14:tracePt t="69753" x="7786688" y="4929188"/>
          <p14:tracePt t="69753" x="7794625" y="4922838"/>
          <p14:tracePt t="69772" x="7823200" y="4857750"/>
          <p14:tracePt t="69788" x="7843838" y="4786313"/>
          <p14:tracePt t="69804" x="7866063" y="4708525"/>
          <p14:tracePt t="69819" x="7872413" y="4629150"/>
          <p14:tracePt t="69837" x="7886700" y="4537075"/>
          <p14:tracePt t="69852" x="7894638" y="4457700"/>
          <p14:tracePt t="69869" x="7894638" y="4400550"/>
          <p14:tracePt t="69886" x="7894638" y="4386263"/>
          <p14:tracePt t="69971" x="7894638" y="4379913"/>
          <p14:tracePt t="69979" x="7872413" y="4379913"/>
          <p14:tracePt t="69985" x="7815263" y="4379913"/>
          <p14:tracePt t="70002" x="7723188" y="4379913"/>
          <p14:tracePt t="70020" x="7651750" y="4400550"/>
          <p14:tracePt t="70036" x="7608888" y="4414838"/>
          <p14:tracePt t="70052" x="7586663" y="4429125"/>
          <p14:tracePt t="70069" x="7558088" y="4437063"/>
          <p14:tracePt t="70085" x="7529513" y="4471988"/>
          <p14:tracePt t="70103" x="7494588" y="4522788"/>
          <p14:tracePt t="70118" x="7429500" y="4594225"/>
          <p14:tracePt t="70136" x="7351713" y="4672013"/>
          <p14:tracePt t="70152" x="7300913" y="4729163"/>
          <p14:tracePt t="70169" x="7272338" y="4765675"/>
          <p14:tracePt t="70186" x="7229475" y="4814888"/>
          <p14:tracePt t="70202" x="7172325" y="4900613"/>
          <p14:tracePt t="70219" x="7108825" y="4972050"/>
          <p14:tracePt t="70235" x="7058025" y="5037138"/>
          <p14:tracePt t="70252" x="7015163" y="5100638"/>
          <p14:tracePt t="70268" x="6980238" y="5165725"/>
          <p14:tracePt t="70286" x="6937375" y="5257800"/>
          <p14:tracePt t="70302" x="6894513" y="5337175"/>
          <p14:tracePt t="70319" x="6843713" y="5472113"/>
          <p14:tracePt t="70335" x="6823075" y="5580063"/>
          <p14:tracePt t="70352" x="6815138" y="5643563"/>
          <p14:tracePt t="70369" x="6786563" y="5737225"/>
          <p14:tracePt t="70386" x="6786563" y="5808663"/>
          <p14:tracePt t="70402" x="6786563" y="5851525"/>
          <p14:tracePt t="70419" x="6794500" y="5922963"/>
          <p14:tracePt t="70436" x="6808788" y="5980113"/>
          <p14:tracePt t="70451" x="6829425" y="6037263"/>
          <p14:tracePt t="70469" x="6851650" y="6129338"/>
          <p14:tracePt t="70485" x="6886575" y="6229350"/>
          <p14:tracePt t="70502" x="6923088" y="6343650"/>
          <p14:tracePt t="70518" x="6937375" y="6380163"/>
          <p14:tracePt t="70535" x="6958013" y="6423025"/>
          <p14:tracePt t="70552" x="6994525" y="6472238"/>
          <p14:tracePt t="70568" x="7043738" y="6529388"/>
          <p14:tracePt t="70585" x="7100888" y="6580188"/>
          <p14:tracePt t="70601" x="7129463" y="6594475"/>
          <p14:tracePt t="70619" x="7180263" y="6643688"/>
          <p14:tracePt t="70635" x="7280275" y="6680200"/>
          <p14:tracePt t="70653" x="7372350" y="6700838"/>
          <p14:tracePt t="70668" x="7429500" y="6700838"/>
          <p14:tracePt t="70685" x="7472363" y="6700838"/>
          <p14:tracePt t="70702" x="7537450" y="6686550"/>
          <p14:tracePt t="70718" x="7637463" y="6643688"/>
          <p14:tracePt t="70736" x="7708900" y="6600825"/>
          <p14:tracePt t="70751" x="7794625" y="6551613"/>
          <p14:tracePt t="70769" x="7923213" y="6451600"/>
          <p14:tracePt t="70785" x="8015288" y="6357938"/>
          <p14:tracePt t="70801" x="8108950" y="6223000"/>
          <p14:tracePt t="70817" x="8208963" y="6065838"/>
          <p14:tracePt t="70834" x="8372475" y="5786438"/>
          <p14:tracePt t="70852" x="8472488" y="5614988"/>
          <p14:tracePt t="70868" x="8537575" y="5500688"/>
          <p14:tracePt t="70885" x="8558213" y="5386388"/>
          <p14:tracePt t="70901" x="8580438" y="5329238"/>
          <p14:tracePt t="70918" x="8586788" y="5272088"/>
          <p14:tracePt t="70934" x="8594725" y="5208588"/>
          <p14:tracePt t="70952" x="8594725" y="5157788"/>
          <p14:tracePt t="70968" x="8594725" y="5108575"/>
          <p14:tracePt t="70985" x="8594725" y="5051425"/>
          <p14:tracePt t="71001" x="8580438" y="4972050"/>
          <p14:tracePt t="71017" x="8558213" y="4857750"/>
          <p14:tracePt t="71017" x="8523288" y="4800600"/>
          <p14:tracePt t="71036" x="8523288" y="4743450"/>
          <p14:tracePt t="71050" x="8458200" y="4614863"/>
          <p14:tracePt t="71068" x="8423275" y="4557713"/>
          <p14:tracePt t="71084" x="8380413" y="4514850"/>
          <p14:tracePt t="71101" x="8323263" y="4486275"/>
          <p14:tracePt t="71117" x="8280400" y="4457700"/>
          <p14:tracePt t="71134" x="8215313" y="4429125"/>
          <p14:tracePt t="71150" x="8143875" y="4414838"/>
          <p14:tracePt t="71167" x="8072438" y="4414838"/>
          <p14:tracePt t="71184" x="7986713" y="4414838"/>
          <p14:tracePt t="71200" x="7929563" y="4414838"/>
          <p14:tracePt t="71218" x="7872413" y="4429125"/>
          <p14:tracePt t="71234" x="7829550" y="4437063"/>
          <p14:tracePt t="71234" x="7808913" y="4443413"/>
          <p14:tracePt t="71252" x="7786688" y="4471988"/>
          <p14:tracePt t="71267" x="7751763" y="4508500"/>
          <p14:tracePt t="71284" x="7715250" y="4537075"/>
          <p14:tracePt t="71300" x="7708900" y="4551363"/>
          <p14:tracePt t="71318" x="7672388" y="4608513"/>
          <p14:tracePt t="71333" x="7651750" y="4665663"/>
          <p14:tracePt t="71350" x="7629525" y="4708525"/>
          <p14:tracePt t="71367" x="7623175" y="4737100"/>
          <p14:tracePt t="71384" x="7608888" y="4779963"/>
          <p14:tracePt t="71401" x="7600950" y="4822825"/>
          <p14:tracePt t="71417" x="7580313" y="4872038"/>
          <p14:tracePt t="71434" x="7572375" y="4914900"/>
          <p14:tracePt t="71450" x="7558088" y="4979988"/>
          <p14:tracePt t="71468" x="7558088" y="5000625"/>
          <p14:tracePt t="71483" x="7558088" y="5014913"/>
          <p14:tracePt t="71501" x="7558088" y="5029200"/>
          <p14:tracePt t="71517" x="7558088" y="5037138"/>
          <p14:tracePt t="71641" x="7572375" y="5008563"/>
          <p14:tracePt t="71659" x="7572375" y="4994275"/>
          <p14:tracePt t="71667" x="7580313" y="4965700"/>
          <p14:tracePt t="71675" x="7580313" y="4922838"/>
          <p14:tracePt t="71683" x="7580313" y="4865688"/>
          <p14:tracePt t="71700" x="7586663" y="4851400"/>
          <p14:tracePt t="72003" x="7623175" y="4808538"/>
          <p14:tracePt t="72011" x="7637463" y="4786313"/>
          <p14:tracePt t="72020" x="7643813" y="4772025"/>
          <p14:tracePt t="72024" x="7680325" y="4729163"/>
          <p14:tracePt t="72033" x="7694613" y="4694238"/>
          <p14:tracePt t="72050" x="7737475" y="4643438"/>
          <p14:tracePt t="72066" x="7772400" y="4608513"/>
          <p14:tracePt t="72082" x="7815263" y="4557713"/>
          <p14:tracePt t="72100" x="7829550" y="4543425"/>
          <p14:tracePt t="72116" x="7851775" y="4529138"/>
          <p14:tracePt t="72132" x="7886700" y="4494213"/>
          <p14:tracePt t="72150" x="7972425" y="4429125"/>
          <p14:tracePt t="72166" x="8043863" y="4386263"/>
          <p14:tracePt t="72183" x="8108950" y="4351338"/>
          <p14:tracePt t="72199" x="8194675" y="4329113"/>
          <p14:tracePt t="72217" x="8308975" y="4279900"/>
          <p14:tracePt t="72232" x="8458200" y="4229100"/>
          <p14:tracePt t="72250" x="8609013" y="4165600"/>
          <p14:tracePt t="72265" x="8737600" y="4129088"/>
          <p14:tracePt t="72265" x="8751888" y="4122738"/>
          <p14:tracePt t="72284" x="8823325" y="4114800"/>
          <p14:tracePt t="72300" x="8837613" y="4108450"/>
          <p14:tracePt t="72316" x="8858250" y="4108450"/>
          <p14:tracePt t="72332" x="8880475" y="4108450"/>
          <p14:tracePt t="72349" x="8909050" y="4108450"/>
          <p14:tracePt t="72367" x="8923338" y="4108450"/>
          <p14:tracePt t="72382" x="8951913" y="4108450"/>
          <p14:tracePt t="72399" x="8972550" y="4108450"/>
          <p14:tracePt t="72416" x="8986838" y="4108450"/>
          <p14:tracePt t="72433" x="9029700" y="4122738"/>
          <p14:tracePt t="72449" x="9072563" y="4171950"/>
          <p14:tracePt t="72466" x="9094788" y="4222750"/>
          <p14:tracePt t="72483" x="9129713" y="4279900"/>
          <p14:tracePt t="72499" x="9137650" y="4365625"/>
          <p14:tracePt t="72516" x="9137650" y="4414838"/>
          <p14:tracePt t="72532" x="9137650" y="4471988"/>
          <p14:tracePt t="72549" x="9137650" y="4529138"/>
          <p14:tracePt t="72565" x="9137650" y="4586288"/>
          <p14:tracePt t="72583" x="9137650" y="4629150"/>
          <p14:tracePt t="72598" x="9137650" y="4679950"/>
          <p14:tracePt t="72615" x="9137650" y="4737100"/>
          <p14:tracePt t="72632" x="9137650" y="4794250"/>
          <p14:tracePt t="72648" x="9137650" y="4843463"/>
          <p14:tracePt t="72666" x="9137650" y="4914900"/>
          <p14:tracePt t="72682" x="9137650" y="4957763"/>
          <p14:tracePt t="72682" x="9137650" y="4994275"/>
          <p14:tracePt t="72700" x="9137650" y="5051425"/>
          <p14:tracePt t="72716" x="9137650" y="5129213"/>
          <p14:tracePt t="72732" x="9137650" y="5194300"/>
          <p14:tracePt t="72748" x="9137650" y="5280025"/>
          <p14:tracePt t="72767" x="9137650" y="5386388"/>
          <p14:tracePt t="72782" x="9137650" y="5465763"/>
          <p14:tracePt t="72798" x="9137650" y="5522913"/>
          <p14:tracePt t="72815" x="9137650" y="5580063"/>
          <p14:tracePt t="72832" x="9137650" y="5622925"/>
          <p14:tracePt t="72849" x="9137650" y="5686425"/>
          <p14:tracePt t="72864" x="9137650" y="5794375"/>
          <p14:tracePt t="72882" x="9137650" y="5865813"/>
          <p14:tracePt t="72898" x="9129713" y="5922963"/>
          <p14:tracePt t="72916" x="9115425" y="5937250"/>
          <p14:tracePt t="72932" x="9086850" y="5972175"/>
          <p14:tracePt t="72948" x="9037638" y="6015038"/>
          <p14:tracePt t="72965" x="9009063" y="6065838"/>
          <p14:tracePt t="72981" x="8980488" y="6100763"/>
          <p14:tracePt t="72998" x="8966200" y="6115050"/>
          <p14:tracePt t="73014" x="8943975" y="6143625"/>
          <p14:tracePt t="73032" x="8909050" y="6165850"/>
          <p14:tracePt t="73048" x="8872538" y="6194425"/>
          <p14:tracePt t="73065" x="8809038" y="6243638"/>
          <p14:tracePt t="73081" x="8737600" y="6286500"/>
          <p14:tracePt t="73099" x="8658225" y="6329363"/>
          <p14:tracePt t="73114" x="8566150" y="6386513"/>
          <p14:tracePt t="73131" x="8529638" y="6400800"/>
          <p14:tracePt t="73148" x="8523288" y="6400800"/>
          <p14:tracePt t="73164" x="8515350" y="6400800"/>
          <p14:tracePt t="73219" x="8509000" y="6400800"/>
          <p14:tracePt t="73227" x="8486775" y="6400800"/>
          <p14:tracePt t="73235" x="8466138" y="6394450"/>
          <p14:tracePt t="73243" x="8458200" y="6372225"/>
          <p14:tracePt t="73249" x="8443913" y="6300788"/>
          <p14:tracePt t="73264" x="8415338" y="6229350"/>
          <p14:tracePt t="73281" x="8415338" y="6137275"/>
          <p14:tracePt t="73298" x="8408988" y="6072188"/>
          <p14:tracePt t="73314" x="8394700" y="5980113"/>
          <p14:tracePt t="73314" x="8394700" y="5937250"/>
          <p14:tracePt t="73331" x="8380413" y="5843588"/>
          <p14:tracePt t="73347" x="8366125" y="5772150"/>
          <p14:tracePt t="73365" x="8358188" y="5708650"/>
          <p14:tracePt t="73381" x="8358188" y="5686425"/>
          <p14:tracePt t="73398" x="8358188" y="5643563"/>
          <p14:tracePt t="73414" x="8358188" y="5600700"/>
          <p14:tracePt t="73431" x="8358188" y="5543550"/>
          <p14:tracePt t="73447" x="8358188" y="5480050"/>
          <p14:tracePt t="73464" x="8358188" y="5414963"/>
          <p14:tracePt t="73481" x="8358188" y="5322888"/>
          <p14:tracePt t="73497" x="8358188" y="5272088"/>
          <p14:tracePt t="73515" x="8358188" y="5194300"/>
          <p14:tracePt t="73530" x="8358188" y="5086350"/>
          <p14:tracePt t="73548" x="8358188" y="4994275"/>
          <p14:tracePt t="73564" x="8358188" y="4872038"/>
          <p14:tracePt t="73581" x="8358188" y="4765675"/>
          <p14:tracePt t="73597" x="8358188" y="4679950"/>
          <p14:tracePt t="73614" x="8351838" y="4614863"/>
          <p14:tracePt t="73630" x="8351838" y="4565650"/>
          <p14:tracePt t="73647" x="8351838" y="4522788"/>
          <p14:tracePt t="73664" x="8351838" y="4500563"/>
          <p14:tracePt t="73680" x="8329613" y="4479925"/>
          <p14:tracePt t="73771" x="8329613" y="4457700"/>
          <p14:tracePt t="73779" x="8329613" y="4451350"/>
          <p14:tracePt t="73787" x="8329613" y="4437063"/>
          <p14:tracePt t="73787" x="8329613" y="4422775"/>
          <p14:tracePt t="73803" x="8329613" y="4408488"/>
          <p14:tracePt t="73813" x="8329613" y="4371975"/>
          <p14:tracePt t="73830" x="8329613" y="4337050"/>
          <p14:tracePt t="73847" x="8329613" y="4300538"/>
          <p14:tracePt t="73863" x="8329613" y="4237038"/>
          <p14:tracePt t="73881" x="8329613" y="4200525"/>
          <p14:tracePt t="73896" x="8329613" y="4165600"/>
          <p14:tracePt t="73913" x="8329613" y="4157663"/>
          <p14:tracePt t="73946" x="8329613" y="4151313"/>
          <p14:tracePt t="73947" x="8329613" y="4122738"/>
          <p14:tracePt t="73963" x="8329613" y="4100513"/>
          <p14:tracePt t="73980" x="8337550" y="4065588"/>
          <p14:tracePt t="73997" x="8337550" y="4037013"/>
          <p14:tracePt t="74013" x="8351838" y="3979863"/>
          <p14:tracePt t="74030" x="8386763" y="3908425"/>
          <p14:tracePt t="74046" x="8394700" y="3857625"/>
          <p14:tracePt t="74064" x="8423275" y="3794125"/>
          <p14:tracePt t="74079" x="8437563" y="3779838"/>
          <p14:tracePt t="74147" x="8443913" y="3757613"/>
          <p14:tracePt t="74155" x="8472488" y="3743325"/>
          <p14:tracePt t="74164" x="8501063" y="3736975"/>
          <p14:tracePt t="74171" x="8537575" y="3722688"/>
          <p14:tracePt t="74180" x="8572500" y="3679825"/>
          <p14:tracePt t="74196" x="8609013" y="3657600"/>
          <p14:tracePt t="74214" x="8651875" y="3651250"/>
          <p14:tracePt t="74229" x="8694738" y="3622675"/>
          <p14:tracePt t="74246" x="8701088" y="3622675"/>
          <p14:tracePt t="74264" x="8715375" y="3622675"/>
          <p14:tracePt t="74280" x="8723313" y="3622675"/>
          <p14:tracePt t="74296" x="8729663" y="3622675"/>
          <p14:tracePt t="74312" x="8766175" y="3622675"/>
          <p14:tracePt t="74330" x="8794750" y="3622675"/>
          <p14:tracePt t="74346" x="8843963" y="3622675"/>
          <p14:tracePt t="74364" x="8851900" y="3629025"/>
          <p14:tracePt t="74380" x="8880475" y="3636963"/>
          <p14:tracePt t="74396" x="8901113" y="3665538"/>
          <p14:tracePt t="74413" x="8923338" y="3671888"/>
          <p14:tracePt t="74429" x="8937625" y="3694113"/>
          <p14:tracePt t="74446" x="8972550" y="3729038"/>
          <p14:tracePt t="74462" x="9001125" y="3794125"/>
          <p14:tracePt t="74480" x="9015413" y="3808413"/>
          <p14:tracePt t="74496" x="9037638" y="3829050"/>
          <p14:tracePt t="74513" x="9066213" y="3894138"/>
          <p14:tracePt t="74529" x="9072563" y="3922713"/>
          <p14:tracePt t="74546" x="9101138" y="3979863"/>
          <p14:tracePt t="74563" x="9123363" y="4029075"/>
          <p14:tracePt t="74580" x="9123363" y="4065588"/>
          <p14:tracePt t="74596" x="9123363" y="4108450"/>
          <p14:tracePt t="74613" x="9123363" y="4143375"/>
          <p14:tracePt t="74629" x="9123363" y="4186238"/>
          <p14:tracePt t="74646" x="9123363" y="4222750"/>
          <p14:tracePt t="74663" x="9123363" y="4279900"/>
          <p14:tracePt t="74679" x="9123363" y="4322763"/>
          <p14:tracePt t="74696" x="9094788" y="4379913"/>
          <p14:tracePt t="74712" x="9058275" y="4408488"/>
          <p14:tracePt t="74729" x="9001125" y="4471988"/>
          <p14:tracePt t="74746" x="8972550" y="4486275"/>
          <p14:tracePt t="74763" x="8951913" y="4514850"/>
          <p14:tracePt t="74763" x="8937625" y="4514850"/>
          <p14:tracePt t="74780" x="8909050" y="4529138"/>
          <p14:tracePt t="74796" x="8872538" y="4551363"/>
          <p14:tracePt t="74813" x="8843963" y="4557713"/>
          <p14:tracePt t="74828" x="8786813" y="4565650"/>
          <p14:tracePt t="74846" x="8723313" y="4579938"/>
          <p14:tracePt t="74862" x="8672513" y="4579938"/>
          <p14:tracePt t="74880" x="8629650" y="4594225"/>
          <p14:tracePt t="74895" x="8594725" y="4600575"/>
          <p14:tracePt t="74914" x="8543925" y="4600575"/>
          <p14:tracePt t="74929" x="8486775" y="4600575"/>
          <p14:tracePt t="74945" x="8451850" y="4600575"/>
          <p14:tracePt t="74962" x="8429625" y="4600575"/>
          <p14:tracePt t="74978" x="8386763" y="4600575"/>
          <p14:tracePt t="74996" x="8380413" y="4594225"/>
          <p14:tracePt t="75011" x="8358188" y="4579938"/>
          <p14:tracePt t="75029" x="8337550" y="4557713"/>
          <p14:tracePt t="75045" x="8301038" y="4522788"/>
          <p14:tracePt t="75061" x="8286750" y="4486275"/>
          <p14:tracePt t="75079" x="8272463" y="4443413"/>
          <p14:tracePt t="75095" x="8258175" y="4386263"/>
          <p14:tracePt t="75113" x="8258175" y="4329113"/>
          <p14:tracePt t="75128" x="8258175" y="4286250"/>
          <p14:tracePt t="75145" x="8258175" y="4243388"/>
          <p14:tracePt t="75161" x="8237538" y="4186238"/>
          <p14:tracePt t="75179" x="8237538" y="4157663"/>
          <p14:tracePt t="75195" x="8237538" y="4129088"/>
          <p14:tracePt t="75212" x="8237538" y="4114800"/>
          <p14:tracePt t="75228" x="8237538" y="4079875"/>
          <p14:tracePt t="75245" x="8237538" y="4065588"/>
          <p14:tracePt t="75262" x="8237538" y="4051300"/>
          <p14:tracePt t="75278" x="8237538" y="4029075"/>
          <p14:tracePt t="75295" x="8266113" y="4014788"/>
          <p14:tracePt t="75311" x="8301038" y="3986213"/>
          <p14:tracePt t="75328" x="8337550" y="3971925"/>
          <p14:tracePt t="75344" x="8372475" y="3943350"/>
          <p14:tracePt t="75362" x="8386763" y="3937000"/>
          <p14:tracePt t="75378" x="8401050" y="3937000"/>
          <p14:tracePt t="75395" x="8429625" y="3929063"/>
          <p14:tracePt t="75411" x="8480425" y="3894138"/>
          <p14:tracePt t="75428" x="8501063" y="3886200"/>
          <p14:tracePt t="75445" x="8543925" y="3865563"/>
          <p14:tracePt t="75461" x="8586788" y="3851275"/>
          <p14:tracePt t="75478" x="8615363" y="3851275"/>
          <p14:tracePt t="75495" x="8637588" y="3843338"/>
          <p14:tracePt t="75511" x="8658225" y="3836988"/>
          <p14:tracePt t="75527" x="8680450" y="3822700"/>
          <p14:tracePt t="75544" x="8694738" y="3814763"/>
          <p14:tracePt t="75562" x="8709025" y="3814763"/>
          <p14:tracePt t="75578" x="8729663" y="3814763"/>
          <p14:tracePt t="75578" x="8737600" y="3814763"/>
          <p14:tracePt t="75596" x="8751888" y="3814763"/>
          <p14:tracePt t="75611" x="8780463" y="3814763"/>
          <p14:tracePt t="75628" x="8794750" y="3814763"/>
          <p14:tracePt t="75644" x="8823325" y="3822700"/>
          <p14:tracePt t="75662" x="8851900" y="3829050"/>
          <p14:tracePt t="75677" x="8872538" y="3843338"/>
          <p14:tracePt t="75695" x="8886825" y="3857625"/>
          <p14:tracePt t="75739" x="8901113" y="3865563"/>
          <p14:tracePt t="75747" x="8923338" y="3886200"/>
          <p14:tracePt t="75755" x="8937625" y="3900488"/>
          <p14:tracePt t="75763" x="8958263" y="3929063"/>
          <p14:tracePt t="75778" x="8980488" y="3951288"/>
          <p14:tracePt t="75794" x="8986838" y="3971925"/>
          <p14:tracePt t="75794" x="8986838" y="3979863"/>
          <p14:tracePt t="75812" x="8986838" y="4008438"/>
          <p14:tracePt t="75827" x="8994775" y="4029075"/>
          <p14:tracePt t="75844" x="9001125" y="4071938"/>
          <p14:tracePt t="75860" x="9001125" y="4100513"/>
          <p14:tracePt t="75877" x="9023350" y="4129088"/>
          <p14:tracePt t="75894" x="9023350" y="4151313"/>
          <p14:tracePt t="75910" x="9023350" y="4186238"/>
          <p14:tracePt t="75927" x="9023350" y="4208463"/>
          <p14:tracePt t="75943" x="9023350" y="4214813"/>
          <p14:tracePt t="75961" x="9023350" y="4229100"/>
          <p14:tracePt t="75977" x="9023350" y="4251325"/>
          <p14:tracePt t="75993" x="9001125" y="4294188"/>
          <p14:tracePt t="76010" x="8966200" y="4351338"/>
          <p14:tracePt t="76028" x="8929688" y="4386263"/>
          <p14:tracePt t="76044" x="8915400" y="4400550"/>
          <p14:tracePt t="76060" x="8894763" y="4422775"/>
          <p14:tracePt t="76077" x="8858250" y="4437063"/>
          <p14:tracePt t="76093" x="8829675" y="4457700"/>
          <p14:tracePt t="76110" x="8772525" y="4479925"/>
          <p14:tracePt t="76127" x="8729663" y="4486275"/>
          <p14:tracePt t="76144" x="8680450" y="4514850"/>
          <p14:tracePt t="76160" x="8658225" y="4522788"/>
          <p14:tracePt t="76176" x="8643938" y="4522788"/>
          <p14:tracePt t="76194" x="8637588" y="4522788"/>
          <p14:tracePt t="76210" x="8623300" y="4522788"/>
          <p14:tracePt t="76210" x="8609013" y="4522788"/>
          <p14:tracePt t="76244" x="8580438" y="4522788"/>
          <p14:tracePt t="76244" x="8551863" y="4522788"/>
          <p14:tracePt t="76261" x="8523288" y="4514850"/>
          <p14:tracePt t="76277" x="8494713" y="4494213"/>
          <p14:tracePt t="76294" x="8466138" y="4465638"/>
          <p14:tracePt t="76310" x="8408988" y="4429125"/>
          <p14:tracePt t="76326" x="8380413" y="4408488"/>
          <p14:tracePt t="76343" x="8329613" y="4371975"/>
          <p14:tracePt t="76359" x="8323263" y="4365625"/>
          <p14:tracePt t="76377" x="8301038" y="4343400"/>
          <p14:tracePt t="76393" x="8280400" y="4337050"/>
          <p14:tracePt t="76409" x="8266113" y="4322763"/>
          <p14:tracePt t="76426" x="8237538" y="4300538"/>
          <p14:tracePt t="76444" x="8229600" y="4294188"/>
          <p14:tracePt t="76491" x="8229600" y="4279900"/>
          <p14:tracePt t="76503" x="8229600" y="4257675"/>
          <p14:tracePt t="76508" x="8215313" y="4243388"/>
          <p14:tracePt t="76511" x="8215313" y="4229100"/>
          <p14:tracePt t="76526" x="8215313" y="4214813"/>
          <p14:tracePt t="76543" x="8215313" y="4194175"/>
          <p14:tracePt t="76560" x="8215313" y="4186238"/>
          <p14:tracePt t="76577" x="8215313" y="4171950"/>
          <p14:tracePt t="76594" x="8215313" y="4151313"/>
          <p14:tracePt t="76609" x="8215313" y="4143375"/>
          <p14:tracePt t="76626" x="8215313" y="4122738"/>
          <p14:tracePt t="76642" x="8223250" y="4094163"/>
          <p14:tracePt t="76660" x="8229600" y="4071938"/>
          <p14:tracePt t="76747" x="8229600" y="4065588"/>
          <p14:tracePt t="76763" x="8237538" y="4051300"/>
          <p14:tracePt t="76795" x="8258175" y="4029075"/>
          <p14:tracePt t="76812" x="8266113" y="4022725"/>
          <p14:tracePt t="76827" x="8272463" y="4014788"/>
          <p14:tracePt t="76836" x="8286750" y="4000500"/>
          <p14:tracePt t="76843" x="8315325" y="3971925"/>
          <p14:tracePt t="76843" x="8323263" y="3965575"/>
          <p14:tracePt t="76860" x="8337550" y="3951288"/>
          <p14:tracePt t="76876" x="8343900" y="3943350"/>
          <p14:tracePt t="76892" x="8380413" y="3922713"/>
          <p14:tracePt t="76909" x="8415338" y="3908425"/>
          <p14:tracePt t="76926" x="8443913" y="3900488"/>
          <p14:tracePt t="76942" x="8472488" y="3894138"/>
          <p14:tracePt t="76959" x="8494713" y="3894138"/>
          <p14:tracePt t="76975" x="8509000" y="3894138"/>
          <p14:tracePt t="76992" x="8529638" y="3894138"/>
          <p14:tracePt t="77009" x="8566150" y="3894138"/>
          <p14:tracePt t="77025" x="8615363" y="3894138"/>
          <p14:tracePt t="77025" x="8637588" y="3894138"/>
          <p14:tracePt t="77044" x="8701088" y="3894138"/>
          <p14:tracePt t="77059" x="8743950" y="3894138"/>
          <p14:tracePt t="77076" x="8758238" y="3894138"/>
          <p14:tracePt t="77093" x="8766175" y="3894138"/>
          <p14:tracePt t="77109" x="8786813" y="3894138"/>
          <p14:tracePt t="77126" x="8823325" y="3894138"/>
          <p14:tracePt t="77143" x="8829675" y="3894138"/>
          <p14:tracePt t="77158" x="8843963" y="3894138"/>
          <p14:tracePt t="77176" x="8858250" y="3894138"/>
          <p14:tracePt t="77192" x="8872538" y="3894138"/>
          <p14:tracePt t="77209" x="8894763" y="3894138"/>
          <p14:tracePt t="77226" x="8909050" y="3894138"/>
          <p14:tracePt t="77242" x="8937625" y="3894138"/>
          <p14:tracePt t="77258" x="8986838" y="3908425"/>
          <p14:tracePt t="77276" x="9023350" y="3929063"/>
          <p14:tracePt t="77292" x="9043988" y="3943350"/>
          <p14:tracePt t="77308" x="9066213" y="3957638"/>
          <p14:tracePt t="77325" x="9115425" y="3979863"/>
          <p14:tracePt t="77341" x="9137650" y="4000500"/>
          <p14:tracePt t="77359" x="9137650" y="4022725"/>
          <p14:tracePt t="77376" x="9137650" y="4043363"/>
          <p14:tracePt t="77392" x="9137650" y="4057650"/>
          <p14:tracePt t="77409" x="9137650" y="4071938"/>
          <p14:tracePt t="77425" x="9137650" y="4100513"/>
          <p14:tracePt t="77442" x="9137650" y="4114800"/>
          <p14:tracePt t="77458" x="9137650" y="4143375"/>
          <p14:tracePt t="77475" x="9137650" y="4157663"/>
          <p14:tracePt t="77492" x="9137650" y="4171950"/>
          <p14:tracePt t="77508" x="9137650" y="4194175"/>
          <p14:tracePt t="77525" x="9137650" y="4200525"/>
          <p14:tracePt t="77542" x="9137650" y="4222750"/>
          <p14:tracePt t="77559" x="9129713" y="4237038"/>
          <p14:tracePt t="77574" x="9123363" y="4243388"/>
          <p14:tracePt t="77591" x="9115425" y="4257675"/>
          <p14:tracePt t="77608" x="9109075" y="4265613"/>
          <p14:tracePt t="77625" x="9094788" y="4294188"/>
          <p14:tracePt t="77642" x="9072563" y="4314825"/>
          <p14:tracePt t="77658" x="9037638" y="4357688"/>
          <p14:tracePt t="77675" x="9029700" y="4365625"/>
          <p14:tracePt t="77691" x="9023350" y="4371975"/>
          <p14:tracePt t="77708" x="9009063" y="4386263"/>
          <p14:tracePt t="77724" x="8972550" y="4394200"/>
          <p14:tracePt t="77742" x="8951913" y="4414838"/>
          <p14:tracePt t="77757" x="8894763" y="4451350"/>
          <p14:tracePt t="77774" x="8851900" y="4465638"/>
          <p14:tracePt t="77791" x="8809038" y="4486275"/>
          <p14:tracePt t="77808" x="8780463" y="4486275"/>
          <p14:tracePt t="77824" x="8772525" y="4494213"/>
          <p14:tracePt t="77841" x="8766175" y="4494213"/>
          <p14:tracePt t="77857" x="8743950" y="4494213"/>
          <p14:tracePt t="77857" x="8737600" y="4494213"/>
          <p14:tracePt t="77875" x="8715375" y="4494213"/>
          <p14:tracePt t="77892" x="8701088" y="4494213"/>
          <p14:tracePt t="77907" x="8672513" y="4494213"/>
          <p14:tracePt t="77924" x="8658225" y="4494213"/>
          <p14:tracePt t="77941" x="8643938" y="4494213"/>
          <p14:tracePt t="77958" x="8629650" y="4494213"/>
          <p14:tracePt t="77974" x="8615363" y="4494213"/>
          <p14:tracePt t="77991" x="8601075" y="4494213"/>
          <p14:tracePt t="78007" x="8586788" y="4494213"/>
          <p14:tracePt t="78024" x="8580438" y="4494213"/>
          <p14:tracePt t="78040" x="8566150" y="4494213"/>
          <p14:tracePt t="78076" x="8558213" y="4494213"/>
          <p14:tracePt t="78076" x="8551863" y="4494213"/>
          <p14:tracePt t="78115" x="8543925" y="4494213"/>
          <p14:tracePt t="78147" x="8523288" y="4494213"/>
          <p14:tracePt t="78155" x="8515350" y="4494213"/>
          <p14:tracePt t="78163" x="8501063" y="4494213"/>
          <p14:tracePt t="78179" x="8486775" y="4494213"/>
          <p14:tracePt t="78181" x="8480425" y="4486275"/>
          <p14:tracePt t="78190" x="8472488" y="4479925"/>
          <p14:tracePt t="78236" x="8466138" y="4471988"/>
          <p14:tracePt t="78251" x="8451850" y="4465638"/>
          <p14:tracePt t="78284" x="8443913" y="4465638"/>
          <p14:tracePt t="78299" x="8429625" y="4457700"/>
          <p14:tracePt t="78331" x="8423275" y="4457700"/>
          <p14:tracePt t="78339" x="8408988" y="4457700"/>
          <p14:tracePt t="78355" x="8394700" y="4457700"/>
          <p14:tracePt t="78356" x="8372475" y="4437063"/>
          <p14:tracePt t="78374" x="8358188" y="4422775"/>
          <p14:tracePt t="78390" x="8351838" y="4414838"/>
          <p14:tracePt t="78407" x="8337550" y="4394200"/>
          <p14:tracePt t="78423" x="8323263" y="4365625"/>
          <p14:tracePt t="78441" x="8315325" y="4357688"/>
          <p14:tracePt t="78483" x="8308975" y="4351338"/>
          <p14:tracePt t="78491" x="8301038" y="4329113"/>
          <p14:tracePt t="78506" x="8280400" y="4294188"/>
          <p14:tracePt t="78507" x="8272463" y="4271963"/>
          <p14:tracePt t="78523" x="8266113" y="4265613"/>
          <p14:tracePt t="78540" x="8266113" y="4237038"/>
          <p14:tracePt t="78558" x="8258175" y="4229100"/>
          <p14:tracePt t="78574" x="8251825" y="4214813"/>
          <p14:tracePt t="78590" x="8243888" y="4200525"/>
          <p14:tracePt t="78607" x="8237538" y="4194175"/>
          <p14:tracePt t="78651" x="8237538" y="4186238"/>
          <p14:tracePt t="78660" x="8237538" y="4171950"/>
          <p14:tracePt t="78663" x="8237538" y="4165600"/>
          <p14:tracePt t="78673" x="8237538" y="4157663"/>
          <p14:tracePt t="78689" x="8237538" y="4151313"/>
          <p14:tracePt t="78731" x="8229600" y="4143375"/>
          <p14:tracePt t="78737" x="8229600" y="4137025"/>
          <p14:tracePt t="78771" x="8229600" y="4129088"/>
          <p14:tracePt t="78774" x="8229600" y="4122738"/>
          <p14:tracePt t="78795" x="8229600" y="4114800"/>
          <p14:tracePt t="78963" x="8229600" y="4086225"/>
          <p14:tracePt t="79084" x="8237538" y="4079875"/>
          <p14:tracePt t="79531" x="8243888" y="4079875"/>
          <p14:tracePt t="79539" x="8251825" y="4079875"/>
          <p14:tracePt t="79553" x="8258175" y="4071938"/>
          <p14:tracePt t="79555" x="8266113" y="4071938"/>
          <p14:tracePt t="79571" x="8272463" y="4071938"/>
          <p14:tracePt t="79619" x="8280400" y="4071938"/>
          <p14:tracePt t="79635" x="8286750" y="4065588"/>
          <p14:tracePt t="79667" x="8308975" y="4065588"/>
          <p14:tracePt t="79803" x="8323263" y="4057650"/>
          <p14:tracePt t="80358" x="0" y="0"/>
        </p14:tracePtLst>
        <p14:tracePtLst>
          <p14:tracePt t="81635" x="3722688" y="4451350"/>
          <p14:tracePt t="81650" x="3665538" y="4451350"/>
          <p14:tracePt t="81659" x="3629025" y="4451350"/>
          <p14:tracePt t="81667" x="3594100" y="4451350"/>
          <p14:tracePt t="81674" x="3522663" y="4451350"/>
          <p14:tracePt t="81685" x="3436938" y="4451350"/>
          <p14:tracePt t="81702" x="3294063" y="4451350"/>
          <p14:tracePt t="81718" x="3136900" y="4451350"/>
          <p14:tracePt t="81735" x="3000375" y="4451350"/>
          <p14:tracePt t="81752" x="2894013" y="4451350"/>
          <p14:tracePt t="81769" x="2808288" y="4451350"/>
          <p14:tracePt t="81786" x="2714625" y="4451350"/>
          <p14:tracePt t="81802" x="2651125" y="4437063"/>
          <p14:tracePt t="81819" x="2608263" y="4429125"/>
          <p14:tracePt t="81835" x="2565400" y="4414838"/>
          <p14:tracePt t="81853" x="2436813" y="4394200"/>
          <p14:tracePt t="81869" x="2293938" y="4379913"/>
          <p14:tracePt t="81886" x="2143125" y="4329113"/>
          <p14:tracePt t="81901" x="2028825" y="4286250"/>
          <p14:tracePt t="81919" x="1979613" y="4279900"/>
          <p14:tracePt t="81935" x="1951038" y="4265613"/>
          <p14:tracePt t="81951" x="1922463" y="4251325"/>
          <p14:tracePt t="81969" x="1908175" y="4243388"/>
          <p14:tracePt t="81985" x="1865313" y="4237038"/>
          <p14:tracePt t="82002" x="1843088" y="4208463"/>
          <p14:tracePt t="82018" x="1808163" y="4194175"/>
          <p14:tracePt t="82036" x="1793875" y="4194175"/>
          <p14:tracePt t="82052" x="1785938" y="4186238"/>
          <p14:tracePt t="82139" x="1800225" y="4186238"/>
          <p14:tracePt t="82147" x="1814513" y="4171950"/>
          <p14:tracePt t="82154" x="1851025" y="4171950"/>
          <p14:tracePt t="82168" x="1914525" y="4171950"/>
          <p14:tracePt t="82185" x="1957388" y="4171950"/>
          <p14:tracePt t="82202" x="2022475" y="4171950"/>
          <p14:tracePt t="82218" x="2122488" y="4171950"/>
          <p14:tracePt t="82236" x="2193925" y="4179888"/>
          <p14:tracePt t="82251" x="2243138" y="4179888"/>
          <p14:tracePt t="82268" x="2286000" y="4186238"/>
          <p14:tracePt t="82284" x="2351088" y="4208463"/>
          <p14:tracePt t="82301" x="2465388" y="4222750"/>
          <p14:tracePt t="82318" x="2622550" y="4243388"/>
          <p14:tracePt t="82335" x="2757488" y="4294188"/>
          <p14:tracePt t="82352" x="2900363" y="4329113"/>
          <p14:tracePt t="82368" x="3008313" y="4329113"/>
          <p14:tracePt t="82385" x="3114675" y="4329113"/>
          <p14:tracePt t="82401" x="3200400" y="4329113"/>
          <p14:tracePt t="82418" x="3243263" y="4329113"/>
          <p14:tracePt t="82434" x="3343275" y="4343400"/>
          <p14:tracePt t="82451" x="3479800" y="4351338"/>
          <p14:tracePt t="82467" x="3657600" y="4365625"/>
          <p14:tracePt t="82484" x="3879850" y="4365625"/>
          <p14:tracePt t="82501" x="4100513" y="4365625"/>
          <p14:tracePt t="82517" x="4294188" y="4365625"/>
          <p14:tracePt t="82534" x="4500563" y="4357688"/>
          <p14:tracePt t="82551" x="4608513" y="4357688"/>
          <p14:tracePt t="82568" x="4686300" y="4337050"/>
          <p14:tracePt t="82584" x="4722813" y="4337050"/>
          <p14:tracePt t="82600" x="4779963" y="4329113"/>
          <p14:tracePt t="82617" x="4908550" y="4308475"/>
          <p14:tracePt t="82635" x="5200650" y="4265613"/>
          <p14:tracePt t="82651" x="5343525" y="4243388"/>
          <p14:tracePt t="82667" x="5472113" y="4222750"/>
          <p14:tracePt t="82684" x="5551488" y="4208463"/>
          <p14:tracePt t="82701" x="5608638" y="4200525"/>
          <p14:tracePt t="82718" x="5651500" y="4200525"/>
          <p14:tracePt t="82733" x="5686425" y="4194175"/>
          <p14:tracePt t="82751" x="5715000" y="4194175"/>
          <p14:tracePt t="82768" x="5772150" y="4194175"/>
          <p14:tracePt t="82784" x="5815013" y="4171950"/>
          <p14:tracePt t="82800" x="5851525" y="4171950"/>
          <p14:tracePt t="82817" x="5894388" y="4171950"/>
          <p14:tracePt t="82834" x="5922963" y="4165600"/>
          <p14:tracePt t="82850" x="5951538" y="4165600"/>
          <p14:tracePt t="82868" x="5972175" y="4165600"/>
          <p14:tracePt t="82884" x="5986463" y="4165600"/>
          <p14:tracePt t="82901" x="6022975" y="4165600"/>
          <p14:tracePt t="82917" x="6037263" y="4165600"/>
          <p14:tracePt t="82935" x="6072188" y="4165600"/>
          <p14:tracePt t="82950" x="6143625" y="4165600"/>
          <p14:tracePt t="82967" x="6223000" y="4165600"/>
          <p14:tracePt t="82983" x="6286500" y="4165600"/>
          <p14:tracePt t="83001" x="6351588" y="4165600"/>
          <p14:tracePt t="83018" x="6372225" y="4165600"/>
          <p14:tracePt t="83033" x="6386513" y="4165600"/>
          <p14:tracePt t="83050" x="6415088" y="4165600"/>
          <p14:tracePt t="83067" x="6429375" y="4165600"/>
          <p14:tracePt t="83084" x="6457950" y="4165600"/>
          <p14:tracePt t="83100" x="6494463" y="4165600"/>
          <p14:tracePt t="83117" x="6515100" y="4165600"/>
          <p14:tracePt t="83134" x="6557963" y="4165600"/>
          <p14:tracePt t="83150" x="6586538" y="4165600"/>
          <p14:tracePt t="83167" x="6615113" y="4165600"/>
          <p14:tracePt t="83184" x="6629400" y="4165600"/>
          <p14:tracePt t="83227" x="6637338" y="4165600"/>
          <p14:tracePt t="83235" x="6657975" y="4165600"/>
          <p14:tracePt t="83243" x="6665913" y="4165600"/>
          <p14:tracePt t="83251" x="6686550" y="4165600"/>
          <p14:tracePt t="83251" x="6708775" y="4157663"/>
          <p14:tracePt t="83268" x="6715125" y="4157663"/>
          <p14:tracePt t="83331" x="6729413" y="4157663"/>
          <p14:tracePt t="83331" x="6737350" y="4157663"/>
          <p14:tracePt t="83372" x="6743700" y="4151313"/>
          <p14:tracePt t="83515" x="6729413" y="4151313"/>
          <p14:tracePt t="83523" x="6715125" y="4151313"/>
          <p14:tracePt t="83525" x="6694488" y="4151313"/>
          <p14:tracePt t="83532" x="6665913" y="4151313"/>
          <p14:tracePt t="83549" x="6629400" y="4151313"/>
          <p14:tracePt t="83566" x="6572250" y="4151313"/>
          <p14:tracePt t="83583" x="6529388" y="4151313"/>
          <p14:tracePt t="83600" x="6486525" y="4151313"/>
          <p14:tracePt t="83615" x="6451600" y="4129088"/>
          <p14:tracePt t="83632" x="6429375" y="4122738"/>
          <p14:tracePt t="83650" x="6386513" y="4122738"/>
          <p14:tracePt t="83666" x="6308725" y="4108450"/>
          <p14:tracePt t="83666" x="6265863" y="4108450"/>
          <p14:tracePt t="83684" x="6129338" y="4100513"/>
          <p14:tracePt t="83699" x="6015038" y="4071938"/>
          <p14:tracePt t="83716" x="5951538" y="4065588"/>
          <p14:tracePt t="83732" x="5894388" y="4065588"/>
          <p14:tracePt t="83749" x="5880100" y="4057650"/>
          <p14:tracePt t="83765" x="5872163" y="4057650"/>
          <p14:tracePt t="83782" x="5851525" y="4057650"/>
          <p14:tracePt t="83799" x="5843588" y="4057650"/>
          <p14:tracePt t="83987" x="5880100" y="4057650"/>
          <p14:tracePt t="83995" x="5894388" y="4057650"/>
          <p14:tracePt t="84003" x="5900738" y="4057650"/>
          <p14:tracePt t="84008" x="5922963" y="4057650"/>
          <p14:tracePt t="84015" x="5937250" y="4057650"/>
          <p14:tracePt t="84033" x="5957888" y="4057650"/>
          <p14:tracePt t="84049" x="5965825" y="4057650"/>
          <p14:tracePt t="84066" x="5980113" y="4057650"/>
          <p14:tracePt t="84082" x="5994400" y="4057650"/>
          <p14:tracePt t="84098" x="6015038" y="4065588"/>
          <p14:tracePt t="84147" x="6037263" y="4065588"/>
          <p14:tracePt t="84180" x="6043613" y="4065588"/>
          <p14:tracePt t="84187" x="6051550" y="4065588"/>
          <p14:tracePt t="84193" x="6057900" y="4065588"/>
          <p14:tracePt t="84199" x="6072188" y="4065588"/>
          <p14:tracePt t="84215" x="6080125" y="4065588"/>
          <p14:tracePt t="84232" x="6086475" y="4065588"/>
          <p14:tracePt t="84248" x="6108700" y="4065588"/>
          <p14:tracePt t="84265" x="6115050" y="4065588"/>
          <p14:tracePt t="84282" x="6122988" y="4065588"/>
          <p14:tracePt t="84298" x="6143625" y="4065588"/>
          <p14:tracePt t="84315" x="6157913" y="4057650"/>
          <p14:tracePt t="84331" x="6208713" y="4022725"/>
          <p14:tracePt t="84349" x="6229350" y="4014788"/>
          <p14:tracePt t="84365" x="6243638" y="4008438"/>
          <p14:tracePt t="84382" x="6294438" y="3986213"/>
          <p14:tracePt t="84398" x="6300788" y="3979863"/>
          <p14:tracePt t="84451" x="6308725" y="3971925"/>
          <p14:tracePt t="84453" x="6315075" y="3971925"/>
          <p14:tracePt t="84467" x="6323013" y="3971925"/>
          <p14:tracePt t="84475" x="6329363" y="3965575"/>
          <p14:tracePt t="84483" x="6337300" y="3951288"/>
          <p14:tracePt t="84498" x="6343650" y="3937000"/>
          <p14:tracePt t="84515" x="6351588" y="3914775"/>
          <p14:tracePt t="84532" x="6357938" y="3908425"/>
          <p14:tracePt t="84548" x="6357938" y="3879850"/>
          <p14:tracePt t="84565" x="6357938" y="3865563"/>
          <p14:tracePt t="84581" x="6365875" y="3843338"/>
          <p14:tracePt t="84598" x="6365875" y="3822700"/>
          <p14:tracePt t="84615" x="6365875" y="3794125"/>
          <p14:tracePt t="84631" x="6365875" y="3765550"/>
          <p14:tracePt t="84648" x="6365875" y="3751263"/>
          <p14:tracePt t="84664" x="6365875" y="3729038"/>
          <p14:tracePt t="84681" x="6365875" y="3708400"/>
          <p14:tracePt t="84697" x="6357938" y="3700463"/>
          <p14:tracePt t="84697" x="6351588" y="3686175"/>
          <p14:tracePt t="84716" x="6337300" y="3665538"/>
          <p14:tracePt t="84731" x="6315075" y="3643313"/>
          <p14:tracePt t="84747" x="6315075" y="3636963"/>
          <p14:tracePt t="84765" x="6308725" y="3629025"/>
          <p14:tracePt t="84803" x="6300788" y="3614738"/>
          <p14:tracePt t="84819" x="6294438" y="3600450"/>
          <p14:tracePt t="84835" x="6286500" y="3600450"/>
          <p14:tracePt t="84843" x="6265863" y="3594100"/>
          <p14:tracePt t="84875" x="6243638" y="3594100"/>
          <p14:tracePt t="84883" x="6229350" y="3594100"/>
          <p14:tracePt t="84891" x="6208713" y="3594100"/>
          <p14:tracePt t="84900" x="6194425" y="3579813"/>
          <p14:tracePt t="84932" x="6186488" y="3579813"/>
          <p14:tracePt t="84932" x="6165850" y="3579813"/>
          <p14:tracePt t="84948" x="6151563" y="3571875"/>
          <p14:tracePt t="84964" x="6129338" y="3571875"/>
          <p14:tracePt t="84981" x="6122988" y="3571875"/>
          <p14:tracePt t="84997" x="6115050" y="3571875"/>
          <p14:tracePt t="85043" x="6108700" y="3571875"/>
          <p14:tracePt t="85051" x="6094413" y="3571875"/>
          <p14:tracePt t="85064" x="6086475" y="3571875"/>
          <p14:tracePt t="85067" x="6080125" y="3571875"/>
          <p14:tracePt t="85083" x="6072188" y="3571875"/>
          <p14:tracePt t="85115" x="6057900" y="3571875"/>
          <p14:tracePt t="85116" x="6051550" y="3571875"/>
          <p14:tracePt t="85130" x="6043613" y="3571875"/>
          <p14:tracePt t="85171" x="6037263" y="3571875"/>
          <p14:tracePt t="85179" x="6008688" y="3571875"/>
          <p14:tracePt t="85182" x="6000750" y="3571875"/>
          <p14:tracePt t="85197" x="5980113" y="3571875"/>
          <p14:tracePt t="85213" x="5972175" y="3571875"/>
          <p14:tracePt t="85230" x="5965825" y="3571875"/>
          <p14:tracePt t="85267" x="5957888" y="3571875"/>
          <p14:tracePt t="85270" x="5951538" y="3579813"/>
          <p14:tracePt t="85281" x="5937250" y="3594100"/>
          <p14:tracePt t="85297" x="5929313" y="3600450"/>
          <p14:tracePt t="85313" x="5915025" y="3629025"/>
          <p14:tracePt t="85330" x="5894388" y="3657600"/>
          <p14:tracePt t="85347" x="5880100" y="3679825"/>
          <p14:tracePt t="85363" x="5880100" y="3686175"/>
          <p14:tracePt t="85380" x="5872163" y="3700463"/>
          <p14:tracePt t="85397" x="5872163" y="3708400"/>
          <p14:tracePt t="85413" x="5865813" y="3729038"/>
          <p14:tracePt t="85430" x="5857875" y="3736975"/>
          <p14:tracePt t="85446" x="5857875" y="3751263"/>
          <p14:tracePt t="85463" x="5857875" y="3765550"/>
          <p14:tracePt t="85480" x="5857875" y="3794125"/>
          <p14:tracePt t="85496" x="5851525" y="3836988"/>
          <p14:tracePt t="85514" x="5851525" y="3857625"/>
          <p14:tracePt t="85531" x="5851525" y="3871913"/>
          <p14:tracePt t="85546" x="5851525" y="3894138"/>
          <p14:tracePt t="85564" x="5851525" y="3900488"/>
          <p14:tracePt t="85580" x="5851525" y="3914775"/>
          <p14:tracePt t="85596" x="5851525" y="3943350"/>
          <p14:tracePt t="85614" x="5857875" y="3951288"/>
          <p14:tracePt t="85629" x="5872163" y="3957638"/>
          <p14:tracePt t="85647" x="5900738" y="3986213"/>
          <p14:tracePt t="85663" x="5915025" y="4000500"/>
          <p14:tracePt t="85680" x="5937250" y="4014788"/>
          <p14:tracePt t="85696" x="5957888" y="4029075"/>
          <p14:tracePt t="85713" x="5994400" y="4051300"/>
          <p14:tracePt t="85729" x="6029325" y="4051300"/>
          <p14:tracePt t="85747" x="6065838" y="4065588"/>
          <p14:tracePt t="85763" x="6094413" y="4065588"/>
          <p14:tracePt t="85779" x="6129338" y="4071938"/>
          <p14:tracePt t="85797" x="6143625" y="4071938"/>
          <p14:tracePt t="85812" x="6186488" y="4071938"/>
          <p14:tracePt t="85830" x="6215063" y="4071938"/>
          <p14:tracePt t="85846" x="6229350" y="4071938"/>
          <p14:tracePt t="85862" x="6243638" y="4071938"/>
          <p14:tracePt t="85880" x="6251575" y="4071938"/>
          <p14:tracePt t="85896" x="6265863" y="4071938"/>
          <p14:tracePt t="85913" x="6286500" y="4071938"/>
          <p14:tracePt t="85955" x="6294438" y="4071938"/>
          <p14:tracePt t="85963" x="6300788" y="4071938"/>
          <p14:tracePt t="85971" x="6308725" y="4071938"/>
          <p14:tracePt t="85979" x="6323013" y="4071938"/>
          <p14:tracePt t="85996" x="6337300" y="4071938"/>
          <p14:tracePt t="86013" x="6357938" y="4071938"/>
          <p14:tracePt t="86029" x="6400800" y="4071938"/>
          <p14:tracePt t="86046" x="6451600" y="4071938"/>
          <p14:tracePt t="86062" x="6494463" y="4057650"/>
          <p14:tracePt t="86079" x="6537325" y="4057650"/>
          <p14:tracePt t="86096" x="6557963" y="4057650"/>
          <p14:tracePt t="86112" x="6594475" y="4051300"/>
          <p14:tracePt t="86129" x="6623050" y="4051300"/>
          <p14:tracePt t="86145" x="6657975" y="4029075"/>
          <p14:tracePt t="86145" x="6665913" y="4029075"/>
          <p14:tracePt t="86164" x="6700838" y="4029075"/>
          <p14:tracePt t="86180" x="6743700" y="4029075"/>
          <p14:tracePt t="86195" x="6765925" y="4029075"/>
          <p14:tracePt t="86212" x="6794500" y="4029075"/>
          <p14:tracePt t="86229" x="6823075" y="4029075"/>
          <p14:tracePt t="86247" x="6843713" y="4029075"/>
          <p14:tracePt t="86262" x="6872288" y="4029075"/>
          <p14:tracePt t="86279" x="6900863" y="4029075"/>
          <p14:tracePt t="86295" x="6923088" y="4029075"/>
          <p14:tracePt t="86312" x="6951663" y="4029075"/>
          <p14:tracePt t="86329" x="6980238" y="4029075"/>
          <p14:tracePt t="86346" x="7000875" y="4029075"/>
          <p14:tracePt t="86363" x="7037388" y="4029075"/>
          <p14:tracePt t="86363" x="7043738" y="4029075"/>
          <p14:tracePt t="86379" x="7072313" y="4029075"/>
          <p14:tracePt t="86395" x="7100888" y="4029075"/>
          <p14:tracePt t="86412" x="7108825" y="4029075"/>
          <p14:tracePt t="87122" x="0" y="0"/>
        </p14:tracePtLst>
        <p14:tracePtLst>
          <p14:tracePt t="224001" x="7886700" y="4794250"/>
          <p14:tracePt t="224122" x="7866063" y="4794250"/>
          <p14:tracePt t="224129" x="7843838" y="4794250"/>
          <p14:tracePt t="224137" x="7823200" y="4779963"/>
          <p14:tracePt t="224145" x="7800975" y="4765675"/>
          <p14:tracePt t="224167" x="7772400" y="4751388"/>
          <p14:tracePt t="224179" x="7766050" y="4737100"/>
          <p14:tracePt t="224233" x="7758113" y="4714875"/>
          <p14:tracePt t="224233" x="7737475" y="4714875"/>
          <p14:tracePt t="224249" x="7729538" y="4708525"/>
          <p14:tracePt t="224257" x="7723188" y="4700588"/>
          <p14:tracePt t="224273" x="7715250" y="4700588"/>
          <p14:tracePt t="224279" x="7694613" y="4700588"/>
          <p14:tracePt t="224296" x="7666038" y="4700588"/>
          <p14:tracePt t="224312" x="7643813" y="4700588"/>
          <p14:tracePt t="224329" x="7629525" y="4700588"/>
          <p14:tracePt t="224345" x="7615238" y="4714875"/>
          <p14:tracePt t="224363" x="7600950" y="4743450"/>
          <p14:tracePt t="224379" x="7572375" y="4765675"/>
          <p14:tracePt t="224396" x="7566025" y="4779963"/>
          <p14:tracePt t="224412" x="7551738" y="4822825"/>
          <p14:tracePt t="224429" x="7523163" y="4879975"/>
          <p14:tracePt t="224445" x="7500938" y="4951413"/>
          <p14:tracePt t="224462" x="7472363" y="5022850"/>
          <p14:tracePt t="224478" x="7451725" y="5100638"/>
          <p14:tracePt t="224495" x="7415213" y="5229225"/>
          <p14:tracePt t="224512" x="7408863" y="5314950"/>
          <p14:tracePt t="224528" x="7394575" y="5408613"/>
          <p14:tracePt t="224545" x="7394575" y="5437188"/>
          <p14:tracePt t="224562" x="7394575" y="5457825"/>
          <p14:tracePt t="224579" x="7394575" y="5494338"/>
          <p14:tracePt t="224601" x="7400925" y="5508625"/>
          <p14:tracePt t="224612" x="7437438" y="5543550"/>
          <p14:tracePt t="224628" x="7466013" y="5580063"/>
          <p14:tracePt t="224645" x="7508875" y="5622925"/>
          <p14:tracePt t="224661" x="7529513" y="5651500"/>
          <p14:tracePt t="224678" x="7566025" y="5686425"/>
          <p14:tracePt t="224695" x="7594600" y="5694363"/>
          <p14:tracePt t="224711" x="7629525" y="5700713"/>
          <p14:tracePt t="224728" x="7686675" y="5700713"/>
          <p14:tracePt t="224745" x="7723188" y="5700713"/>
          <p14:tracePt t="224764" x="7766050" y="5700713"/>
          <p14:tracePt t="224778" x="7823200" y="5700713"/>
          <p14:tracePt t="224795" x="7872413" y="5700713"/>
          <p14:tracePt t="224811" x="7943850" y="5657850"/>
          <p14:tracePt t="224828" x="8001000" y="5614988"/>
          <p14:tracePt t="224845" x="8066088" y="5551488"/>
          <p14:tracePt t="224861" x="8108950" y="5422900"/>
          <p14:tracePt t="224879" x="8143875" y="5314950"/>
          <p14:tracePt t="224895" x="8186738" y="5180013"/>
          <p14:tracePt t="224912" x="8223250" y="5065713"/>
          <p14:tracePt t="224928" x="8237538" y="4972050"/>
          <p14:tracePt t="224950" x="8237538" y="4914900"/>
          <p14:tracePt t="224961" x="8237538" y="4872038"/>
          <p14:tracePt t="224978" x="8237538" y="4837113"/>
          <p14:tracePt t="224995" x="8223250" y="4794250"/>
          <p14:tracePt t="225011" x="8208963" y="4779963"/>
          <p14:tracePt t="225028" x="8172450" y="4737100"/>
          <p14:tracePt t="225045" x="8137525" y="4708525"/>
          <p14:tracePt t="225061" x="8086725" y="4657725"/>
          <p14:tracePt t="225077" x="8029575" y="4600575"/>
          <p14:tracePt t="225095" x="7980363" y="4557713"/>
          <p14:tracePt t="225111" x="7923213" y="4529138"/>
          <p14:tracePt t="225128" x="7858125" y="4514850"/>
          <p14:tracePt t="225128" x="7837488" y="4500563"/>
          <p14:tracePt t="225146" x="7794625" y="4494213"/>
          <p14:tracePt t="225162" x="7758113" y="4494213"/>
          <p14:tracePt t="225177" x="7708900" y="4494213"/>
          <p14:tracePt t="225194" x="7629525" y="4494213"/>
          <p14:tracePt t="225212" x="7566025" y="4494213"/>
          <p14:tracePt t="225227" x="7494588" y="4508500"/>
          <p14:tracePt t="225244" x="7429500" y="4522788"/>
          <p14:tracePt t="225261" x="7329488" y="4572000"/>
          <p14:tracePt t="225278" x="7258050" y="4608513"/>
          <p14:tracePt t="225294" x="7208838" y="4657725"/>
          <p14:tracePt t="225311" x="7151688" y="4714875"/>
          <p14:tracePt t="225328" x="7065963" y="4808538"/>
          <p14:tracePt t="225344" x="7000875" y="4951413"/>
          <p14:tracePt t="225361" x="6943725" y="5072063"/>
          <p14:tracePt t="225377" x="6923088" y="5180013"/>
          <p14:tracePt t="225395" x="6886575" y="5265738"/>
          <p14:tracePt t="225411" x="6865938" y="5357813"/>
          <p14:tracePt t="225428" x="6843713" y="5429250"/>
          <p14:tracePt t="225443" x="6837363" y="5522913"/>
          <p14:tracePt t="225461" x="6837363" y="5572125"/>
          <p14:tracePt t="225478" x="6837363" y="5622925"/>
          <p14:tracePt t="225495" x="6837363" y="5665788"/>
          <p14:tracePt t="225511" x="6837363" y="5715000"/>
          <p14:tracePt t="225527" x="6837363" y="5786438"/>
          <p14:tracePt t="225543" x="6837363" y="5865813"/>
          <p14:tracePt t="225560" x="6837363" y="5994400"/>
          <p14:tracePt t="225578" x="6851650" y="6057900"/>
          <p14:tracePt t="225593" x="6894513" y="6157913"/>
          <p14:tracePt t="225610" x="6923088" y="6200775"/>
          <p14:tracePt t="225626" x="6958013" y="6237288"/>
          <p14:tracePt t="225644" x="6994525" y="6257925"/>
          <p14:tracePt t="225661" x="7015163" y="6265863"/>
          <p14:tracePt t="225677" x="7037388" y="6265863"/>
          <p14:tracePt t="225694" x="7094538" y="6265863"/>
          <p14:tracePt t="225710" x="7158038" y="6265863"/>
          <p14:tracePt t="225726" x="7223125" y="6265863"/>
          <p14:tracePt t="225744" x="7300913" y="6265863"/>
          <p14:tracePt t="225760" x="7458075" y="6257925"/>
          <p14:tracePt t="225778" x="7658100" y="6194425"/>
          <p14:tracePt t="225794" x="7829550" y="6129338"/>
          <p14:tracePt t="225810" x="7958138" y="6065838"/>
          <p14:tracePt t="225826" x="8051800" y="6015038"/>
          <p14:tracePt t="225844" x="8108950" y="5980113"/>
          <p14:tracePt t="225860" x="8143875" y="5951538"/>
          <p14:tracePt t="225878" x="8158163" y="5937250"/>
          <p14:tracePt t="225893" x="8172450" y="5929313"/>
          <p14:tracePt t="225910" x="8223250" y="5872163"/>
          <p14:tracePt t="225926" x="8251825" y="5800725"/>
          <p14:tracePt t="225943" x="8294688" y="5700713"/>
          <p14:tracePt t="225960" x="8323263" y="5614988"/>
          <p14:tracePt t="225977" x="8366125" y="5494338"/>
          <p14:tracePt t="225994" x="8372475" y="5443538"/>
          <p14:tracePt t="226009" x="8372475" y="5400675"/>
          <p14:tracePt t="226027" x="8372475" y="5357813"/>
          <p14:tracePt t="226043" x="8372475" y="5314950"/>
          <p14:tracePt t="226060" x="8372475" y="5257800"/>
          <p14:tracePt t="226076" x="8372475" y="5229225"/>
          <p14:tracePt t="226093" x="8372475" y="5172075"/>
          <p14:tracePt t="226110" x="8343900" y="5086350"/>
          <p14:tracePt t="226126" x="8315325" y="5029200"/>
          <p14:tracePt t="226143" x="8294688" y="4986338"/>
          <p14:tracePt t="226160" x="8258175" y="4922838"/>
          <p14:tracePt t="226176" x="8229600" y="4894263"/>
          <p14:tracePt t="226193" x="8223250" y="4879975"/>
          <p14:tracePt t="226210" x="8208963" y="4857750"/>
          <p14:tracePt t="226226" x="8158163" y="4808538"/>
          <p14:tracePt t="226243" x="8115300" y="4757738"/>
          <p14:tracePt t="226260" x="8058150" y="4737100"/>
          <p14:tracePt t="226276" x="7972425" y="4694238"/>
          <p14:tracePt t="226292" x="7929563" y="4694238"/>
          <p14:tracePt t="226309" x="7880350" y="4686300"/>
          <p14:tracePt t="226326" x="7808913" y="4657725"/>
          <p14:tracePt t="226343" x="7758113" y="4643438"/>
          <p14:tracePt t="226360" x="7700963" y="4629150"/>
          <p14:tracePt t="226376" x="7651750" y="4629150"/>
          <p14:tracePt t="226393" x="7580313" y="4608513"/>
          <p14:tracePt t="226409" x="7500938" y="4608513"/>
          <p14:tracePt t="226426" x="7415213" y="4608513"/>
          <p14:tracePt t="226442" x="7337425" y="4608513"/>
          <p14:tracePt t="226459" x="7294563" y="4622800"/>
          <p14:tracePt t="226476" x="7208838" y="4672013"/>
          <p14:tracePt t="226492" x="7115175" y="4729163"/>
          <p14:tracePt t="226509" x="7072313" y="4765675"/>
          <p14:tracePt t="226525" x="7058025" y="4772025"/>
          <p14:tracePt t="226543" x="7051675" y="4786313"/>
          <p14:tracePt t="226559" x="7037388" y="4800600"/>
          <p14:tracePt t="226576" x="7023100" y="4837113"/>
          <p14:tracePt t="226576" x="7023100" y="4843463"/>
          <p14:tracePt t="226594" x="7015163" y="4865688"/>
          <p14:tracePt t="226609" x="7008813" y="4886325"/>
          <p14:tracePt t="226625" x="7008813" y="4922838"/>
          <p14:tracePt t="226642" x="7008813" y="4929188"/>
          <p14:tracePt t="226683" x="7008813" y="4943475"/>
          <p14:tracePt t="226697" x="7008813" y="4951413"/>
          <p14:tracePt t="226729" x="7008813" y="4957763"/>
          <p14:tracePt t="226737" x="7008813" y="4965700"/>
          <p14:tracePt t="226753" x="7008813" y="4979988"/>
          <p14:tracePt t="226785" x="7008813" y="4986338"/>
          <p14:tracePt t="226793" x="7008813" y="4994275"/>
          <p14:tracePt t="226800" x="7008813" y="5000625"/>
          <p14:tracePt t="226808" x="7008813" y="5022850"/>
          <p14:tracePt t="226993" x="7008813" y="5029200"/>
          <p14:tracePt t="227009" x="7015163" y="5029200"/>
          <p14:tracePt t="227016" x="7023100" y="5029200"/>
          <p14:tracePt t="227513" x="7029450" y="5037138"/>
          <p14:tracePt t="227530" x="7029450" y="5057775"/>
          <p14:tracePt t="227537" x="7029450" y="5065713"/>
          <p14:tracePt t="227585" x="7029450" y="5072063"/>
          <p14:tracePt t="228570" x="7029450" y="5094288"/>
          <p14:tracePt t="228584" x="7029450" y="5108575"/>
          <p14:tracePt t="228584" x="7029450" y="5137150"/>
          <p14:tracePt t="228590" x="7029450" y="5165725"/>
          <p14:tracePt t="228606" x="7029450" y="5186363"/>
          <p14:tracePt t="228681" x="7029450" y="5200650"/>
          <p14:tracePt t="228697" x="7029450" y="5229225"/>
          <p14:tracePt t="228704" x="7029450" y="5237163"/>
          <p14:tracePt t="228713" x="7029450" y="5280025"/>
          <p14:tracePt t="228723" x="7029450" y="5322888"/>
          <p14:tracePt t="228740" x="7029450" y="5357813"/>
          <p14:tracePt t="228756" x="7051675" y="5408613"/>
          <p14:tracePt t="228774" x="7051675" y="5443538"/>
          <p14:tracePt t="228789" x="7080250" y="5480050"/>
          <p14:tracePt t="228806" x="7094538" y="5500688"/>
          <p14:tracePt t="228822" x="7129463" y="5551488"/>
          <p14:tracePt t="228839" x="7143750" y="5572125"/>
          <p14:tracePt t="228856" x="7151688" y="5580063"/>
          <p14:tracePt t="228873" x="7172325" y="5586413"/>
          <p14:tracePt t="228873" x="7200900" y="5594350"/>
          <p14:tracePt t="228889" x="7208838" y="5594350"/>
          <p14:tracePt t="228906" x="7251700" y="5614988"/>
          <p14:tracePt t="228922" x="7280275" y="5614988"/>
          <p14:tracePt t="228938" x="7337425" y="5614988"/>
          <p14:tracePt t="228956" x="7366000" y="5614988"/>
          <p14:tracePt t="228972" x="7400925" y="5614988"/>
          <p14:tracePt t="228989" x="7423150" y="5614988"/>
          <p14:tracePt t="229005" x="7451725" y="5614988"/>
          <p14:tracePt t="229022" x="7466013" y="5614988"/>
          <p14:tracePt t="229039" x="7494588" y="5614988"/>
          <p14:tracePt t="229055" x="7543800" y="5594350"/>
          <p14:tracePt t="229073" x="7594600" y="5594350"/>
          <p14:tracePt t="229073" x="7629525" y="5572125"/>
          <p14:tracePt t="229089" x="7658100" y="5565775"/>
          <p14:tracePt t="229105" x="7700963" y="5557838"/>
          <p14:tracePt t="229122" x="7729538" y="5551488"/>
          <p14:tracePt t="229139" x="7772400" y="5529263"/>
          <p14:tracePt t="229155" x="7823200" y="5514975"/>
          <p14:tracePt t="229171" x="7872413" y="5494338"/>
          <p14:tracePt t="229189" x="7900988" y="5486400"/>
          <p14:tracePt t="229205" x="7929563" y="5480050"/>
          <p14:tracePt t="229222" x="7943850" y="5472113"/>
          <p14:tracePt t="229238" x="7958138" y="5472113"/>
          <p14:tracePt t="229256" x="7972425" y="5472113"/>
          <p14:tracePt t="229271" x="7994650" y="5465763"/>
          <p14:tracePt t="229289" x="8029575" y="5437188"/>
          <p14:tracePt t="229305" x="8080375" y="5422900"/>
          <p14:tracePt t="229322" x="8151813" y="5386388"/>
          <p14:tracePt t="229338" x="8194675" y="5372100"/>
          <p14:tracePt t="229355" x="8243888" y="5329238"/>
          <p14:tracePt t="229372" x="8258175" y="5308600"/>
          <p14:tracePt t="229388" x="8266113" y="5300663"/>
          <p14:tracePt t="229405" x="8286750" y="5265738"/>
          <p14:tracePt t="229421" x="8294688" y="5251450"/>
          <p14:tracePt t="229438" x="8308975" y="5208588"/>
          <p14:tracePt t="229455" x="8308975" y="5180013"/>
          <p14:tracePt t="229471" x="8308975" y="5122863"/>
          <p14:tracePt t="229488" x="8308975" y="5080000"/>
          <p14:tracePt t="229505" x="8294688" y="5051425"/>
          <p14:tracePt t="229521" x="8280400" y="5029200"/>
          <p14:tracePt t="229537" x="8243888" y="4994275"/>
          <p14:tracePt t="229556" x="8186738" y="4979988"/>
          <p14:tracePt t="229571" x="8086725" y="4922838"/>
          <p14:tracePt t="229588" x="8029575" y="4894263"/>
          <p14:tracePt t="229604" x="7972425" y="4886325"/>
          <p14:tracePt t="229621" x="7937500" y="4865688"/>
          <p14:tracePt t="229637" x="7900988" y="4857750"/>
          <p14:tracePt t="229654" x="7886700" y="4857750"/>
          <p14:tracePt t="229672" x="7866063" y="4851400"/>
          <p14:tracePt t="229687" x="7829550" y="4851400"/>
          <p14:tracePt t="229687" x="7815263" y="4851400"/>
          <p14:tracePt t="229705" x="7743825" y="4851400"/>
          <p14:tracePt t="229721" x="7680325" y="4851400"/>
          <p14:tracePt t="229738" x="7629525" y="4851400"/>
          <p14:tracePt t="229754" x="7572375" y="4872038"/>
          <p14:tracePt t="229772" x="7537450" y="4872038"/>
          <p14:tracePt t="229787" x="7486650" y="4894263"/>
          <p14:tracePt t="229804" x="7443788" y="4908550"/>
          <p14:tracePt t="229820" x="7415213" y="4914900"/>
          <p14:tracePt t="229837" x="7372350" y="4929188"/>
          <p14:tracePt t="229855" x="7323138" y="4937125"/>
          <p14:tracePt t="229871" x="7308850" y="4951413"/>
          <p14:tracePt t="229888" x="7272338" y="4957763"/>
          <p14:tracePt t="229904" x="7229475" y="4965700"/>
          <p14:tracePt t="229921" x="7186613" y="4979988"/>
          <p14:tracePt t="229937" x="7165975" y="4979988"/>
          <p14:tracePt t="229955" x="7115175" y="5000625"/>
          <p14:tracePt t="229971" x="7051675" y="5014913"/>
          <p14:tracePt t="229987" x="6994525" y="5043488"/>
          <p14:tracePt t="230003" x="6958013" y="5043488"/>
          <p14:tracePt t="230020" x="6937375" y="5051425"/>
          <p14:tracePt t="230037" x="6923088" y="5057775"/>
          <p14:tracePt t="230053" x="6886575" y="5065713"/>
          <p14:tracePt t="230097" x="6858000" y="5080000"/>
          <p14:tracePt t="230105" x="6829425" y="5094288"/>
          <p14:tracePt t="230105" x="6800850" y="5108575"/>
          <p14:tracePt t="230121" x="6786563" y="5114925"/>
          <p14:tracePt t="230137" x="6772275" y="5122863"/>
          <p14:tracePt t="230154" x="6765925" y="5129213"/>
          <p14:tracePt t="230209" x="6757988" y="5129213"/>
          <p14:tracePt t="230214" x="6751638" y="5137150"/>
          <p14:tracePt t="230224" x="6751638" y="5143500"/>
          <p14:tracePt t="230237" x="6743700" y="5165725"/>
          <p14:tracePt t="230254" x="6743700" y="5172075"/>
          <p14:tracePt t="230270" x="6743700" y="5194300"/>
          <p14:tracePt t="230286" x="6743700" y="5214938"/>
          <p14:tracePt t="230329" x="6743700" y="5222875"/>
          <p14:tracePt t="230337" x="6751638" y="5237163"/>
          <p14:tracePt t="230345" x="6765925" y="5251450"/>
          <p14:tracePt t="230354" x="6772275" y="5257800"/>
          <p14:tracePt t="230370" x="6786563" y="5257800"/>
          <p14:tracePt t="230386" x="6800850" y="5265738"/>
          <p14:tracePt t="230434" x="6829425" y="5265738"/>
          <p14:tracePt t="230441" x="6837363" y="5265738"/>
          <p14:tracePt t="230450" x="6851650" y="5272088"/>
          <p14:tracePt t="230457" x="6865938" y="5280025"/>
          <p14:tracePt t="230473" x="6894513" y="5280025"/>
          <p14:tracePt t="230486" x="6923088" y="5280025"/>
          <p14:tracePt t="230503" x="6951663" y="5280025"/>
          <p14:tracePt t="230503" x="6980238" y="5280025"/>
          <p14:tracePt t="230521" x="7000875" y="5280025"/>
          <p14:tracePt t="230537" x="7037388" y="5280025"/>
          <p14:tracePt t="230554" x="7108825" y="5280025"/>
          <p14:tracePt t="230569" x="7194550" y="5280025"/>
          <p14:tracePt t="230587" x="7258050" y="5280025"/>
          <p14:tracePt t="230603" x="7300913" y="5280025"/>
          <p14:tracePt t="230620" x="7358063" y="5280025"/>
          <p14:tracePt t="230636" x="7386638" y="5280025"/>
          <p14:tracePt t="230652" x="7437438" y="5280025"/>
          <p14:tracePt t="230670" x="7500938" y="5280025"/>
          <p14:tracePt t="230686" x="7551738" y="5280025"/>
          <p14:tracePt t="230704" x="7586663" y="5280025"/>
          <p14:tracePt t="230720" x="7615238" y="5280025"/>
          <p14:tracePt t="230720" x="7623175" y="5280025"/>
          <p14:tracePt t="230737" x="7666038" y="5280025"/>
          <p14:tracePt t="230753" x="7694613" y="5280025"/>
          <p14:tracePt t="230771" x="7751763" y="5280025"/>
          <p14:tracePt t="230786" x="7815263" y="5280025"/>
          <p14:tracePt t="230803" x="7908925" y="5280025"/>
          <p14:tracePt t="230820" x="7986713" y="5280025"/>
          <p14:tracePt t="230836" x="8051800" y="5280025"/>
          <p14:tracePt t="230853" x="8137525" y="5280025"/>
          <p14:tracePt t="230870" x="8194675" y="5280025"/>
          <p14:tracePt t="230886" x="8251825" y="5280025"/>
          <p14:tracePt t="230902" x="8294688" y="5280025"/>
          <p14:tracePt t="230920" x="8329613" y="5280025"/>
          <p14:tracePt t="230936" x="8366125" y="5280025"/>
          <p14:tracePt t="230953" x="8401050" y="5280025"/>
          <p14:tracePt t="230970" x="8415338" y="5280025"/>
          <p14:tracePt t="230986" x="8429625" y="5280025"/>
          <p14:tracePt t="231003" x="8437563" y="5280025"/>
          <p14:tracePt t="231056" x="8451850" y="5280025"/>
          <p14:tracePt t="231068" x="8458200" y="5272088"/>
          <p14:tracePt t="231089" x="8466138" y="5272088"/>
          <p14:tracePt t="231097" x="8472488" y="5265738"/>
          <p14:tracePt t="231105" x="8480425" y="5257800"/>
          <p14:tracePt t="231119" x="8480425" y="5251450"/>
          <p14:tracePt t="231135" x="8480425" y="5243513"/>
          <p14:tracePt t="231170" x="8480425" y="5237163"/>
          <p14:tracePt t="231201" x="8480425" y="5222875"/>
          <p14:tracePt t="231258" x="8480425" y="5214938"/>
          <p14:tracePt t="231265" x="8472488" y="5194300"/>
          <p14:tracePt t="231282" x="8466138" y="5186363"/>
          <p14:tracePt t="231297" x="8458200" y="5180013"/>
          <p14:tracePt t="231305" x="8458200" y="5172075"/>
          <p14:tracePt t="231313" x="8451850" y="5165725"/>
          <p14:tracePt t="231321" x="8443913" y="5157788"/>
          <p14:tracePt t="231335" x="8437563" y="5151438"/>
          <p14:tracePt t="231352" x="8429625" y="5143500"/>
          <p14:tracePt t="231369" x="8415338" y="5129213"/>
          <p14:tracePt t="231386" x="8408988" y="5122863"/>
          <p14:tracePt t="231497" x="8401050" y="5114925"/>
          <p14:tracePt t="231497" x="8394700" y="5108575"/>
          <p14:tracePt t="231529" x="8386763" y="5100638"/>
          <p14:tracePt t="231537" x="8380413" y="5100638"/>
          <p14:tracePt t="231545" x="8372475" y="5100638"/>
          <p14:tracePt t="231553" x="8337550" y="5100638"/>
          <p14:tracePt t="231568" x="8286750" y="5122863"/>
          <p14:tracePt t="231586" x="8272463" y="5122863"/>
          <p14:tracePt t="231601" x="8237538" y="5137150"/>
          <p14:tracePt t="231618" x="8208963" y="5143500"/>
          <p14:tracePt t="231635" x="8166100" y="5151438"/>
          <p14:tracePt t="231651" x="8151813" y="5157788"/>
          <p14:tracePt t="231669" x="8108950" y="5165725"/>
          <p14:tracePt t="231684" x="8094663" y="5172075"/>
          <p14:tracePt t="231702" x="8037513" y="5186363"/>
          <p14:tracePt t="231718" x="7980363" y="5194300"/>
          <p14:tracePt t="231735" x="7894638" y="5194300"/>
          <p14:tracePt t="231751" x="7829550" y="5200650"/>
          <p14:tracePt t="231769" x="7766050" y="5200650"/>
          <p14:tracePt t="231785" x="7743825" y="5200650"/>
          <p14:tracePt t="231801" x="7700963" y="5222875"/>
          <p14:tracePt t="231818" x="7666038" y="5222875"/>
          <p14:tracePt t="231834" x="7623175" y="5229225"/>
          <p14:tracePt t="231852" x="7580313" y="5229225"/>
          <p14:tracePt t="231869" x="7537450" y="5229225"/>
          <p14:tracePt t="231885" x="7515225" y="5229225"/>
          <p14:tracePt t="231902" x="7480300" y="5229225"/>
          <p14:tracePt t="231918" x="7423150" y="5229225"/>
          <p14:tracePt t="231935" x="7380288" y="5229225"/>
          <p14:tracePt t="231951" x="7315200" y="5229225"/>
          <p14:tracePt t="231969" x="7258050" y="5229225"/>
          <p14:tracePt t="231984" x="7186613" y="5229225"/>
          <p14:tracePt t="232002" x="7158038" y="5229225"/>
          <p14:tracePt t="232017" x="7100888" y="5229225"/>
          <p14:tracePt t="232035" x="7037388" y="5229225"/>
          <p14:tracePt t="232051" x="6972300" y="5229225"/>
          <p14:tracePt t="232067" x="6900863" y="5229225"/>
          <p14:tracePt t="232084" x="6858000" y="5229225"/>
          <p14:tracePt t="232101" x="6837363" y="5229225"/>
          <p14:tracePt t="232119" x="6823075" y="5229225"/>
          <p14:tracePt t="232134" x="6815138" y="5229225"/>
          <p14:tracePt t="232151" x="6800850" y="5229225"/>
          <p14:tracePt t="232167" x="6794500" y="5229225"/>
          <p14:tracePt t="232185" x="6786563" y="5229225"/>
          <p14:tracePt t="232297" x="6780213" y="5229225"/>
          <p14:tracePt t="232305" x="6757988" y="5237163"/>
          <p14:tracePt t="232313" x="6751638" y="5243513"/>
          <p14:tracePt t="232327" x="6743700" y="5257800"/>
          <p14:tracePt t="232334" x="6743700" y="5272088"/>
          <p14:tracePt t="232351" x="6743700" y="5280025"/>
          <p14:tracePt t="232383" x="6737350" y="5286375"/>
          <p14:tracePt t="232482" x="6737350" y="5294313"/>
          <p14:tracePt t="232502" x="6737350" y="5300663"/>
          <p14:tracePt t="232545" x="6737350" y="5308600"/>
          <p14:tracePt t="232561" x="6743700" y="5308600"/>
          <p14:tracePt t="232569" x="6751638" y="5308600"/>
          <p14:tracePt t="232584" x="6757988" y="5308600"/>
          <p14:tracePt t="232589" x="6780213" y="5308600"/>
          <p14:tracePt t="232601" x="6800850" y="5308600"/>
          <p14:tracePt t="232616" x="6823075" y="5308600"/>
          <p14:tracePt t="232634" x="6865938" y="5300663"/>
          <p14:tracePt t="232651" x="6880225" y="5300663"/>
          <p14:tracePt t="232667" x="6908800" y="5300663"/>
          <p14:tracePt t="232684" x="6943725" y="5294313"/>
          <p14:tracePt t="232701" x="6958013" y="5294313"/>
          <p14:tracePt t="232716" x="7000875" y="5286375"/>
          <p14:tracePt t="232733" x="7037388" y="5286375"/>
          <p14:tracePt t="232750" x="7072313" y="5280025"/>
          <p14:tracePt t="232768" x="7186613" y="5257800"/>
          <p14:tracePt t="232783" x="7358063" y="5243513"/>
          <p14:tracePt t="232800" x="7523163" y="5222875"/>
          <p14:tracePt t="232818" x="7537450" y="5222875"/>
          <p14:tracePt t="232833" x="7566025" y="5222875"/>
          <p14:tracePt t="232851" x="7572375" y="5222875"/>
          <p14:tracePt t="232867" x="7586663" y="5208588"/>
          <p14:tracePt t="232883" x="7608888" y="5208588"/>
          <p14:tracePt t="232900" x="7700963" y="5200650"/>
          <p14:tracePt t="232917" x="7808913" y="5186363"/>
          <p14:tracePt t="232933" x="7937500" y="5151438"/>
          <p14:tracePt t="232950" x="8043863" y="5151438"/>
          <p14:tracePt t="232967" x="8101013" y="5151438"/>
          <p14:tracePt t="232983" x="8158163" y="5151438"/>
          <p14:tracePt t="233000" x="8223250" y="5151438"/>
          <p14:tracePt t="233016" x="8315325" y="5137150"/>
          <p14:tracePt t="233033" x="8372475" y="5137150"/>
          <p14:tracePt t="233049" x="8408988" y="5137150"/>
          <p14:tracePt t="233066" x="8423275" y="5137150"/>
          <p14:tracePt t="233083" x="8437563" y="5137150"/>
          <p14:tracePt t="233099" x="8443913" y="5137150"/>
          <p14:tracePt t="233117" x="8458200" y="5129213"/>
          <p14:tracePt t="233132" x="8472488" y="5129213"/>
          <p14:tracePt t="233150" x="8480425" y="5122863"/>
          <p14:tracePt t="233185" x="8486775" y="5122863"/>
          <p14:tracePt t="233186" x="8494713" y="5114925"/>
          <p14:tracePt t="233225" x="8501063" y="5108575"/>
          <p14:tracePt t="233409" x="8509000" y="5129213"/>
          <p14:tracePt t="233417" x="8523288" y="5137150"/>
          <p14:tracePt t="233425" x="8523288" y="5143500"/>
          <p14:tracePt t="233433" x="8523288" y="5172075"/>
          <p14:tracePt t="233450" x="8523288" y="5186363"/>
          <p14:tracePt t="233466" x="8523288" y="5194300"/>
          <p14:tracePt t="233482" x="8523288" y="5208588"/>
          <p14:tracePt t="233498" x="8523288" y="5214938"/>
          <p14:tracePt t="233516" x="8523288" y="5229225"/>
          <p14:tracePt t="233532" x="8529638" y="5243513"/>
          <p14:tracePt t="233549" x="8529638" y="5251450"/>
          <p14:tracePt t="233566" x="8529638" y="5257800"/>
          <p14:tracePt t="233582" x="8529638" y="5265738"/>
          <p14:tracePt t="233599" x="8537575" y="5280025"/>
          <p14:tracePt t="233633" x="8537575" y="5286375"/>
          <p14:tracePt t="233729" x="8537575" y="5294313"/>
          <p14:tracePt t="233745" x="8537575" y="5300663"/>
          <p14:tracePt t="233761" x="8515350" y="5322888"/>
          <p14:tracePt t="233770" x="8509000" y="5329238"/>
          <p14:tracePt t="233782" x="8466138" y="5351463"/>
          <p14:tracePt t="233798" x="8429625" y="5357813"/>
          <p14:tracePt t="233815" x="8401050" y="5357813"/>
          <p14:tracePt t="233831" x="8366125" y="5372100"/>
          <p14:tracePt t="233848" x="8294688" y="5386388"/>
          <p14:tracePt t="233866" x="8266113" y="5394325"/>
          <p14:tracePt t="233882" x="8223250" y="5394325"/>
          <p14:tracePt t="233899" x="8180388" y="5394325"/>
          <p14:tracePt t="233915" x="8080375" y="5394325"/>
          <p14:tracePt t="233933" x="7986713" y="5394325"/>
          <p14:tracePt t="233948" x="7908925" y="5394325"/>
          <p14:tracePt t="233965" x="7866063" y="5394325"/>
          <p14:tracePt t="233981" x="7786688" y="5394325"/>
          <p14:tracePt t="233998" x="7729538" y="5394325"/>
          <p14:tracePt t="234014" x="7658100" y="5394325"/>
          <p14:tracePt t="234031" x="7600950" y="5394325"/>
          <p14:tracePt t="234031" x="7551738" y="5394325"/>
          <p14:tracePt t="234049" x="7458075" y="5394325"/>
          <p14:tracePt t="234065" x="7337425" y="5394325"/>
          <p14:tracePt t="234081" x="7272338" y="5394325"/>
          <p14:tracePt t="234098" x="7215188" y="5400675"/>
          <p14:tracePt t="234115" x="7200900" y="5400675"/>
          <p14:tracePt t="234131" x="7194550" y="5400675"/>
          <p14:tracePt t="234149" x="7165975" y="5414963"/>
          <p14:tracePt t="234164" x="7137400" y="5414963"/>
          <p14:tracePt t="234181" x="7065963" y="5429250"/>
          <p14:tracePt t="234198" x="7037388" y="5437188"/>
          <p14:tracePt t="234214" x="7008813" y="5437188"/>
          <p14:tracePt t="234232" x="6986588" y="5443538"/>
          <p14:tracePt t="234248" x="6943725" y="5465763"/>
          <p14:tracePt t="234265" x="6929438" y="5465763"/>
          <p14:tracePt t="234281" x="6923088" y="5472113"/>
          <p14:tracePt t="234377" x="6915150" y="5472113"/>
          <p14:tracePt t="234408" x="6908800" y="5472113"/>
          <p14:tracePt t="234417" x="6894513" y="5472113"/>
          <p14:tracePt t="234425" x="6865938" y="5472113"/>
          <p14:tracePt t="234435" x="6851650" y="5472113"/>
          <p14:tracePt t="234441" x="6823075" y="5472113"/>
          <p14:tracePt t="234448" x="6794500" y="5472113"/>
          <p14:tracePt t="234464" x="6780213" y="5472113"/>
          <p14:tracePt t="234481" x="6751638" y="5472113"/>
          <p14:tracePt t="234498" x="6743700" y="5472113"/>
          <p14:tracePt t="234569" x="6737350" y="5472113"/>
          <p14:tracePt t="234601" x="6723063" y="5457825"/>
          <p14:tracePt t="234617" x="6715125" y="5451475"/>
          <p14:tracePt t="234625" x="6708775" y="5443538"/>
          <p14:tracePt t="234629" x="6700838" y="5437188"/>
          <p14:tracePt t="234647" x="6700838" y="5429250"/>
          <p14:tracePt t="234648" x="6700838" y="5414963"/>
          <p14:tracePt t="234664" x="6700838" y="5400675"/>
          <p14:tracePt t="234721" x="6700838" y="5394325"/>
          <p14:tracePt t="234729" x="6700838" y="5386388"/>
          <p14:tracePt t="234741" x="6700838" y="5380038"/>
          <p14:tracePt t="234747" x="6700838" y="5365750"/>
          <p14:tracePt t="234765" x="6694488" y="5343525"/>
          <p14:tracePt t="234825" x="6694488" y="5337175"/>
          <p14:tracePt t="234865" x="6694488" y="5322888"/>
          <p14:tracePt t="234881" x="6694488" y="5314950"/>
          <p14:tracePt t="234913" x="6694488" y="5308600"/>
          <p14:tracePt t="234954" x="6694488" y="5300663"/>
          <p14:tracePt t="234994" x="6694488" y="5286375"/>
          <p14:tracePt t="235041" x="6694488" y="5280025"/>
          <p14:tracePt t="235049" x="6694488" y="5272088"/>
          <p14:tracePt t="235065" x="6694488" y="5265738"/>
          <p14:tracePt t="235081" x="6694488" y="5251450"/>
          <p14:tracePt t="235081" x="6700838" y="5237163"/>
          <p14:tracePt t="235128" x="6708775" y="5229225"/>
          <p14:tracePt t="235137" x="6715125" y="5222875"/>
          <p14:tracePt t="235149" x="6715125" y="5214938"/>
          <p14:tracePt t="235257" x="6723063" y="5194300"/>
          <p14:tracePt t="235305" x="6723063" y="5186363"/>
          <p14:tracePt t="235313" x="6723063" y="5172075"/>
          <p14:tracePt t="235353" x="6723063" y="5165725"/>
          <p14:tracePt t="235361" x="6723063" y="5157788"/>
          <p14:tracePt t="235369" x="6723063" y="5151438"/>
          <p14:tracePt t="235385" x="6723063" y="5137150"/>
          <p14:tracePt t="236913" x="6729413" y="5129213"/>
          <p14:tracePt t="236921" x="6737350" y="5129213"/>
          <p14:tracePt t="236953" x="6743700" y="5129213"/>
          <p14:tracePt t="236969" x="6757988" y="5122863"/>
          <p14:tracePt t="237017" x="6765925" y="5122863"/>
          <p14:tracePt t="237035" x="6772275" y="5122863"/>
          <p14:tracePt t="237041" x="6780213" y="5122863"/>
          <p14:tracePt t="237048" x="6808788" y="5122863"/>
          <p14:tracePt t="237060" x="6823075" y="5122863"/>
          <p14:tracePt t="237077" x="6843713" y="5114925"/>
          <p14:tracePt t="237129" x="6851650" y="5114925"/>
          <p14:tracePt t="237145" x="6858000" y="5114925"/>
          <p14:tracePt t="237153" x="6865938" y="5114925"/>
          <p14:tracePt t="237161" x="6880225" y="5114925"/>
          <p14:tracePt t="237162" x="6894513" y="5114925"/>
          <p14:tracePt t="237177" x="6900863" y="5114925"/>
          <p14:tracePt t="237194" x="6937375" y="5114925"/>
          <p14:tracePt t="237210" x="6986588" y="5114925"/>
          <p14:tracePt t="237227" x="7037388" y="5100638"/>
          <p14:tracePt t="237244" x="7065963" y="5086350"/>
          <p14:tracePt t="237261" x="7094538" y="5086350"/>
          <p14:tracePt t="237277" x="7115175" y="5086350"/>
          <p14:tracePt t="237293" x="7143750" y="5086350"/>
          <p14:tracePt t="237311" x="7172325" y="5086350"/>
          <p14:tracePt t="237327" x="7194550" y="5086350"/>
          <p14:tracePt t="237344" x="7223125" y="5086350"/>
          <p14:tracePt t="237360" x="7265988" y="5086350"/>
          <p14:tracePt t="237377" x="7294563" y="5086350"/>
          <p14:tracePt t="237393" x="7337425" y="5080000"/>
          <p14:tracePt t="237410" x="7366000" y="5072063"/>
          <p14:tracePt t="237426" x="7408863" y="5072063"/>
          <p14:tracePt t="237443" x="7451725" y="5057775"/>
          <p14:tracePt t="237460" x="7494588" y="5037138"/>
          <p14:tracePt t="237476" x="7543800" y="5037138"/>
          <p14:tracePt t="237494" x="7615238" y="5029200"/>
          <p14:tracePt t="237510" x="7680325" y="5029200"/>
          <p14:tracePt t="237526" x="7715250" y="5022850"/>
          <p14:tracePt t="237543" x="7751763" y="5014913"/>
          <p14:tracePt t="237559" x="7780338" y="5014913"/>
          <p14:tracePt t="237559" x="7808913" y="5000625"/>
          <p14:tracePt t="237577" x="7829550" y="4994275"/>
          <p14:tracePt t="237593" x="7858125" y="4986338"/>
          <p14:tracePt t="237610" x="7880350" y="4986338"/>
          <p14:tracePt t="237627" x="7894638" y="4986338"/>
          <p14:tracePt t="237643" x="7915275" y="4979988"/>
          <p14:tracePt t="237660" x="7929563" y="4979988"/>
          <p14:tracePt t="237677" x="7951788" y="4979988"/>
          <p14:tracePt t="237692" x="7986713" y="4972050"/>
          <p14:tracePt t="237709" x="8008938" y="4972050"/>
          <p14:tracePt t="237726" x="8072438" y="4951413"/>
          <p14:tracePt t="237742" x="8115300" y="4943475"/>
          <p14:tracePt t="237742" x="8123238" y="4943475"/>
          <p14:tracePt t="237761" x="8137525" y="4943475"/>
          <p14:tracePt t="237776" x="8172450" y="4943475"/>
          <p14:tracePt t="237793" x="8194675" y="4943475"/>
          <p14:tracePt t="237810" x="8223250" y="4943475"/>
          <p14:tracePt t="237826" x="8243888" y="4943475"/>
          <p14:tracePt t="237842" x="8266113" y="4943475"/>
          <p14:tracePt t="237860" x="8280400" y="4943475"/>
          <p14:tracePt t="237877" x="8315325" y="4943475"/>
          <p14:tracePt t="237893" x="8329613" y="4943475"/>
          <p14:tracePt t="237909" x="8337550" y="4943475"/>
          <p14:tracePt t="237926" x="8358188" y="4943475"/>
          <p14:tracePt t="237977" x="8366125" y="4943475"/>
          <p14:tracePt t="237993" x="8372475" y="4943475"/>
          <p14:tracePt t="238073" x="8386763" y="4943475"/>
          <p14:tracePt t="238089" x="8394700" y="4943475"/>
          <p14:tracePt t="238121" x="8401050" y="4951413"/>
          <p14:tracePt t="238137" x="8408988" y="4957763"/>
          <p14:tracePt t="238153" x="8415338" y="4965700"/>
          <p14:tracePt t="238169" x="8423275" y="4979988"/>
          <p14:tracePt t="238177" x="8429625" y="4986338"/>
          <p14:tracePt t="238184" x="8429625" y="4994275"/>
          <p14:tracePt t="238194" x="8443913" y="5029200"/>
          <p14:tracePt t="238210" x="8443913" y="5072063"/>
          <p14:tracePt t="238225" x="8443913" y="5094288"/>
          <p14:tracePt t="238243" x="8451850" y="5122863"/>
          <p14:tracePt t="238297" x="8451850" y="5137150"/>
          <p14:tracePt t="238297" x="8451850" y="5143500"/>
          <p14:tracePt t="238321" x="8451850" y="5151438"/>
          <p14:tracePt t="238329" x="8451850" y="5157788"/>
          <p14:tracePt t="238345" x="8451850" y="5172075"/>
          <p14:tracePt t="238361" x="8451850" y="5180013"/>
          <p14:tracePt t="238377" x="8451850" y="5186363"/>
          <p14:tracePt t="238378" x="8451850" y="5194300"/>
          <p14:tracePt t="238392" x="8451850" y="5222875"/>
          <p14:tracePt t="238408" x="8458200" y="5257800"/>
          <p14:tracePt t="238425" x="8458200" y="5294313"/>
          <p14:tracePt t="238441" x="8458200" y="5308600"/>
          <p14:tracePt t="238459" x="8458200" y="5314950"/>
          <p14:tracePt t="238475" x="8472488" y="5329238"/>
          <p14:tracePt t="238492" x="8472488" y="5343525"/>
          <p14:tracePt t="238537" x="8472488" y="5351463"/>
          <p14:tracePt t="238545" x="8480425" y="5365750"/>
          <p14:tracePt t="238721" x="8480425" y="5372100"/>
          <p14:tracePt t="238761" x="8480425" y="5380038"/>
          <p14:tracePt t="238769" x="8472488" y="5386388"/>
          <p14:tracePt t="238832" x="8466138" y="5386388"/>
          <p14:tracePt t="238841" x="8443913" y="5400675"/>
          <p14:tracePt t="238861" x="8423275" y="5400675"/>
          <p14:tracePt t="238862" x="8394700" y="5414963"/>
          <p14:tracePt t="238897" x="8386763" y="5414963"/>
          <p14:tracePt t="238898" x="8366125" y="5414963"/>
          <p14:tracePt t="238908" x="8351838" y="5414963"/>
          <p14:tracePt t="238925" x="8323263" y="5422900"/>
          <p14:tracePt t="238942" x="8308975" y="5422900"/>
          <p14:tracePt t="238957" x="8280400" y="5422900"/>
          <p14:tracePt t="238974" x="8266113" y="5422900"/>
          <p14:tracePt t="238991" x="8251825" y="5422900"/>
          <p14:tracePt t="239007" x="8237538" y="5422900"/>
          <p14:tracePt t="239024" x="8208963" y="5422900"/>
          <p14:tracePt t="239041" x="8194675" y="5422900"/>
          <p14:tracePt t="239057" x="8166100" y="5422900"/>
          <p14:tracePt t="239074" x="8151813" y="5422900"/>
          <p14:tracePt t="239091" x="8137525" y="5422900"/>
          <p14:tracePt t="239107" x="8123238" y="5422900"/>
          <p14:tracePt t="239125" x="8101013" y="5422900"/>
          <p14:tracePt t="239141" x="8094663" y="5422900"/>
          <p14:tracePt t="239158" x="8080375" y="5422900"/>
          <p14:tracePt t="239174" x="8043863" y="5422900"/>
          <p14:tracePt t="239191" x="8008938" y="5422900"/>
          <p14:tracePt t="239208" x="7966075" y="5429250"/>
          <p14:tracePt t="239224" x="7786688" y="5465763"/>
          <p14:tracePt t="239241" x="7666038" y="5465763"/>
          <p14:tracePt t="239257" x="7586663" y="5465763"/>
          <p14:tracePt t="239275" x="7480300" y="5465763"/>
          <p14:tracePt t="239291" x="7372350" y="5465763"/>
          <p14:tracePt t="239308" x="7251700" y="5465763"/>
          <p14:tracePt t="239324" x="7115175" y="5465763"/>
          <p14:tracePt t="239341" x="7008813" y="5465763"/>
          <p14:tracePt t="239357" x="6929438" y="5465763"/>
          <p14:tracePt t="239374" x="6823075" y="5465763"/>
          <p14:tracePt t="239390" x="6743700" y="5465763"/>
          <p14:tracePt t="239407" x="6694488" y="5465763"/>
          <p14:tracePt t="239424" x="6665913" y="5480050"/>
          <p14:tracePt t="239497" x="6657975" y="5480050"/>
          <p14:tracePt t="239537" x="6651625" y="5480050"/>
          <p14:tracePt t="239593" x="6643688" y="5480050"/>
          <p14:tracePt t="239633" x="6637338" y="5480050"/>
          <p14:tracePt t="239697" x="6637338" y="5472113"/>
          <p14:tracePt t="239912" x="6637338" y="5465763"/>
          <p14:tracePt t="239945" x="6637338" y="5443538"/>
          <p14:tracePt t="240305" x="6637338" y="5437188"/>
          <p14:tracePt t="240345" x="6637338" y="5429250"/>
          <p14:tracePt t="240385" x="6637338" y="5422900"/>
          <p14:tracePt t="241049" x="6629400" y="5414963"/>
          <p14:tracePt t="241057" x="6623050" y="5414963"/>
          <p14:tracePt t="241073" x="6615113" y="5408613"/>
          <p14:tracePt t="241081" x="6608763" y="5394325"/>
          <p14:tracePt t="241088" x="6608763" y="5386388"/>
          <p14:tracePt t="241105" x="6608763" y="5372100"/>
          <p14:tracePt t="241121" x="6600825" y="5351463"/>
          <p14:tracePt t="241138" x="6600825" y="5343525"/>
          <p14:tracePt t="241154" x="6580188" y="5329238"/>
          <p14:tracePt t="241172" x="6580188" y="5322888"/>
          <p14:tracePt t="241209" x="6580188" y="5314950"/>
          <p14:tracePt t="241221" x="6580188" y="5308600"/>
          <p14:tracePt t="241233" x="6580188" y="5294313"/>
          <p14:tracePt t="241237" x="6580188" y="5286375"/>
          <p14:tracePt t="241255" x="6580188" y="5272088"/>
          <p14:tracePt t="241271" x="6580188" y="5243513"/>
          <p14:tracePt t="241288" x="6580188" y="5237163"/>
          <p14:tracePt t="241304" x="6580188" y="5229225"/>
          <p14:tracePt t="241353" x="6580188" y="5214938"/>
          <p14:tracePt t="241369" x="6580188" y="5208588"/>
          <p14:tracePt t="241370" x="6586538" y="5200650"/>
          <p14:tracePt t="241425" x="6586538" y="5194300"/>
          <p14:tracePt t="241434" x="6586538" y="5180013"/>
          <p14:tracePt t="241449" x="6586538" y="5172075"/>
          <p14:tracePt t="241489" x="6586538" y="5165725"/>
          <p14:tracePt t="241657" x="6594475" y="5157788"/>
          <p14:tracePt t="241689" x="6600825" y="5151438"/>
          <p14:tracePt t="241697" x="6608763" y="5151438"/>
          <p14:tracePt t="241705" x="6615113" y="5151438"/>
          <p14:tracePt t="241713" x="6623050" y="5143500"/>
          <p14:tracePt t="241721" x="6629400" y="5137150"/>
          <p14:tracePt t="241809" x="6637338" y="5129213"/>
          <p14:tracePt t="241817" x="6651625" y="5129213"/>
          <p14:tracePt t="241825" x="6657975" y="5122863"/>
          <p14:tracePt t="241837" x="6665913" y="5114925"/>
          <p14:tracePt t="241873" x="6680200" y="5114925"/>
          <p14:tracePt t="241889" x="6694488" y="5114925"/>
          <p14:tracePt t="241889" x="6737350" y="5114925"/>
          <p14:tracePt t="241913" x="6743700" y="5114925"/>
          <p14:tracePt t="241921" x="6780213" y="5100638"/>
          <p14:tracePt t="241921" x="6815138" y="5086350"/>
          <p14:tracePt t="241937" x="6872288" y="5086350"/>
          <p14:tracePt t="241953" x="6965950" y="5080000"/>
          <p14:tracePt t="241970" x="7058025" y="5065713"/>
          <p14:tracePt t="241988" x="7100888" y="5065713"/>
          <p14:tracePt t="242003" x="7129463" y="5065713"/>
          <p14:tracePt t="242021" x="7158038" y="5065713"/>
          <p14:tracePt t="242036" x="7200900" y="5065713"/>
          <p14:tracePt t="242054" x="7243763" y="5065713"/>
          <p14:tracePt t="242069" x="7323138" y="5065713"/>
          <p14:tracePt t="242086" x="7400925" y="5065713"/>
          <p14:tracePt t="242104" x="7466013" y="5065713"/>
          <p14:tracePt t="242120" x="7529513" y="5065713"/>
          <p14:tracePt t="242120" x="7572375" y="5065713"/>
          <p14:tracePt t="242137" x="7615238" y="5065713"/>
          <p14:tracePt t="242153" x="7680325" y="5065713"/>
          <p14:tracePt t="242171" x="7743825" y="5065713"/>
          <p14:tracePt t="242186" x="7800975" y="5065713"/>
          <p14:tracePt t="242203" x="7858125" y="5065713"/>
          <p14:tracePt t="242219" x="7908925" y="5065713"/>
          <p14:tracePt t="242237" x="7958138" y="5065713"/>
          <p14:tracePt t="242253" x="8001000" y="5065713"/>
          <p14:tracePt t="242269" x="8066088" y="5065713"/>
          <p14:tracePt t="242287" x="8086725" y="5065713"/>
          <p14:tracePt t="242302" x="8123238" y="5065713"/>
          <p14:tracePt t="242320" x="8151813" y="5065713"/>
          <p14:tracePt t="242336" x="8166100" y="5065713"/>
          <p14:tracePt t="242353" x="8201025" y="5065713"/>
          <p14:tracePt t="242370" x="8229600" y="5065713"/>
          <p14:tracePt t="242387" x="8243888" y="5065713"/>
          <p14:tracePt t="242403" x="8251825" y="5065713"/>
          <p14:tracePt t="242449" x="8266113" y="5065713"/>
          <p14:tracePt t="242457" x="8286750" y="5086350"/>
          <p14:tracePt t="242529" x="8294688" y="5086350"/>
          <p14:tracePt t="242535" x="8301038" y="5094288"/>
          <p14:tracePt t="242539" x="8315325" y="5094288"/>
          <p14:tracePt t="242553" x="8329613" y="5108575"/>
          <p14:tracePt t="242569" x="8351838" y="5129213"/>
          <p14:tracePt t="242586" x="8358188" y="5137150"/>
          <p14:tracePt t="242603" x="8358188" y="5151438"/>
          <p14:tracePt t="242620" x="8358188" y="5172075"/>
          <p14:tracePt t="242636" x="8358188" y="5194300"/>
          <p14:tracePt t="242654" x="8358188" y="5208588"/>
          <p14:tracePt t="242669" x="8358188" y="5229225"/>
          <p14:tracePt t="242686" x="8358188" y="5243513"/>
          <p14:tracePt t="242702" x="8358188" y="5251450"/>
          <p14:tracePt t="242719" x="8358188" y="5272088"/>
          <p14:tracePt t="242736" x="8358188" y="5280025"/>
          <p14:tracePt t="242752" x="8358188" y="5300663"/>
          <p14:tracePt t="242793" x="8358188" y="5308600"/>
          <p14:tracePt t="242795" x="8358188" y="5322888"/>
          <p14:tracePt t="242802" x="8351838" y="5337175"/>
          <p14:tracePt t="242819" x="8343900" y="5343525"/>
          <p14:tracePt t="242835" x="8329613" y="5351463"/>
          <p14:tracePt t="242852" x="8301038" y="5365750"/>
          <p14:tracePt t="242870" x="8266113" y="5365750"/>
          <p14:tracePt t="242885" x="8201025" y="5394325"/>
          <p14:tracePt t="242902" x="8151813" y="5394325"/>
          <p14:tracePt t="242919" x="8108950" y="5394325"/>
          <p14:tracePt t="242935" x="8043863" y="5394325"/>
          <p14:tracePt t="242952" x="7986713" y="5394325"/>
          <p14:tracePt t="242952" x="7958138" y="5394325"/>
          <p14:tracePt t="242969" x="7894638" y="5394325"/>
          <p14:tracePt t="242985" x="7829550" y="5394325"/>
          <p14:tracePt t="243002" x="7766050" y="5394325"/>
          <p14:tracePt t="243019" x="7615238" y="5394325"/>
          <p14:tracePt t="243035" x="7515225" y="5394325"/>
          <p14:tracePt t="243051" x="7458075" y="5400675"/>
          <p14:tracePt t="243068" x="7408863" y="5414963"/>
          <p14:tracePt t="243085" x="7400925" y="5414963"/>
          <p14:tracePt t="243102" x="7394575" y="5414963"/>
          <p14:tracePt t="243137" x="7380288" y="5414963"/>
          <p14:tracePt t="243138" x="7372350" y="5414963"/>
          <p14:tracePt t="243151" x="7358063" y="5414963"/>
          <p14:tracePt t="243151" x="7343775" y="5414963"/>
          <p14:tracePt t="243169" x="7337425" y="5414963"/>
          <p14:tracePt t="243184" x="7329488" y="5422900"/>
          <p14:tracePt t="243202" x="7323138" y="5422900"/>
          <p14:tracePt t="248241" x="7315200" y="5422900"/>
          <p14:tracePt t="250585" x="7308850" y="5422900"/>
          <p14:tracePt t="250649" x="7300913" y="5422900"/>
          <p14:tracePt t="250657" x="7294563" y="5422900"/>
          <p14:tracePt t="250674" x="7286625" y="5422900"/>
          <p14:tracePt t="250680" x="7265988" y="5422900"/>
          <p14:tracePt t="250690" x="7258050" y="5422900"/>
          <p14:tracePt t="250736" x="7251700" y="5422900"/>
          <p14:tracePt t="250744" x="7229475" y="5422900"/>
          <p14:tracePt t="250757" x="7223125" y="5422900"/>
          <p14:tracePt t="250777" x="7208838" y="5422900"/>
          <p14:tracePt t="250785" x="7194550" y="5422900"/>
          <p14:tracePt t="250792" x="7172325" y="5422900"/>
          <p14:tracePt t="250808" x="7137400" y="5422900"/>
          <p14:tracePt t="250823" x="7108825" y="5422900"/>
          <p14:tracePt t="250841" x="7100888" y="5422900"/>
          <p14:tracePt t="250857" x="7094538" y="5422900"/>
          <p14:tracePt t="250906" x="7065963" y="5422900"/>
          <p14:tracePt t="250937" x="7058025" y="5422900"/>
          <p14:tracePt t="250942" x="7037388" y="5422900"/>
          <p14:tracePt t="250957" x="7029450" y="5422900"/>
          <p14:tracePt t="250957" x="7023100" y="5422900"/>
          <p14:tracePt t="250974" x="7000875" y="5400675"/>
          <p14:tracePt t="250991" x="6994525" y="5400675"/>
          <p14:tracePt t="251007" x="6972300" y="5394325"/>
          <p14:tracePt t="251023" x="6943725" y="5386388"/>
          <p14:tracePt t="251040" x="6937375" y="5386388"/>
          <p14:tracePt t="251105" x="6929438" y="5386388"/>
          <p14:tracePt t="251122" x="6915150" y="5386388"/>
          <p14:tracePt t="251153" x="6900863" y="5386388"/>
          <p14:tracePt t="251161" x="6880225" y="5365750"/>
          <p14:tracePt t="251165" x="6865938" y="5351463"/>
          <p14:tracePt t="251173" x="6858000" y="5343525"/>
          <p14:tracePt t="251190" x="6829425" y="5343525"/>
          <p14:tracePt t="251207" x="6823075" y="5337175"/>
          <p14:tracePt t="251223" x="6808788" y="5329238"/>
          <p14:tracePt t="251223" x="6800850" y="5322888"/>
          <p14:tracePt t="251272" x="6794500" y="5322888"/>
          <p14:tracePt t="251276" x="6786563" y="5314950"/>
          <p14:tracePt t="251291" x="6780213" y="5314950"/>
          <p14:tracePt t="251291" x="6772275" y="5314950"/>
          <p14:tracePt t="251306" x="6757988" y="5308600"/>
          <p14:tracePt t="251353" x="6751638" y="5308600"/>
          <p14:tracePt t="251385" x="6737350" y="5300663"/>
          <p14:tracePt t="251416" x="6723063" y="5300663"/>
          <p14:tracePt t="251416" x="6700838" y="5280025"/>
          <p14:tracePt t="251441" x="6694488" y="5272088"/>
          <p14:tracePt t="251457" x="6686550" y="5265738"/>
          <p14:tracePt t="251488" x="6672263" y="5251450"/>
          <p14:tracePt t="251505" x="6672263" y="5243513"/>
          <p14:tracePt t="251523" x="6665913" y="5237163"/>
          <p14:tracePt t="251540" x="6665913" y="5200650"/>
          <p14:tracePt t="251541" x="6657975" y="5172075"/>
          <p14:tracePt t="251557" x="6651625" y="5143500"/>
          <p14:tracePt t="251573" x="6651625" y="5129213"/>
          <p14:tracePt t="251589" x="6651625" y="5108575"/>
          <p14:tracePt t="251606" x="6651625" y="5094288"/>
          <p14:tracePt t="251753" x="6651625" y="5080000"/>
          <p14:tracePt t="251759" x="6651625" y="5072063"/>
          <p14:tracePt t="251773" x="6657975" y="5065713"/>
          <p14:tracePt t="251774" x="6672263" y="5065713"/>
          <p14:tracePt t="251789" x="6680200" y="5065713"/>
          <p14:tracePt t="251806" x="6708775" y="5065713"/>
          <p14:tracePt t="251822" x="6729413" y="5065713"/>
          <p14:tracePt t="251840" x="6757988" y="5065713"/>
          <p14:tracePt t="251855" x="6794500" y="5065713"/>
          <p14:tracePt t="251874" x="6829425" y="5065713"/>
          <p14:tracePt t="251889" x="6865938" y="5065713"/>
          <p14:tracePt t="251906" x="6894513" y="5065713"/>
          <p14:tracePt t="251922" x="6937375" y="5065713"/>
          <p14:tracePt t="251939" x="6994525" y="5065713"/>
          <p14:tracePt t="251956" x="7072313" y="5065713"/>
          <p14:tracePt t="251972" x="7200900" y="5065713"/>
          <p14:tracePt t="251989" x="7323138" y="5065713"/>
          <p14:tracePt t="252006" x="7380288" y="5065713"/>
          <p14:tracePt t="252022" x="7451725" y="5080000"/>
          <p14:tracePt t="252038" x="7472363" y="5094288"/>
          <p14:tracePt t="252056" x="7494588" y="5094288"/>
          <p14:tracePt t="252072" x="7508875" y="5094288"/>
          <p14:tracePt t="252090" x="7523163" y="5094288"/>
          <p14:tracePt t="252105" x="7537450" y="5094288"/>
          <p14:tracePt t="252122" x="7572375" y="5094288"/>
          <p14:tracePt t="252139" x="7629525" y="5086350"/>
          <p14:tracePt t="252155" x="7686675" y="5080000"/>
          <p14:tracePt t="252173" x="7751763" y="5080000"/>
          <p14:tracePt t="252188" x="7794625" y="5072063"/>
          <p14:tracePt t="252206" x="7851775" y="5072063"/>
          <p14:tracePt t="252222" x="7937500" y="5072063"/>
          <p14:tracePt t="252239" x="8043863" y="5072063"/>
          <p14:tracePt t="252255" x="8101013" y="5072063"/>
          <p14:tracePt t="252272" x="8137525" y="5072063"/>
          <p14:tracePt t="252289" x="8143875" y="5072063"/>
          <p14:tracePt t="252337" x="8151813" y="5072063"/>
          <p14:tracePt t="252345" x="8166100" y="5072063"/>
          <p14:tracePt t="252361" x="8180388" y="5072063"/>
          <p14:tracePt t="252393" x="8186738" y="5072063"/>
          <p14:tracePt t="252409" x="8194675" y="5072063"/>
          <p14:tracePt t="252417" x="8208963" y="5072063"/>
          <p14:tracePt t="252425" x="8223250" y="5072063"/>
          <p14:tracePt t="252439" x="8229600" y="5072063"/>
          <p14:tracePt t="252455" x="8243888" y="5072063"/>
          <p14:tracePt t="252471" x="8251825" y="5072063"/>
          <p14:tracePt t="252488" x="8258175" y="5072063"/>
          <p14:tracePt t="252505" x="8266113" y="5072063"/>
          <p14:tracePt t="252521" x="8280400" y="5072063"/>
          <p14:tracePt t="252539" x="8286750" y="5072063"/>
          <p14:tracePt t="252555" x="8301038" y="5072063"/>
          <p14:tracePt t="252572" x="8329613" y="5072063"/>
          <p14:tracePt t="252588" x="8337550" y="5080000"/>
          <p14:tracePt t="252625" x="8343900" y="5086350"/>
          <p14:tracePt t="252641" x="8351838" y="5094288"/>
          <p14:tracePt t="252697" x="8358188" y="5114925"/>
          <p14:tracePt t="252713" x="8366125" y="5122863"/>
          <p14:tracePt t="252721" x="8372475" y="5122863"/>
          <p14:tracePt t="252724" x="8380413" y="5129213"/>
          <p14:tracePt t="252738" x="8386763" y="5143500"/>
          <p14:tracePt t="252755" x="8394700" y="5157788"/>
          <p14:tracePt t="252772" x="8401050" y="5165725"/>
          <p14:tracePt t="252788" x="8408988" y="5172075"/>
          <p14:tracePt t="252804" x="8415338" y="5194300"/>
          <p14:tracePt t="252821" x="8423275" y="5200650"/>
          <p14:tracePt t="252873" x="8423275" y="5208588"/>
          <p14:tracePt t="252882" x="8429625" y="5214938"/>
          <p14:tracePt t="252897" x="8437563" y="5222875"/>
          <p14:tracePt t="252929" x="8437563" y="5229225"/>
          <p14:tracePt t="252937" x="8443913" y="5237163"/>
          <p14:tracePt t="252945" x="8443913" y="5243513"/>
          <p14:tracePt t="252961" x="8443913" y="5257800"/>
          <p14:tracePt t="252975" x="8451850" y="5265738"/>
          <p14:tracePt t="252978" x="8451850" y="5272088"/>
          <p14:tracePt t="253041" x="8451850" y="5280025"/>
          <p14:tracePt t="253049" x="8451850" y="5294313"/>
          <p14:tracePt t="253058" x="8423275" y="5322888"/>
          <p14:tracePt t="253071" x="8358188" y="5351463"/>
          <p14:tracePt t="253087" x="8243888" y="5372100"/>
          <p14:tracePt t="253087" x="8172450" y="5386388"/>
          <p14:tracePt t="253106" x="8043863" y="5422900"/>
          <p14:tracePt t="253121" x="7915275" y="5429250"/>
          <p14:tracePt t="253138" x="7758113" y="5443538"/>
          <p14:tracePt t="253154" x="7643813" y="5472113"/>
          <p14:tracePt t="253171" x="7558088" y="5472113"/>
          <p14:tracePt t="253187" x="7394575" y="5494338"/>
          <p14:tracePt t="253204" x="7172325" y="5537200"/>
          <p14:tracePt t="253220" x="6972300" y="5557838"/>
          <p14:tracePt t="253236" x="6786563" y="5572125"/>
          <p14:tracePt t="253255" x="6700838" y="5594350"/>
          <p14:tracePt t="253270" x="6629400" y="5594350"/>
          <p14:tracePt t="253287" x="6580188" y="5594350"/>
          <p14:tracePt t="253303" x="6523038" y="5594350"/>
          <p14:tracePt t="253303" x="6486525" y="5594350"/>
          <p14:tracePt t="253321" x="6429375" y="5594350"/>
          <p14:tracePt t="253337" x="6323013" y="5614988"/>
          <p14:tracePt t="253353" x="6280150" y="5614988"/>
          <p14:tracePt t="253370" x="6237288" y="5614988"/>
          <p14:tracePt t="253386" x="6200775" y="5614988"/>
          <p14:tracePt t="253403" x="6108700" y="5594350"/>
          <p14:tracePt t="253420" x="6051550" y="5594350"/>
          <p14:tracePt t="253438" x="6022975" y="5594350"/>
          <p14:tracePt t="253453" x="6015038" y="5586413"/>
          <p14:tracePt t="253488" x="6000750" y="5586413"/>
          <p14:tracePt t="253504" x="5980113" y="5586413"/>
          <p14:tracePt t="253504" x="5965825" y="5586413"/>
          <p14:tracePt t="253569" x="5957888" y="5572125"/>
          <p14:tracePt t="253569" x="5957888" y="5551488"/>
          <p14:tracePt t="253585" x="5957888" y="5522913"/>
          <p14:tracePt t="253593" x="5965825" y="5508625"/>
          <p14:tracePt t="253601" x="5986463" y="5500688"/>
          <p14:tracePt t="253609" x="6086475" y="5451475"/>
          <p14:tracePt t="253621" x="6129338" y="5443538"/>
          <p14:tracePt t="253637" x="6165850" y="5443538"/>
          <p14:tracePt t="253653" x="6208713" y="5443538"/>
          <p14:tracePt t="253670" x="6300788" y="5437188"/>
          <p14:tracePt t="253686" x="6494463" y="5408613"/>
          <p14:tracePt t="253703" x="6680200" y="5408613"/>
          <p14:tracePt t="253720" x="6872288" y="5408613"/>
          <p14:tracePt t="253737" x="6951663" y="5408613"/>
          <p14:tracePt t="253753" x="6972300" y="5408613"/>
          <p14:tracePt t="253771" x="7000875" y="5408613"/>
          <p14:tracePt t="253787" x="7043738" y="5408613"/>
          <p14:tracePt t="253804" x="7108825" y="5408613"/>
          <p14:tracePt t="253819" x="7186613" y="5408613"/>
          <p14:tracePt t="253837" x="7272338" y="5408613"/>
          <p14:tracePt t="253853" x="7337425" y="5408613"/>
          <p14:tracePt t="253870" x="7408863" y="5408613"/>
          <p14:tracePt t="253887" x="7437438" y="5408613"/>
          <p14:tracePt t="253903" x="7472363" y="5408613"/>
          <p14:tracePt t="253920" x="7515225" y="5408613"/>
          <p14:tracePt t="253936" x="7551738" y="5408613"/>
          <p14:tracePt t="254056" x="7515225" y="5408613"/>
          <p14:tracePt t="254064" x="7480300" y="5408613"/>
          <p14:tracePt t="254072" x="7458075" y="5408613"/>
          <p14:tracePt t="254081" x="7423150" y="5408613"/>
          <p14:tracePt t="254088" x="7358063" y="5408613"/>
          <p14:tracePt t="254103" x="7215188" y="5408613"/>
          <p14:tracePt t="254119" x="7115175" y="5408613"/>
          <p14:tracePt t="254136" x="7023100" y="5408613"/>
          <p14:tracePt t="254152" x="6965950" y="5408613"/>
          <p14:tracePt t="254169" x="6923088" y="5408613"/>
          <p14:tracePt t="254186" x="6908800" y="5408613"/>
          <p14:tracePt t="254203" x="6894513" y="5408613"/>
          <p14:tracePt t="254219" x="6880225" y="5408613"/>
          <p14:tracePt t="254235" x="6872288" y="5408613"/>
          <p14:tracePt t="254253" x="6851650" y="5408613"/>
          <p14:tracePt t="254269" x="6837363" y="5400675"/>
          <p14:tracePt t="254285" x="6808788" y="5394325"/>
          <p14:tracePt t="254302" x="6794500" y="5394325"/>
          <p14:tracePt t="254319" x="6757988" y="5386388"/>
          <p14:tracePt t="254335" x="6737350" y="5386388"/>
          <p14:tracePt t="254352" x="6715125" y="5372100"/>
          <p14:tracePt t="254370" x="6708775" y="5357813"/>
          <p14:tracePt t="254385" x="6665913" y="5308600"/>
          <p14:tracePt t="254402" x="6657975" y="5300663"/>
          <p14:tracePt t="254418" x="6643688" y="5265738"/>
          <p14:tracePt t="254436" x="6623050" y="5229225"/>
          <p14:tracePt t="254452" x="6615113" y="5157788"/>
          <p14:tracePt t="254469" x="6615113" y="5114925"/>
          <p14:tracePt t="254485" x="6615113" y="5072063"/>
          <p14:tracePt t="254502" x="6615113" y="5057775"/>
          <p14:tracePt t="254518" x="6615113" y="5051425"/>
          <p14:tracePt t="254569" x="6615113" y="5037138"/>
          <p14:tracePt t="254577" x="6637338" y="5014913"/>
          <p14:tracePt t="254579" x="6665913" y="5008563"/>
          <p14:tracePt t="254585" x="6723063" y="4979988"/>
          <p14:tracePt t="254601" x="6865938" y="4937125"/>
          <p14:tracePt t="254619" x="7000875" y="4894263"/>
          <p14:tracePt t="254635" x="7086600" y="4894263"/>
          <p14:tracePt t="254652" x="7165975" y="4879975"/>
          <p14:tracePt t="254668" x="7215188" y="4865688"/>
          <p14:tracePt t="254684" x="7265988" y="4865688"/>
          <p14:tracePt t="254702" x="7343775" y="4865688"/>
          <p14:tracePt t="254718" x="7480300" y="4865688"/>
          <p14:tracePt t="254736" x="7623175" y="4865688"/>
          <p14:tracePt t="254751" x="7880350" y="4865688"/>
          <p14:tracePt t="254770" x="8037513" y="4865688"/>
          <p14:tracePt t="254785" x="8143875" y="4865688"/>
          <p14:tracePt t="254802" x="8215313" y="4865688"/>
          <p14:tracePt t="254818" x="8229600" y="4865688"/>
          <p14:tracePt t="254834" x="8258175" y="4865688"/>
          <p14:tracePt t="254851" x="8280400" y="4865688"/>
          <p14:tracePt t="254868" x="8308975" y="4865688"/>
          <p14:tracePt t="254885" x="8366125" y="4865688"/>
          <p14:tracePt t="254901" x="8408988" y="4865688"/>
          <p14:tracePt t="254918" x="8451850" y="4865688"/>
          <p14:tracePt t="254934" x="8515350" y="4865688"/>
          <p14:tracePt t="254955" x="8529638" y="4865688"/>
          <p14:tracePt t="254968" x="8572500" y="4865688"/>
          <p14:tracePt t="255016" x="8586788" y="4872038"/>
          <p14:tracePt t="255016" x="8586788" y="4900613"/>
          <p14:tracePt t="255033" x="8586788" y="4914900"/>
          <p14:tracePt t="255041" x="8586788" y="4943475"/>
          <p14:tracePt t="255049" x="8586788" y="4957763"/>
          <p14:tracePt t="255057" x="8586788" y="5000625"/>
          <p14:tracePt t="255068" x="8586788" y="5051425"/>
          <p14:tracePt t="255084" x="8586788" y="5080000"/>
          <p14:tracePt t="255101" x="8586788" y="5108575"/>
          <p14:tracePt t="255118" x="8586788" y="5137150"/>
          <p14:tracePt t="255134" x="8586788" y="5172075"/>
          <p14:tracePt t="255151" x="8586788" y="5194300"/>
          <p14:tracePt t="255168" x="8586788" y="5229225"/>
          <p14:tracePt t="255185" x="8586788" y="5237163"/>
          <p14:tracePt t="255201" x="8586788" y="5243513"/>
          <p14:tracePt t="255249" x="8586788" y="5251450"/>
          <p14:tracePt t="255257" x="8586788" y="5265738"/>
          <p14:tracePt t="255265" x="8586788" y="5272088"/>
          <p14:tracePt t="255273" x="8586788" y="5286375"/>
          <p14:tracePt t="255284" x="8586788" y="5300663"/>
          <p14:tracePt t="255329" x="8580438" y="5322888"/>
          <p14:tracePt t="255337" x="8572500" y="5322888"/>
          <p14:tracePt t="255353" x="8566150" y="5329238"/>
          <p14:tracePt t="256352" x="8566150" y="5337175"/>
          <p14:tracePt t="256393" x="8580438" y="5337175"/>
          <p14:tracePt t="256397" x="8594725" y="5337175"/>
          <p14:tracePt t="256401" x="8609013" y="5337175"/>
          <p14:tracePt t="256415" x="8643938" y="5337175"/>
          <p14:tracePt t="256433" x="8651875" y="5337175"/>
          <p14:tracePt t="256481" x="8658225" y="5337175"/>
          <p14:tracePt t="256489" x="8672513" y="5337175"/>
          <p14:tracePt t="256521" x="8680450" y="5337175"/>
          <p14:tracePt t="256529" x="8686800" y="5337175"/>
          <p14:tracePt t="256537" x="8729663" y="5337175"/>
          <p14:tracePt t="256549" x="8780463" y="5337175"/>
          <p14:tracePt t="256566" x="8815388" y="5337175"/>
          <p14:tracePt t="256582" x="8823325" y="5337175"/>
          <p14:tracePt t="256616" x="8837613" y="5337175"/>
          <p14:tracePt t="256617" x="8843963" y="5337175"/>
          <p14:tracePt t="256632" x="8880475" y="5337175"/>
          <p14:tracePt t="256649" x="8886825" y="5337175"/>
          <p14:tracePt t="256689" x="8894763" y="5337175"/>
          <p14:tracePt t="256695" x="8909050" y="5314950"/>
          <p14:tracePt t="256699" x="8915400" y="5308600"/>
          <p14:tracePt t="256716" x="8923338" y="5300663"/>
          <p14:tracePt t="256733" x="8937625" y="5294313"/>
          <p14:tracePt t="256748" x="8943975" y="5286375"/>
          <p14:tracePt t="256865" x="8943975" y="5280025"/>
          <p14:tracePt t="256873" x="8937625" y="5257800"/>
          <p14:tracePt t="256880" x="8929688" y="5251450"/>
          <p14:tracePt t="256882" x="8915400" y="5229225"/>
          <p14:tracePt t="256898" x="8894763" y="5200650"/>
          <p14:tracePt t="256916" x="8880475" y="5186363"/>
          <p14:tracePt t="256932" x="8872538" y="5180013"/>
          <p14:tracePt t="256949" x="8851900" y="5157788"/>
          <p14:tracePt t="256993" x="8843963" y="5137150"/>
          <p14:tracePt t="257001" x="8823325" y="5108575"/>
          <p14:tracePt t="257009" x="8815388" y="5094288"/>
          <p14:tracePt t="257016" x="8794750" y="5065713"/>
          <p14:tracePt t="257032" x="8780463" y="5051425"/>
          <p14:tracePt t="257048" x="8766175" y="5029200"/>
          <p14:tracePt t="257065" x="8758238" y="5022850"/>
          <p14:tracePt t="257081" x="8751888" y="5014913"/>
          <p14:tracePt t="257121" x="8737600" y="5014913"/>
          <p14:tracePt t="257129" x="8715375" y="5008563"/>
          <p14:tracePt t="257137" x="8709025" y="5000625"/>
          <p14:tracePt t="257169" x="8694738" y="5000625"/>
          <p14:tracePt t="257169" x="8680450" y="5000625"/>
          <p14:tracePt t="257193" x="8672513" y="4994275"/>
          <p14:tracePt t="257201" x="8658225" y="4994275"/>
          <p14:tracePt t="257217" x="8637588" y="4994275"/>
          <p14:tracePt t="257217" x="8629650" y="4994275"/>
          <p14:tracePt t="257232" x="8609013" y="4994275"/>
          <p14:tracePt t="257249" x="8572500" y="4994275"/>
          <p14:tracePt t="257265" x="8558213" y="4994275"/>
          <p14:tracePt t="257281" x="8529638" y="4994275"/>
          <p14:tracePt t="257329" x="8523288" y="4994275"/>
          <p14:tracePt t="257361" x="8515350" y="4994275"/>
          <p14:tracePt t="257369" x="8501063" y="4994275"/>
          <p14:tracePt t="257385" x="8494713" y="4994275"/>
          <p14:tracePt t="257399" x="8486775" y="4994275"/>
          <p14:tracePt t="257417" x="8480425" y="4994275"/>
          <p14:tracePt t="257425" x="8472488" y="4994275"/>
          <p14:tracePt t="257433" x="8458200" y="5000625"/>
          <p14:tracePt t="257447" x="8443913" y="5014913"/>
          <p14:tracePt t="257465" x="8415338" y="5037138"/>
          <p14:tracePt t="257513" x="8408988" y="5057775"/>
          <p14:tracePt t="257521" x="8408988" y="5065713"/>
          <p14:tracePt t="257529" x="8401050" y="5072063"/>
          <p14:tracePt t="257537" x="8394700" y="5086350"/>
          <p14:tracePt t="257548" x="8394700" y="5100638"/>
          <p14:tracePt t="257564" x="8394700" y="5114925"/>
          <p14:tracePt t="257581" x="8386763" y="5122863"/>
          <p14:tracePt t="257597" x="8380413" y="5129213"/>
          <p14:tracePt t="257632" x="8380413" y="5137150"/>
          <p14:tracePt t="257647" x="8380413" y="5143500"/>
          <p14:tracePt t="257649" x="8380413" y="5151438"/>
          <p14:tracePt t="257664" x="8380413" y="5180013"/>
          <p14:tracePt t="257681" x="8380413" y="5194300"/>
          <p14:tracePt t="257698" x="8380413" y="5200650"/>
          <p14:tracePt t="257714" x="8380413" y="5214938"/>
          <p14:tracePt t="257753" x="8380413" y="5222875"/>
          <p14:tracePt t="257761" x="8380413" y="5237163"/>
          <p14:tracePt t="257768" x="8386763" y="5251450"/>
          <p14:tracePt t="257780" x="8394700" y="5265738"/>
          <p14:tracePt t="257797" x="8415338" y="5280025"/>
          <p14:tracePt t="257813" x="8437563" y="5300663"/>
          <p14:tracePt t="257830" x="8458200" y="5308600"/>
          <p14:tracePt t="257848" x="8494713" y="5322888"/>
          <p14:tracePt t="257864" x="8543925" y="5351463"/>
          <p14:tracePt t="257880" x="8580438" y="5351463"/>
          <p14:tracePt t="257898" x="8594725" y="5351463"/>
          <p14:tracePt t="257913" x="8615363" y="5357813"/>
          <p14:tracePt t="257931" x="8643938" y="5357813"/>
          <p14:tracePt t="257946" x="8658225" y="5357813"/>
          <p14:tracePt t="257964" x="8666163" y="5357813"/>
          <p14:tracePt t="257980" x="8686800" y="5357813"/>
          <p14:tracePt t="257998" x="8709025" y="5357813"/>
          <p14:tracePt t="258014" x="8737600" y="5357813"/>
          <p14:tracePt t="258031" x="8766175" y="5357813"/>
          <p14:tracePt t="258047" x="8780463" y="5357813"/>
          <p14:tracePt t="258064" x="8815388" y="5357813"/>
          <p14:tracePt t="258113" x="8823325" y="5357813"/>
          <p14:tracePt t="258121" x="8829675" y="5357813"/>
          <p14:tracePt t="258137" x="8843963" y="5357813"/>
          <p14:tracePt t="258153" x="8866188" y="5343525"/>
          <p14:tracePt t="258168" x="8872538" y="5337175"/>
          <p14:tracePt t="258179" x="8880475" y="5329238"/>
          <p14:tracePt t="258186" x="8901113" y="5314950"/>
          <p14:tracePt t="258197" x="8909050" y="5308600"/>
          <p14:tracePt t="258214" x="8915400" y="5300663"/>
          <p14:tracePt t="258231" x="8929688" y="5286375"/>
          <p14:tracePt t="258247" x="8929688" y="5280025"/>
          <p14:tracePt t="258264" x="8937625" y="5272088"/>
          <p14:tracePt t="258305" x="8937625" y="5265738"/>
          <p14:tracePt t="258313" x="8937625" y="5237163"/>
          <p14:tracePt t="258327" x="8937625" y="5229225"/>
          <p14:tracePt t="258334" x="8937625" y="5214938"/>
          <p14:tracePt t="258347" x="8937625" y="5200650"/>
          <p14:tracePt t="258363" x="8929688" y="5186363"/>
          <p14:tracePt t="258380" x="8923338" y="5180013"/>
          <p14:tracePt t="258425" x="8909050" y="5172075"/>
          <p14:tracePt t="258441" x="8886825" y="5172075"/>
          <p14:tracePt t="258449" x="8866188" y="5151438"/>
          <p14:tracePt t="258457" x="8858250" y="5151438"/>
          <p14:tracePt t="258473" x="8843963" y="5143500"/>
          <p14:tracePt t="258481" x="8829675" y="5143500"/>
          <p14:tracePt t="258496" x="8786813" y="5137150"/>
          <p14:tracePt t="258513" x="8780463" y="5137150"/>
          <p14:tracePt t="258529" x="8766175" y="5129213"/>
          <p14:tracePt t="258546" x="8729663" y="5108575"/>
          <p14:tracePt t="258592" x="8723313" y="5108575"/>
          <p14:tracePt t="258600" x="8709025" y="5108575"/>
          <p14:tracePt t="258609" x="8694738" y="5108575"/>
          <p14:tracePt t="258616" x="8672513" y="5108575"/>
          <p14:tracePt t="258630" x="8643938" y="5108575"/>
          <p14:tracePt t="258646" x="8623300" y="5108575"/>
          <p14:tracePt t="258663" x="8609013" y="5108575"/>
          <p14:tracePt t="258679" x="8594725" y="5108575"/>
          <p14:tracePt t="258696" x="8580438" y="5108575"/>
          <p14:tracePt t="258746" x="8572500" y="5114925"/>
          <p14:tracePt t="258752" x="8558213" y="5114925"/>
          <p14:tracePt t="258768" x="8551863" y="5114925"/>
          <p14:tracePt t="258785" x="8543925" y="5122863"/>
          <p14:tracePt t="258795" x="8537575" y="5129213"/>
          <p14:tracePt t="258812" x="8523288" y="5137150"/>
          <p14:tracePt t="258813" x="8509000" y="5151438"/>
          <p14:tracePt t="258829" x="8501063" y="5157788"/>
          <p14:tracePt t="258846" x="8494713" y="5165725"/>
          <p14:tracePt t="258863" x="8486775" y="5180013"/>
          <p14:tracePt t="258880" x="8480425" y="5200650"/>
          <p14:tracePt t="258880" x="8472488" y="5208588"/>
          <p14:tracePt t="258928" x="8466138" y="5214938"/>
          <p14:tracePt t="258944" x="8466138" y="5222875"/>
          <p14:tracePt t="258953" x="8466138" y="5229225"/>
          <p14:tracePt t="258969" x="8466138" y="5251450"/>
          <p14:tracePt t="258977" x="8466138" y="5257800"/>
          <p14:tracePt t="258993" x="8466138" y="5265738"/>
          <p14:tracePt t="258999" x="8466138" y="5286375"/>
          <p14:tracePt t="259064" x="8466138" y="5300663"/>
          <p14:tracePt t="259081" x="8486775" y="5300663"/>
          <p14:tracePt t="259089" x="8494713" y="5308600"/>
          <p14:tracePt t="259097" x="8501063" y="5308600"/>
          <p14:tracePt t="259112" x="8515350" y="5308600"/>
          <p14:tracePt t="259113" x="8523288" y="5314950"/>
          <p14:tracePt t="259129" x="8543925" y="5314950"/>
          <p14:tracePt t="259146" x="8551863" y="5314950"/>
          <p14:tracePt t="259162" x="8572500" y="5337175"/>
          <p14:tracePt t="259179" x="8586788" y="5337175"/>
          <p14:tracePt t="259196" x="8623300" y="5337175"/>
          <p14:tracePt t="259211" x="8637588" y="5337175"/>
          <p14:tracePt t="259228" x="8658225" y="5337175"/>
          <p14:tracePt t="259245" x="8666163" y="5337175"/>
          <p14:tracePt t="259262" x="8672513" y="5337175"/>
          <p14:tracePt t="259278" x="8694738" y="5337175"/>
          <p14:tracePt t="259296" x="8701088" y="5337175"/>
          <p14:tracePt t="259311" x="8715375" y="5337175"/>
          <p14:tracePt t="259329" x="8737600" y="5322888"/>
          <p14:tracePt t="259344" x="8766175" y="5314950"/>
          <p14:tracePt t="259362" x="8772525" y="5314950"/>
          <p14:tracePt t="259379" x="8780463" y="5314950"/>
          <p14:tracePt t="259395" x="8786813" y="5314950"/>
          <p14:tracePt t="259412" x="8801100" y="5308600"/>
          <p14:tracePt t="259428" x="8809038" y="5300663"/>
          <p14:tracePt t="259444" x="8815388" y="5300663"/>
          <p14:tracePt t="259461" x="8829675" y="5294313"/>
          <p14:tracePt t="259521" x="8837613" y="5286375"/>
          <p14:tracePt t="259536" x="8843963" y="5286375"/>
          <p14:tracePt t="259544" x="8851900" y="5280025"/>
          <p14:tracePt t="259649" x="8858250" y="5280025"/>
          <p14:tracePt t="259657" x="8866188" y="5280025"/>
          <p14:tracePt t="25982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Dynamic Branch Prediction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One-bit predictor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branch: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Predict taken or not taken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If the prediction is wrong, change prediction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Branch Prediction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56992"/>
            <a:ext cx="6749957" cy="20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7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125"/>
    </mc:Choice>
    <mc:Fallback>
      <p:transition spd="slow" advTm="157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050" x="3036888" y="4079875"/>
          <p14:tracePt t="93158" x="3043238" y="4086225"/>
          <p14:tracePt t="93165" x="3043238" y="4094163"/>
          <p14:tracePt t="93197" x="3043238" y="4100513"/>
          <p14:tracePt t="93205" x="3043238" y="4108450"/>
          <p14:tracePt t="93227" x="3043238" y="4114800"/>
          <p14:tracePt t="93228" x="3079750" y="4165600"/>
          <p14:tracePt t="93243" x="3157538" y="4194175"/>
          <p14:tracePt t="93260" x="3308350" y="4257675"/>
          <p14:tracePt t="93260" x="3379788" y="4279900"/>
          <p14:tracePt t="93278" x="3529013" y="4329113"/>
          <p14:tracePt t="93293" x="3671888" y="4357688"/>
          <p14:tracePt t="93311" x="3757613" y="4371975"/>
          <p14:tracePt t="93327" x="3822700" y="4386263"/>
          <p14:tracePt t="93344" x="3886200" y="4394200"/>
          <p14:tracePt t="93361" x="3994150" y="4394200"/>
          <p14:tracePt t="93378" x="4114800" y="4394200"/>
          <p14:tracePt t="93393" x="4271963" y="4394200"/>
          <p14:tracePt t="93410" x="4414838" y="4394200"/>
          <p14:tracePt t="93426" x="4572000" y="4394200"/>
          <p14:tracePt t="93443" x="4694238" y="4394200"/>
          <p14:tracePt t="93460" x="4851400" y="4394200"/>
          <p14:tracePt t="93476" x="5108575" y="4394200"/>
          <p14:tracePt t="93494" x="5237163" y="4379913"/>
          <p14:tracePt t="93510" x="5294313" y="4357688"/>
          <p14:tracePt t="93527" x="5329238" y="4357688"/>
          <p14:tracePt t="93543" x="5400675" y="4351338"/>
          <p14:tracePt t="93560" x="5422900" y="4351338"/>
          <p14:tracePt t="93576" x="5472113" y="4329113"/>
          <p14:tracePt t="93593" x="5494338" y="4322763"/>
          <p14:tracePt t="93611" x="5522913" y="4322763"/>
          <p14:tracePt t="93626" x="5572125" y="4314825"/>
          <p14:tracePt t="93644" x="5665788" y="4279900"/>
          <p14:tracePt t="93660" x="5872163" y="4265613"/>
          <p14:tracePt t="93677" x="6115050" y="4265613"/>
          <p14:tracePt t="93693" x="6423025" y="4265613"/>
          <p14:tracePt t="93710" x="6515100" y="4265613"/>
          <p14:tracePt t="93727" x="6580188" y="4265613"/>
          <p14:tracePt t="93742" x="6651625" y="4265613"/>
          <p14:tracePt t="93759" x="6729413" y="4294188"/>
          <p14:tracePt t="93775" x="6880225" y="4329113"/>
          <p14:tracePt t="93793" x="7037388" y="4337050"/>
          <p14:tracePt t="93810" x="7229475" y="4365625"/>
          <p14:tracePt t="93826" x="7423150" y="4408488"/>
          <p14:tracePt t="93842" x="7651750" y="4429125"/>
          <p14:tracePt t="93860" x="7800975" y="4494213"/>
          <p14:tracePt t="93876" x="7951788" y="4557713"/>
          <p14:tracePt t="93892" x="8051800" y="4600575"/>
          <p14:tracePt t="93892" x="8108950" y="4622800"/>
          <p14:tracePt t="93910" x="8180388" y="4665663"/>
          <p14:tracePt t="93926" x="8215313" y="4694238"/>
          <p14:tracePt t="93943" x="8237538" y="4722813"/>
          <p14:tracePt t="93958" x="8251825" y="4743450"/>
          <p14:tracePt t="93976" x="8251825" y="4786313"/>
          <p14:tracePt t="93992" x="8258175" y="4829175"/>
          <p14:tracePt t="94009" x="8258175" y="4872038"/>
          <p14:tracePt t="94025" x="8243888" y="4922838"/>
          <p14:tracePt t="94043" x="8208963" y="4979988"/>
          <p14:tracePt t="94059" x="8115300" y="5057775"/>
          <p14:tracePt t="94075" x="8015288" y="5100638"/>
          <p14:tracePt t="94093" x="7900988" y="5143500"/>
          <p14:tracePt t="94109" x="7694613" y="5229225"/>
          <p14:tracePt t="94126" x="7529513" y="5272088"/>
          <p14:tracePt t="94142" x="7300913" y="5322888"/>
          <p14:tracePt t="94160" x="7037388" y="5365750"/>
          <p14:tracePt t="94175" x="6743700" y="5394325"/>
          <p14:tracePt t="94192" x="6480175" y="5451475"/>
          <p14:tracePt t="94208" x="6223000" y="5472113"/>
          <p14:tracePt t="94225" x="5965825" y="5500688"/>
          <p14:tracePt t="94242" x="5757863" y="5500688"/>
          <p14:tracePt t="94259" x="5551488" y="5500688"/>
          <p14:tracePt t="94276" x="5280025" y="5514975"/>
          <p14:tracePt t="94292" x="5000625" y="5543550"/>
          <p14:tracePt t="94309" x="4572000" y="5586413"/>
          <p14:tracePt t="94326" x="4314825" y="5600700"/>
          <p14:tracePt t="94342" x="4057650" y="5600700"/>
          <p14:tracePt t="94358" x="3814763" y="5600700"/>
          <p14:tracePt t="94375" x="3629025" y="5600700"/>
          <p14:tracePt t="94392" x="3451225" y="5600700"/>
          <p14:tracePt t="94408" x="3314700" y="5600700"/>
          <p14:tracePt t="94426" x="3171825" y="5600700"/>
          <p14:tracePt t="94441" x="3014663" y="5600700"/>
          <p14:tracePt t="94459" x="2865438" y="5600700"/>
          <p14:tracePt t="94475" x="2686050" y="5600700"/>
          <p14:tracePt t="94492" x="2514600" y="5600700"/>
          <p14:tracePt t="94508" x="2408238" y="5600700"/>
          <p14:tracePt t="94525" x="2236788" y="5600700"/>
          <p14:tracePt t="94542" x="2071688" y="5572125"/>
          <p14:tracePt t="94558" x="1871663" y="5500688"/>
          <p14:tracePt t="94575" x="1651000" y="5472113"/>
          <p14:tracePt t="94591" x="1328738" y="5422900"/>
          <p14:tracePt t="94614" x="1228725" y="5408613"/>
          <p14:tracePt t="94624" x="1065213" y="5372100"/>
          <p14:tracePt t="94641" x="928688" y="5322888"/>
          <p14:tracePt t="94657" x="836613" y="5300663"/>
          <p14:tracePt t="94674" x="736600" y="5272088"/>
          <p14:tracePt t="94691" x="608013" y="5243513"/>
          <p14:tracePt t="94708" x="442913" y="5172075"/>
          <p14:tracePt t="94708" x="365125" y="5129213"/>
          <p14:tracePt t="94726" x="307975" y="5108575"/>
          <p14:tracePt t="94742" x="165100" y="4994275"/>
          <p14:tracePt t="94759" x="100013" y="4908550"/>
          <p14:tracePt t="94777" x="65088" y="4843463"/>
          <p14:tracePt t="94792" x="36513" y="4779963"/>
          <p14:tracePt t="94807" x="36513" y="4722813"/>
          <p14:tracePt t="94825" x="36513" y="4679950"/>
          <p14:tracePt t="94841" x="36513" y="4614863"/>
          <p14:tracePt t="94857" x="85725" y="4514850"/>
          <p14:tracePt t="94875" x="165100" y="4422775"/>
          <p14:tracePt t="94891" x="307975" y="4265613"/>
          <p14:tracePt t="94908" x="465138" y="4129088"/>
          <p14:tracePt t="94925" x="642938" y="4000500"/>
          <p14:tracePt t="94925" x="722313" y="3943350"/>
          <p14:tracePt t="94942" x="842963" y="3857625"/>
          <p14:tracePt t="94957" x="993775" y="3786188"/>
          <p14:tracePt t="94975" x="1122363" y="3736975"/>
          <p14:tracePt t="94995" x="1322388" y="3671888"/>
          <p14:tracePt t="95007" x="1585913" y="3629025"/>
          <p14:tracePt t="95024" x="1857375" y="3600450"/>
          <p14:tracePt t="95040" x="2171700" y="3557588"/>
          <p14:tracePt t="95058" x="2493963" y="3543300"/>
          <p14:tracePt t="95074" x="2851150" y="3543300"/>
          <p14:tracePt t="95091" x="3194050" y="3543300"/>
          <p14:tracePt t="95108" x="3465513" y="3543300"/>
          <p14:tracePt t="95124" x="3671888" y="3543300"/>
          <p14:tracePt t="95140" x="3929063" y="3614738"/>
          <p14:tracePt t="95159" x="4137025" y="3651250"/>
          <p14:tracePt t="95175" x="4400550" y="3694113"/>
          <p14:tracePt t="95190" x="4672013" y="3722688"/>
          <p14:tracePt t="95207" x="4972050" y="3765550"/>
          <p14:tracePt t="95223" x="5229225" y="3786188"/>
          <p14:tracePt t="95241" x="5386388" y="3786188"/>
          <p14:tracePt t="95257" x="5543550" y="3786188"/>
          <p14:tracePt t="95274" x="5651500" y="3786188"/>
          <p14:tracePt t="95290" x="5765800" y="3765550"/>
          <p14:tracePt t="95308" x="5857875" y="3743325"/>
          <p14:tracePt t="95323" x="5951538" y="3729038"/>
          <p14:tracePt t="95340" x="6015038" y="3729038"/>
          <p14:tracePt t="95340" x="6051550" y="3729038"/>
          <p14:tracePt t="95358" x="6129338" y="3729038"/>
          <p14:tracePt t="95374" x="6186488" y="3729038"/>
          <p14:tracePt t="95391" x="6243638" y="3729038"/>
          <p14:tracePt t="95406" x="6351588" y="3736975"/>
          <p14:tracePt t="95424" x="6465888" y="3771900"/>
          <p14:tracePt t="95440" x="6586538" y="3779838"/>
          <p14:tracePt t="95457" x="6723063" y="3814763"/>
          <p14:tracePt t="95473" x="6851650" y="3851275"/>
          <p14:tracePt t="95490" x="6965950" y="3900488"/>
          <p14:tracePt t="95507" x="7043738" y="3943350"/>
          <p14:tracePt t="95523" x="7129463" y="4008438"/>
          <p14:tracePt t="95540" x="7208838" y="4114800"/>
          <p14:tracePt t="95557" x="7337425" y="4294188"/>
          <p14:tracePt t="95574" x="7408863" y="4429125"/>
          <p14:tracePt t="95590" x="7466013" y="4537075"/>
          <p14:tracePt t="95607" x="7494588" y="4579938"/>
          <p14:tracePt t="95654" x="7494588" y="4586288"/>
          <p14:tracePt t="95663" x="7472363" y="4622800"/>
          <p14:tracePt t="95669" x="7443788" y="4643438"/>
          <p14:tracePt t="95669" x="7386638" y="4686300"/>
          <p14:tracePt t="95678" x="7329488" y="4714875"/>
          <p14:tracePt t="95690" x="7180263" y="4786313"/>
          <p14:tracePt t="95707" x="7065963" y="4837113"/>
          <p14:tracePt t="95724" x="6915150" y="4886325"/>
          <p14:tracePt t="95739" x="6786563" y="4922838"/>
          <p14:tracePt t="95757" x="6615113" y="4965700"/>
          <p14:tracePt t="95774" x="6486525" y="5000625"/>
          <p14:tracePt t="95791" x="6323013" y="5051425"/>
          <p14:tracePt t="95806" x="6072188" y="5122863"/>
          <p14:tracePt t="95823" x="5794375" y="5194300"/>
          <p14:tracePt t="95839" x="5565775" y="5229225"/>
          <p14:tracePt t="95856" x="5422900" y="5243513"/>
          <p14:tracePt t="95873" x="5314950" y="5257800"/>
          <p14:tracePt t="95890" x="5229225" y="5257800"/>
          <p14:tracePt t="95907" x="5122863" y="5257800"/>
          <p14:tracePt t="95922" x="4972050" y="5294313"/>
          <p14:tracePt t="95940" x="4779963" y="5314950"/>
          <p14:tracePt t="95956" x="4586288" y="5329238"/>
          <p14:tracePt t="95972" x="4357688" y="5357813"/>
          <p14:tracePt t="95990" x="4251325" y="5357813"/>
          <p14:tracePt t="96006" x="4129088" y="5357813"/>
          <p14:tracePt t="96023" x="4037013" y="5357813"/>
          <p14:tracePt t="96039" x="3951288" y="5357813"/>
          <p14:tracePt t="96057" x="3894138" y="5357813"/>
          <p14:tracePt t="96073" x="3836988" y="5357813"/>
          <p14:tracePt t="96089" x="3751263" y="5357813"/>
          <p14:tracePt t="96106" x="3643313" y="5357813"/>
          <p14:tracePt t="96123" x="3522663" y="5357813"/>
          <p14:tracePt t="96139" x="3414713" y="5357813"/>
          <p14:tracePt t="96156" x="3322638" y="5357813"/>
          <p14:tracePt t="96156" x="3271838" y="5357813"/>
          <p14:tracePt t="96174" x="3194050" y="5357813"/>
          <p14:tracePt t="96191" x="3114675" y="5357813"/>
          <p14:tracePt t="96205" x="3022600" y="5357813"/>
          <p14:tracePt t="96222" x="2922588" y="5357813"/>
          <p14:tracePt t="96239" x="2794000" y="5351463"/>
          <p14:tracePt t="96255" x="2686050" y="5337175"/>
          <p14:tracePt t="96273" x="2528888" y="5329238"/>
          <p14:tracePt t="96289" x="2400300" y="5294313"/>
          <p14:tracePt t="96306" x="2286000" y="5280025"/>
          <p14:tracePt t="96322" x="2193925" y="5251450"/>
          <p14:tracePt t="96339" x="2100263" y="5237163"/>
          <p14:tracePt t="96356" x="1985963" y="5229225"/>
          <p14:tracePt t="96373" x="1851025" y="5214938"/>
          <p14:tracePt t="96373" x="1785938" y="5194300"/>
          <p14:tracePt t="96390" x="1665288" y="5180013"/>
          <p14:tracePt t="96406" x="1565275" y="5157788"/>
          <p14:tracePt t="96424" x="1457325" y="5122863"/>
          <p14:tracePt t="96441" x="1350963" y="5100638"/>
          <p14:tracePt t="96456" x="1228725" y="5051425"/>
          <p14:tracePt t="96472" x="1150938" y="5008563"/>
          <p14:tracePt t="96488" x="1093788" y="4994275"/>
          <p14:tracePt t="96506" x="1057275" y="4957763"/>
          <p14:tracePt t="96522" x="1008063" y="4914900"/>
          <p14:tracePt t="96540" x="979488" y="4900613"/>
          <p14:tracePt t="96555" x="957263" y="4879975"/>
          <p14:tracePt t="96572" x="936625" y="4857750"/>
          <p14:tracePt t="96588" x="908050" y="4837113"/>
          <p14:tracePt t="96606" x="893763" y="4808538"/>
          <p14:tracePt t="96622" x="871538" y="4757738"/>
          <p14:tracePt t="96639" x="865188" y="4714875"/>
          <p14:tracePt t="96656" x="857250" y="4665663"/>
          <p14:tracePt t="96672" x="857250" y="4622800"/>
          <p14:tracePt t="96689" x="857250" y="4572000"/>
          <p14:tracePt t="96705" x="857250" y="4522788"/>
          <p14:tracePt t="96722" x="857250" y="4494213"/>
          <p14:tracePt t="96739" x="865188" y="4457700"/>
          <p14:tracePt t="96756" x="879475" y="4422775"/>
          <p14:tracePt t="96771" x="893763" y="4408488"/>
          <p14:tracePt t="96789" x="914400" y="4365625"/>
          <p14:tracePt t="96789" x="936625" y="4343400"/>
          <p14:tracePt t="96806" x="957263" y="4322763"/>
          <p14:tracePt t="96822" x="979488" y="4308475"/>
          <p14:tracePt t="96839" x="993775" y="4300538"/>
          <p14:tracePt t="96855" x="1028700" y="4271963"/>
          <p14:tracePt t="96873" x="1042988" y="4265613"/>
          <p14:tracePt t="96888" x="1079500" y="4251325"/>
          <p14:tracePt t="96904" x="1100138" y="4237038"/>
          <p14:tracePt t="96921" x="1150938" y="4222750"/>
          <p14:tracePt t="96938" x="1214438" y="4214813"/>
          <p14:tracePt t="96954" x="1293813" y="4194175"/>
          <p14:tracePt t="96972" x="1371600" y="4194175"/>
          <p14:tracePt t="96989" x="1465263" y="4186238"/>
          <p14:tracePt t="97004" x="1614488" y="4165600"/>
          <p14:tracePt t="97022" x="1708150" y="4143375"/>
          <p14:tracePt t="97037" x="1814513" y="4129088"/>
          <p14:tracePt t="97055" x="1900238" y="4122738"/>
          <p14:tracePt t="97071" x="1965325" y="4122738"/>
          <p14:tracePt t="97088" x="2008188" y="4108450"/>
          <p14:tracePt t="97104" x="2036763" y="4108450"/>
          <p14:tracePt t="97121" x="2057400" y="4108450"/>
          <p14:tracePt t="97138" x="2100263" y="4108450"/>
          <p14:tracePt t="97154" x="2157413" y="4108450"/>
          <p14:tracePt t="97172" x="2222500" y="4108450"/>
          <p14:tracePt t="97188" x="2300288" y="4108450"/>
          <p14:tracePt t="97204" x="2386013" y="4108450"/>
          <p14:tracePt t="97221" x="2508250" y="4086225"/>
          <p14:tracePt t="97238" x="2571750" y="4079875"/>
          <p14:tracePt t="97254" x="2622550" y="4071938"/>
          <p14:tracePt t="97271" x="2671763" y="4071938"/>
          <p14:tracePt t="97287" x="2765425" y="4071938"/>
          <p14:tracePt t="97304" x="2843213" y="4071938"/>
          <p14:tracePt t="97321" x="2922588" y="4071938"/>
          <p14:tracePt t="97338" x="2951163" y="4071938"/>
          <p14:tracePt t="97355" x="2965450" y="4071938"/>
          <p14:tracePt t="97371" x="2971800" y="4071938"/>
          <p14:tracePt t="97388" x="2994025" y="4071938"/>
          <p14:tracePt t="97404" x="3000375" y="4071938"/>
          <p14:tracePt t="97420" x="3008313" y="4071938"/>
          <p14:tracePt t="97438" x="3022600" y="4079875"/>
          <p14:tracePt t="97454" x="3036888" y="4086225"/>
          <p14:tracePt t="97501" x="3043238" y="4094163"/>
          <p14:tracePt t="97509" x="3043238" y="4122738"/>
          <p14:tracePt t="97518" x="3043238" y="4129088"/>
          <p14:tracePt t="97525" x="3043238" y="4157663"/>
          <p14:tracePt t="97537" x="3043238" y="4194175"/>
          <p14:tracePt t="97554" x="3043238" y="4237038"/>
          <p14:tracePt t="97571" x="3043238" y="4257675"/>
          <p14:tracePt t="97588" x="3043238" y="4279900"/>
          <p14:tracePt t="97603" x="3043238" y="4294188"/>
          <p14:tracePt t="97621" x="3043238" y="4308475"/>
          <p14:tracePt t="97637" x="3043238" y="4329113"/>
          <p14:tracePt t="97654" x="3036888" y="4351338"/>
          <p14:tracePt t="97670" x="3028950" y="4365625"/>
          <p14:tracePt t="97687" x="2986088" y="4408488"/>
          <p14:tracePt t="97703" x="2943225" y="4443413"/>
          <p14:tracePt t="97720" x="2871788" y="4471988"/>
          <p14:tracePt t="97737" x="2814638" y="4508500"/>
          <p14:tracePt t="97753" x="2757488" y="4543425"/>
          <p14:tracePt t="97770" x="2728913" y="4557713"/>
          <p14:tracePt t="97787" x="2686050" y="4586288"/>
          <p14:tracePt t="97804" x="2651125" y="4608513"/>
          <p14:tracePt t="97820" x="2628900" y="4608513"/>
          <p14:tracePt t="97820" x="2608263" y="4614863"/>
          <p14:tracePt t="97838" x="2586038" y="4614863"/>
          <p14:tracePt t="97853" x="2557463" y="4614863"/>
          <p14:tracePt t="97871" x="2536825" y="4614863"/>
          <p14:tracePt t="97887" x="2514600" y="4629150"/>
          <p14:tracePt t="97904" x="2471738" y="4651375"/>
          <p14:tracePt t="97920" x="2457450" y="4651375"/>
          <p14:tracePt t="97936" x="2422525" y="4657725"/>
          <p14:tracePt t="97953" x="2393950" y="4657725"/>
          <p14:tracePt t="97970" x="2357438" y="4657725"/>
          <p14:tracePt t="97987" x="2314575" y="4657725"/>
          <p14:tracePt t="98004" x="2293938" y="4657725"/>
          <p14:tracePt t="98020" x="2251075" y="4657725"/>
          <p14:tracePt t="98037" x="2136775" y="4657725"/>
          <p14:tracePt t="98054" x="2057400" y="4657725"/>
          <p14:tracePt t="98069" x="1985963" y="4657725"/>
          <p14:tracePt t="98086" x="1936750" y="4657725"/>
          <p14:tracePt t="98104" x="1879600" y="4657725"/>
          <p14:tracePt t="98120" x="1822450" y="4657725"/>
          <p14:tracePt t="98137" x="1736725" y="4657725"/>
          <p14:tracePt t="98153" x="1628775" y="4657725"/>
          <p14:tracePt t="98170" x="1522413" y="4657725"/>
          <p14:tracePt t="98186" x="1471613" y="4657725"/>
          <p14:tracePt t="98203" x="1428750" y="4657725"/>
          <p14:tracePt t="98219" x="1393825" y="4657725"/>
          <p14:tracePt t="98236" x="1357313" y="4657725"/>
          <p14:tracePt t="98236" x="1350963" y="4657725"/>
          <p14:tracePt t="98254" x="1328738" y="4637088"/>
          <p14:tracePt t="98269" x="1322388" y="4637088"/>
          <p14:tracePt t="98287" x="1300163" y="4629150"/>
          <p14:tracePt t="98303" x="1279525" y="4622800"/>
          <p14:tracePt t="98320" x="1265238" y="4608513"/>
          <p14:tracePt t="98336" x="1257300" y="4594225"/>
          <p14:tracePt t="98354" x="1236663" y="4551363"/>
          <p14:tracePt t="98370" x="1222375" y="4522788"/>
          <p14:tracePt t="98388" x="1222375" y="4479925"/>
          <p14:tracePt t="98402" x="1222375" y="4443413"/>
          <p14:tracePt t="98419" x="1222375" y="4422775"/>
          <p14:tracePt t="98437" x="1222375" y="4379913"/>
          <p14:tracePt t="98453" x="1236663" y="4314825"/>
          <p14:tracePt t="98470" x="1243013" y="4300538"/>
          <p14:tracePt t="98485" x="1257300" y="4286250"/>
          <p14:tracePt t="98503" x="1293813" y="4265613"/>
          <p14:tracePt t="98518" x="1314450" y="4251325"/>
          <p14:tracePt t="98536" x="1371600" y="4243388"/>
          <p14:tracePt t="98552" x="1428750" y="4222750"/>
          <p14:tracePt t="98569" x="1471613" y="4214813"/>
          <p14:tracePt t="98586" x="1514475" y="4208463"/>
          <p14:tracePt t="98602" x="1550988" y="4200525"/>
          <p14:tracePt t="98619" x="1579563" y="4200525"/>
          <p14:tracePt t="98636" x="1614488" y="4200525"/>
          <p14:tracePt t="98653" x="1657350" y="4200525"/>
          <p14:tracePt t="98668" x="1700213" y="4200525"/>
          <p14:tracePt t="98686" x="1714500" y="4200525"/>
          <p14:tracePt t="98702" x="1743075" y="4200525"/>
          <p14:tracePt t="98718" x="1785938" y="4200525"/>
          <p14:tracePt t="98735" x="1843088" y="4200525"/>
          <p14:tracePt t="98752" x="1951038" y="4165600"/>
          <p14:tracePt t="98768" x="2043113" y="4151313"/>
          <p14:tracePt t="98785" x="2100263" y="4151313"/>
          <p14:tracePt t="98802" x="2143125" y="4151313"/>
          <p14:tracePt t="98819" x="2171700" y="4151313"/>
          <p14:tracePt t="98836" x="2214563" y="4151313"/>
          <p14:tracePt t="98852" x="2265363" y="4151313"/>
          <p14:tracePt t="98870" x="2300288" y="4151313"/>
          <p14:tracePt t="98870" x="2322513" y="4151313"/>
          <p14:tracePt t="98886" x="2386013" y="4151313"/>
          <p14:tracePt t="98902" x="2428875" y="4151313"/>
          <p14:tracePt t="98919" x="2451100" y="4151313"/>
          <p14:tracePt t="98935" x="2479675" y="4151313"/>
          <p14:tracePt t="98952" x="2486025" y="4151313"/>
          <p14:tracePt t="98968" x="2508250" y="4151313"/>
          <p14:tracePt t="98985" x="2514600" y="4151313"/>
          <p14:tracePt t="99001" x="2528888" y="4151313"/>
          <p14:tracePt t="99019" x="2551113" y="4151313"/>
          <p14:tracePt t="99035" x="2557463" y="4151313"/>
          <p14:tracePt t="99052" x="2579688" y="4151313"/>
          <p14:tracePt t="99052" x="2586038" y="4151313"/>
          <p14:tracePt t="99070" x="2608263" y="4157663"/>
          <p14:tracePt t="99085" x="2636838" y="4179888"/>
          <p14:tracePt t="99102" x="2643188" y="4186238"/>
          <p14:tracePt t="99119" x="2657475" y="4200525"/>
          <p14:tracePt t="99135" x="2665413" y="4208463"/>
          <p14:tracePt t="99151" x="2671763" y="4229100"/>
          <p14:tracePt t="99168" x="2671763" y="4257675"/>
          <p14:tracePt t="99185" x="2686050" y="4286250"/>
          <p14:tracePt t="99201" x="2686050" y="4322763"/>
          <p14:tracePt t="99218" x="2686050" y="4329113"/>
          <p14:tracePt t="99234" x="2686050" y="4351338"/>
          <p14:tracePt t="99253" x="2686050" y="4357688"/>
          <p14:tracePt t="99268" x="2686050" y="4365625"/>
          <p14:tracePt t="99285" x="2686050" y="4371975"/>
          <p14:tracePt t="99301" x="2686050" y="4400550"/>
          <p14:tracePt t="99319" x="2671763" y="4414838"/>
          <p14:tracePt t="99334" x="2636838" y="4443413"/>
          <p14:tracePt t="99352" x="2614613" y="4457700"/>
          <p14:tracePt t="99368" x="2571750" y="4465638"/>
          <p14:tracePt t="99385" x="2514600" y="4486275"/>
          <p14:tracePt t="99402" x="2493963" y="4486275"/>
          <p14:tracePt t="99418" x="2436813" y="4500563"/>
          <p14:tracePt t="99435" x="2365375" y="4508500"/>
          <p14:tracePt t="99451" x="2279650" y="4522788"/>
          <p14:tracePt t="99468" x="2185988" y="4522788"/>
          <p14:tracePt t="99484" x="2128838" y="4522788"/>
          <p14:tracePt t="99484" x="2093913" y="4522788"/>
          <p14:tracePt t="99502" x="2051050" y="4522788"/>
          <p14:tracePt t="99517" x="2000250" y="4522788"/>
          <p14:tracePt t="99535" x="1971675" y="4522788"/>
          <p14:tracePt t="99551" x="1928813" y="4522788"/>
          <p14:tracePt t="99568" x="1879600" y="4522788"/>
          <p14:tracePt t="99585" x="1836738" y="4522788"/>
          <p14:tracePt t="99601" x="1785938" y="4522788"/>
          <p14:tracePt t="99619" x="1751013" y="4537075"/>
          <p14:tracePt t="99634" x="1693863" y="4537075"/>
          <p14:tracePt t="99651" x="1665288" y="4537075"/>
          <p14:tracePt t="99668" x="1622425" y="4537075"/>
          <p14:tracePt t="99685" x="1600200" y="4537075"/>
          <p14:tracePt t="99701" x="1565275" y="4537075"/>
          <p14:tracePt t="99718" x="1543050" y="4537075"/>
          <p14:tracePt t="99734" x="1528763" y="4537075"/>
          <p14:tracePt t="99751" x="1508125" y="4537075"/>
          <p14:tracePt t="99768" x="1457325" y="4537075"/>
          <p14:tracePt t="99784" x="1393825" y="4522788"/>
          <p14:tracePt t="99801" x="1343025" y="4494213"/>
          <p14:tracePt t="99817" x="1336675" y="4486275"/>
          <p14:tracePt t="99835" x="1308100" y="4465638"/>
          <p14:tracePt t="99851" x="1300163" y="4457700"/>
          <p14:tracePt t="99867" x="1300163" y="4451350"/>
          <p14:tracePt t="99884" x="1300163" y="4443413"/>
          <p14:tracePt t="99901" x="1300163" y="4414838"/>
          <p14:tracePt t="99918" x="1300163" y="4394200"/>
          <p14:tracePt t="99934" x="1300163" y="4386263"/>
          <p14:tracePt t="99950" x="1308100" y="4357688"/>
          <p14:tracePt t="99966" x="1336675" y="4343400"/>
          <p14:tracePt t="99984" x="1365250" y="4329113"/>
          <p14:tracePt t="100001" x="1414463" y="4300538"/>
          <p14:tracePt t="100017" x="1436688" y="4294188"/>
          <p14:tracePt t="100033" x="1479550" y="4271963"/>
          <p14:tracePt t="100050" x="1528763" y="4237038"/>
          <p14:tracePt t="100068" x="1585913" y="4208463"/>
          <p14:tracePt t="100083" x="1622425" y="4200525"/>
          <p14:tracePt t="100101" x="1636713" y="4186238"/>
          <p14:tracePt t="100117" x="1665288" y="4179888"/>
          <p14:tracePt t="100134" x="1685925" y="4165600"/>
          <p14:tracePt t="100150" x="1700213" y="4165600"/>
          <p14:tracePt t="100167" x="1736725" y="4165600"/>
          <p14:tracePt t="100184" x="1765300" y="4157663"/>
          <p14:tracePt t="100200" x="1814513" y="4157663"/>
          <p14:tracePt t="100217" x="1843088" y="4151313"/>
          <p14:tracePt t="100233" x="1879600" y="4151313"/>
          <p14:tracePt t="100251" x="1914525" y="4151313"/>
          <p14:tracePt t="100267" x="1957388" y="4151313"/>
          <p14:tracePt t="100284" x="2000250" y="4151313"/>
          <p14:tracePt t="100300" x="2071688" y="4151313"/>
          <p14:tracePt t="100317" x="2114550" y="4151313"/>
          <p14:tracePt t="100334" x="2157413" y="4151313"/>
          <p14:tracePt t="100350" x="2171700" y="4151313"/>
          <p14:tracePt t="100366" x="2200275" y="4151313"/>
          <p14:tracePt t="100384" x="2251075" y="4151313"/>
          <p14:tracePt t="100400" x="2351088" y="4151313"/>
          <p14:tracePt t="100416" x="2457450" y="4151313"/>
          <p14:tracePt t="100434" x="2514600" y="4151313"/>
          <p14:tracePt t="100449" x="2551113" y="4151313"/>
          <p14:tracePt t="100466" x="2557463" y="4151313"/>
          <p14:tracePt t="100509" x="2565400" y="4151313"/>
          <p14:tracePt t="100518" x="2579688" y="4151313"/>
          <p14:tracePt t="100525" x="2586038" y="4151313"/>
          <p14:tracePt t="100534" x="2593975" y="4151313"/>
          <p14:tracePt t="100582" x="2600325" y="4151313"/>
          <p14:tracePt t="100629" x="2614613" y="4151313"/>
          <p14:tracePt t="100638" x="2622550" y="4151313"/>
          <p14:tracePt t="100677" x="2628900" y="4151313"/>
          <p14:tracePt t="100709" x="2636838" y="4151313"/>
          <p14:tracePt t="100719" x="2643188" y="4151313"/>
          <p14:tracePt t="100732" x="2651125" y="4151313"/>
          <p14:tracePt t="100764" x="2657475" y="4151313"/>
          <p14:tracePt t="100773" x="2665413" y="4151313"/>
          <p14:tracePt t="100878" x="2671763" y="4157663"/>
          <p14:tracePt t="100885" x="2686050" y="4157663"/>
          <p14:tracePt t="100901" x="2722563" y="4179888"/>
          <p14:tracePt t="100917" x="2728913" y="4186238"/>
          <p14:tracePt t="100918" x="2736850" y="4200525"/>
          <p14:tracePt t="100933" x="2757488" y="4214813"/>
          <p14:tracePt t="100966" x="2765425" y="4222750"/>
          <p14:tracePt t="100967" x="2771775" y="4222750"/>
          <p14:tracePt t="100983" x="2786063" y="4229100"/>
          <p14:tracePt t="100998" x="2808288" y="4237038"/>
          <p14:tracePt t="101015" x="3028950" y="4279900"/>
          <p14:tracePt t="101033" x="3300413" y="4279900"/>
          <p14:tracePt t="101049" x="3571875" y="4279900"/>
          <p14:tracePt t="101066" x="3765550" y="4279900"/>
          <p14:tracePt t="101082" x="3886200" y="4279900"/>
          <p14:tracePt t="101099" x="3951288" y="4279900"/>
          <p14:tracePt t="101115" x="3979863" y="4279900"/>
          <p14:tracePt t="101132" x="4051300" y="4279900"/>
          <p14:tracePt t="101149" x="4179888" y="4279900"/>
          <p14:tracePt t="101165" x="4337050" y="4279900"/>
          <p14:tracePt t="101182" x="4457700" y="4279900"/>
          <p14:tracePt t="101198" x="4551363" y="4279900"/>
          <p14:tracePt t="101216" x="4629150" y="4279900"/>
          <p14:tracePt t="101232" x="4708525" y="4279900"/>
          <p14:tracePt t="101249" x="4794250" y="4279900"/>
          <p14:tracePt t="101265" x="4900613" y="4279900"/>
          <p14:tracePt t="101282" x="5029200" y="4300538"/>
          <p14:tracePt t="101298" x="5165725" y="4300538"/>
          <p14:tracePt t="101315" x="5357813" y="4300538"/>
          <p14:tracePt t="101332" x="5600700" y="4300538"/>
          <p14:tracePt t="101348" x="5894388" y="4300538"/>
          <p14:tracePt t="101365" x="6015038" y="4314825"/>
          <p14:tracePt t="101382" x="6072188" y="4322763"/>
          <p14:tracePt t="101399" x="6151563" y="4322763"/>
          <p14:tracePt t="101415" x="6251575" y="4322763"/>
          <p14:tracePt t="101432" x="6357938" y="4322763"/>
          <p14:tracePt t="101449" x="6465888" y="4337050"/>
          <p14:tracePt t="101465" x="6565900" y="4357688"/>
          <p14:tracePt t="101481" x="6623050" y="4365625"/>
          <p14:tracePt t="101498" x="6686550" y="4371975"/>
          <p14:tracePt t="101515" x="6737350" y="4371975"/>
          <p14:tracePt t="101531" x="6780213" y="4386263"/>
          <p14:tracePt t="101548" x="6823075" y="4386263"/>
          <p14:tracePt t="101565" x="6880225" y="4386263"/>
          <p14:tracePt t="101582" x="6894513" y="4386263"/>
          <p14:tracePt t="101598" x="6923088" y="4386263"/>
          <p14:tracePt t="101615" x="6943725" y="4386263"/>
          <p14:tracePt t="101632" x="6958013" y="4386263"/>
          <p14:tracePt t="101648" x="6980238" y="4365625"/>
          <p14:tracePt t="101789" x="6972300" y="4365625"/>
          <p14:tracePt t="101797" x="6965950" y="4365625"/>
          <p14:tracePt t="101845" x="6958013" y="4365625"/>
          <p14:tracePt t="101853" x="6951663" y="4365625"/>
          <p14:tracePt t="101862" x="6943725" y="4371975"/>
          <p14:tracePt t="101869" x="6929438" y="4371975"/>
          <p14:tracePt t="101881" x="6894513" y="4379913"/>
          <p14:tracePt t="101897" x="6872288" y="4379913"/>
          <p14:tracePt t="101914" x="6858000" y="4394200"/>
          <p14:tracePt t="101930" x="6829425" y="4394200"/>
          <p14:tracePt t="101947" x="6815138" y="4400550"/>
          <p14:tracePt t="101964" x="6786563" y="4408488"/>
          <p14:tracePt t="101980" x="6743700" y="4408488"/>
          <p14:tracePt t="101998" x="6723063" y="4437063"/>
          <p14:tracePt t="102014" x="6708775" y="4437063"/>
          <p14:tracePt t="102031" x="6672263" y="4437063"/>
          <p14:tracePt t="102047" x="6629400" y="4443413"/>
          <p14:tracePt t="102065" x="6572250" y="4451350"/>
          <p14:tracePt t="102080" x="6515100" y="4471988"/>
          <p14:tracePt t="102097" x="6508750" y="4479925"/>
          <p14:tracePt t="102114" x="6486525" y="4479925"/>
          <p14:tracePt t="102130" x="6472238" y="4479925"/>
          <p14:tracePt t="102147" x="6451600" y="4479925"/>
          <p14:tracePt t="102163" x="6437313" y="4486275"/>
          <p14:tracePt t="102163" x="6408738" y="4494213"/>
          <p14:tracePt t="102182" x="6394450" y="4500563"/>
          <p14:tracePt t="102198" x="6323013" y="4522788"/>
          <p14:tracePt t="102214" x="6280150" y="4537075"/>
          <p14:tracePt t="102230" x="6257925" y="4537075"/>
          <p14:tracePt t="102247" x="6229350" y="4543425"/>
          <p14:tracePt t="102263" x="6194425" y="4551363"/>
          <p14:tracePt t="102280" x="6165850" y="4557713"/>
          <p14:tracePt t="102298" x="6137275" y="4572000"/>
          <p14:tracePt t="102314" x="6080125" y="4579938"/>
          <p14:tracePt t="102357" x="6072188" y="4579938"/>
          <p14:tracePt t="102365" x="6065838" y="4579938"/>
          <p14:tracePt t="102406" x="6057900" y="4579938"/>
          <p14:tracePt t="102446" x="6051550" y="4586288"/>
          <p14:tracePt t="102461" x="6051550" y="4594225"/>
          <p14:tracePt t="102474" x="6051550" y="4600575"/>
          <p14:tracePt t="102486" x="6057900" y="4614863"/>
          <p14:tracePt t="102493" x="6094413" y="4614863"/>
          <p14:tracePt t="102507" x="6115050" y="4614863"/>
          <p14:tracePt t="102513" x="6194425" y="4614863"/>
          <p14:tracePt t="102530" x="6257925" y="4614863"/>
          <p14:tracePt t="102547" x="6315075" y="4614863"/>
          <p14:tracePt t="102563" x="6380163" y="4614863"/>
          <p14:tracePt t="102580" x="6437313" y="4614863"/>
          <p14:tracePt t="102596" x="6537325" y="4594225"/>
          <p14:tracePt t="102614" x="6637338" y="4551363"/>
          <p14:tracePt t="102630" x="6700838" y="4522788"/>
          <p14:tracePt t="102647" x="6772275" y="4465638"/>
          <p14:tracePt t="102663" x="6837363" y="4429125"/>
          <p14:tracePt t="102680" x="6880225" y="4400550"/>
          <p14:tracePt t="102697" x="6915150" y="4365625"/>
          <p14:tracePt t="102713" x="6943725" y="4337050"/>
          <p14:tracePt t="102730" x="6965950" y="4308475"/>
          <p14:tracePt t="102746" x="6972300" y="4271963"/>
          <p14:tracePt t="102763" x="6972300" y="4257675"/>
          <p14:tracePt t="102780" x="6972300" y="4229100"/>
          <p14:tracePt t="102797" x="6972300" y="4194175"/>
          <p14:tracePt t="102797" x="6951663" y="4151313"/>
          <p14:tracePt t="102814" x="6900863" y="4094163"/>
          <p14:tracePt t="102830" x="6808788" y="3986213"/>
          <p14:tracePt t="102846" x="6723063" y="3922713"/>
          <p14:tracePt t="102863" x="6608763" y="3886200"/>
          <p14:tracePt t="102880" x="6457950" y="3851275"/>
          <p14:tracePt t="102896" x="6365875" y="3843338"/>
          <p14:tracePt t="102913" x="6323013" y="3829050"/>
          <p14:tracePt t="102929" x="6315075" y="3829050"/>
          <p14:tracePt t="102946" x="6300788" y="3822700"/>
          <p14:tracePt t="102963" x="6280150" y="3814763"/>
          <p14:tracePt t="102980" x="6243638" y="3814763"/>
          <p14:tracePt t="102997" x="6186488" y="3814763"/>
          <p14:tracePt t="103012" x="6094413" y="3814763"/>
          <p14:tracePt t="103030" x="6043613" y="3814763"/>
          <p14:tracePt t="103046" x="5957888" y="3836988"/>
          <p14:tracePt t="103063" x="5886450" y="3879850"/>
          <p14:tracePt t="103079" x="5786438" y="3922713"/>
          <p14:tracePt t="103096" x="5686425" y="3979863"/>
          <p14:tracePt t="103113" x="5572125" y="4029075"/>
          <p14:tracePt t="103129" x="5500688" y="4057650"/>
          <p14:tracePt t="103146" x="5414963" y="4108450"/>
          <p14:tracePt t="103162" x="5357813" y="4151313"/>
          <p14:tracePt t="103179" x="5300663" y="4186238"/>
          <p14:tracePt t="103196" x="5222875" y="4265613"/>
          <p14:tracePt t="103196" x="5194300" y="4286250"/>
          <p14:tracePt t="103214" x="5172075" y="4300538"/>
          <p14:tracePt t="103229" x="5114925" y="4365625"/>
          <p14:tracePt t="103246" x="5114925" y="4394200"/>
          <p14:tracePt t="103262" x="5114925" y="4429125"/>
          <p14:tracePt t="103278" x="5114925" y="4451350"/>
          <p14:tracePt t="103296" x="5114925" y="4471988"/>
          <p14:tracePt t="103313" x="5114925" y="4537075"/>
          <p14:tracePt t="103329" x="5151438" y="4594225"/>
          <p14:tracePt t="103346" x="5200650" y="4622800"/>
          <p14:tracePt t="103363" x="5272088" y="4651375"/>
          <p14:tracePt t="103380" x="5365750" y="4657725"/>
          <p14:tracePt t="103396" x="5457825" y="4672013"/>
          <p14:tracePt t="103413" x="5586413" y="4694238"/>
          <p14:tracePt t="103429" x="5751513" y="4708525"/>
          <p14:tracePt t="103446" x="5922963" y="4708525"/>
          <p14:tracePt t="103462" x="6094413" y="4708525"/>
          <p14:tracePt t="103479" x="6200775" y="4708525"/>
          <p14:tracePt t="103495" x="6280150" y="4700588"/>
          <p14:tracePt t="103512" x="6351588" y="4686300"/>
          <p14:tracePt t="103528" x="6423025" y="4657725"/>
          <p14:tracePt t="103545" x="6480175" y="4629150"/>
          <p14:tracePt t="103562" x="6543675" y="4586288"/>
          <p14:tracePt t="103579" x="6608763" y="4522788"/>
          <p14:tracePt t="103595" x="6694488" y="4443413"/>
          <p14:tracePt t="103611" x="6743700" y="4408488"/>
          <p14:tracePt t="103629" x="6780213" y="4357688"/>
          <p14:tracePt t="103645" x="6815138" y="4308475"/>
          <p14:tracePt t="103662" x="6823075" y="4294188"/>
          <p14:tracePt t="103678" x="6829425" y="4265613"/>
          <p14:tracePt t="103696" x="6829425" y="4251325"/>
          <p14:tracePt t="103711" x="6829425" y="4229100"/>
          <p14:tracePt t="103729" x="6829425" y="4214813"/>
          <p14:tracePt t="103745" x="6829425" y="4179888"/>
          <p14:tracePt t="103762" x="6829425" y="4151313"/>
          <p14:tracePt t="103779" x="6786563" y="4100513"/>
          <p14:tracePt t="103795" x="6751638" y="4086225"/>
          <p14:tracePt t="103812" x="6680200" y="4051300"/>
          <p14:tracePt t="103828" x="6623050" y="4043363"/>
          <p14:tracePt t="103828" x="6572250" y="4037013"/>
          <p14:tracePt t="103846" x="6508750" y="4037013"/>
          <p14:tracePt t="103862" x="6437313" y="4022725"/>
          <p14:tracePt t="103879" x="6408738" y="4022725"/>
          <p14:tracePt t="103895" x="6351588" y="4022725"/>
          <p14:tracePt t="103912" x="6329363" y="4022725"/>
          <p14:tracePt t="103928" x="6280150" y="4043363"/>
          <p14:tracePt t="103945" x="6251575" y="4079875"/>
          <p14:tracePt t="103962" x="6237288" y="4114800"/>
          <p14:tracePt t="103978" x="6237288" y="4129088"/>
          <p14:tracePt t="103995" x="6229350" y="4165600"/>
          <p14:tracePt t="104011" x="6229350" y="4171950"/>
          <p14:tracePt t="107550" x="6237288" y="4171950"/>
          <p14:tracePt t="107582" x="6243638" y="4171950"/>
          <p14:tracePt t="109005" x="6251575" y="4171950"/>
          <p14:tracePt t="109013" x="6257925" y="4165600"/>
          <p14:tracePt t="111653" x="6272213" y="4157663"/>
          <p14:tracePt t="111661" x="6294438" y="4137025"/>
          <p14:tracePt t="111669" x="6308725" y="4129088"/>
          <p14:tracePt t="111672" x="6337300" y="4129088"/>
          <p14:tracePt t="111683" x="6386513" y="4108450"/>
          <p14:tracePt t="111700" x="6429375" y="4108450"/>
          <p14:tracePt t="111700" x="6457950" y="4094163"/>
          <p14:tracePt t="111733" x="6465888" y="4094163"/>
          <p14:tracePt t="111790" x="6472238" y="4094163"/>
          <p14:tracePt t="111798" x="6480175" y="4094163"/>
          <p14:tracePt t="111805" x="6500813" y="4086225"/>
          <p14:tracePt t="111821" x="6515100" y="4086225"/>
          <p14:tracePt t="111833" x="6529388" y="4086225"/>
          <p14:tracePt t="111850" x="6537325" y="4086225"/>
          <p14:tracePt t="111901" x="6543675" y="4086225"/>
          <p14:tracePt t="111909" x="6551613" y="4086225"/>
          <p14:tracePt t="111918" x="6557963" y="4086225"/>
          <p14:tracePt t="111925" x="6572250" y="4086225"/>
          <p14:tracePt t="111934" x="6594475" y="4094163"/>
          <p14:tracePt t="111950" x="6615113" y="4114800"/>
          <p14:tracePt t="111967" x="6615113" y="4137025"/>
          <p14:tracePt t="111983" x="6623050" y="4186238"/>
          <p14:tracePt t="112000" x="6623050" y="4237038"/>
          <p14:tracePt t="112017" x="6623050" y="4300538"/>
          <p14:tracePt t="112033" x="6608763" y="4365625"/>
          <p14:tracePt t="112050" x="6565900" y="4429125"/>
          <p14:tracePt t="112066" x="6543675" y="4465638"/>
          <p14:tracePt t="112083" x="6500813" y="4514850"/>
          <p14:tracePt t="112099" x="6457950" y="4543425"/>
          <p14:tracePt t="112116" x="6380163" y="4572000"/>
          <p14:tracePt t="112116" x="6337300" y="4594225"/>
          <p14:tracePt t="112134" x="6208713" y="4614863"/>
          <p14:tracePt t="112149" x="6072188" y="4665663"/>
          <p14:tracePt t="112167" x="5965825" y="4672013"/>
          <p14:tracePt t="112182" x="5857875" y="4686300"/>
          <p14:tracePt t="112200" x="5686425" y="4686300"/>
          <p14:tracePt t="112216" x="5494338" y="4686300"/>
          <p14:tracePt t="112233" x="5308600" y="4686300"/>
          <p14:tracePt t="112249" x="5114925" y="4686300"/>
          <p14:tracePt t="112266" x="4943475" y="4686300"/>
          <p14:tracePt t="112282" x="4765675" y="4714875"/>
          <p14:tracePt t="112299" x="4608513" y="4737100"/>
          <p14:tracePt t="112316" x="4429125" y="4751388"/>
          <p14:tracePt t="112332" x="4165600" y="4800600"/>
          <p14:tracePt t="112350" x="4037013" y="4814888"/>
          <p14:tracePt t="112365" x="3951288" y="4814888"/>
          <p14:tracePt t="112384" x="3843338" y="4814888"/>
          <p14:tracePt t="112399" x="3751263" y="4814888"/>
          <p14:tracePt t="112415" x="3643313" y="4814888"/>
          <p14:tracePt t="112432" x="3522663" y="4814888"/>
          <p14:tracePt t="112449" x="3400425" y="4814888"/>
          <p14:tracePt t="112466" x="3243263" y="4814888"/>
          <p14:tracePt t="112482" x="3108325" y="4814888"/>
          <p14:tracePt t="112500" x="2951163" y="4814888"/>
          <p14:tracePt t="112516" x="2836863" y="4808538"/>
          <p14:tracePt t="112533" x="2693988" y="4786313"/>
          <p14:tracePt t="112549" x="2528888" y="4765675"/>
          <p14:tracePt t="112566" x="2386013" y="4751388"/>
          <p14:tracePt t="112582" x="2308225" y="4714875"/>
          <p14:tracePt t="112599" x="2228850" y="4700588"/>
          <p14:tracePt t="112616" x="2051050" y="4643438"/>
          <p14:tracePt t="112632" x="1879600" y="4594225"/>
          <p14:tracePt t="112649" x="1736725" y="4551363"/>
          <p14:tracePt t="112665" x="1679575" y="4537075"/>
          <p14:tracePt t="112682" x="1665288" y="4529138"/>
          <p14:tracePt t="112798" x="1671638" y="4522788"/>
          <p14:tracePt t="112806" x="1808163" y="4500563"/>
          <p14:tracePt t="112814" x="1865313" y="4500563"/>
          <p14:tracePt t="112821" x="2051050" y="4500563"/>
          <p14:tracePt t="112832" x="2257425" y="4500563"/>
          <p14:tracePt t="112848" x="2565400" y="4500563"/>
          <p14:tracePt t="112865" x="2936875" y="4500563"/>
          <p14:tracePt t="112882" x="3343275" y="4500563"/>
          <p14:tracePt t="112899" x="3736975" y="4479925"/>
          <p14:tracePt t="112915" x="3994150" y="4471988"/>
          <p14:tracePt t="112931" x="4200525" y="4471988"/>
          <p14:tracePt t="112949" x="4351338" y="4471988"/>
          <p14:tracePt t="112965" x="4565650" y="4471988"/>
          <p14:tracePt t="112982" x="4751388" y="4471988"/>
          <p14:tracePt t="112998" x="4908550" y="4457700"/>
          <p14:tracePt t="113015" x="5100638" y="4457700"/>
          <p14:tracePt t="113031" x="5329238" y="4414838"/>
          <p14:tracePt t="113049" x="5537200" y="4400550"/>
          <p14:tracePt t="113065" x="5708650" y="4400550"/>
          <p14:tracePt t="113082" x="5851525" y="4400550"/>
          <p14:tracePt t="113099" x="5937250" y="4400550"/>
          <p14:tracePt t="113115" x="5972175" y="4400550"/>
          <p14:tracePt t="113132" x="5986463" y="4400550"/>
          <p14:tracePt t="113148" x="6015038" y="4400550"/>
          <p14:tracePt t="113148" x="6022975" y="4400550"/>
          <p14:tracePt t="113166" x="6057900" y="4400550"/>
          <p14:tracePt t="113182" x="6100763" y="4414838"/>
          <p14:tracePt t="113198" x="6108700" y="4422775"/>
          <p14:tracePt t="113269" x="6094413" y="4429125"/>
          <p14:tracePt t="113277" x="6029325" y="4443413"/>
          <p14:tracePt t="113285" x="5951538" y="4465638"/>
          <p14:tracePt t="113293" x="5865813" y="4479925"/>
          <p14:tracePt t="113301" x="5600700" y="4508500"/>
          <p14:tracePt t="113314" x="5329238" y="4508500"/>
          <p14:tracePt t="113331" x="5022850" y="4508500"/>
          <p14:tracePt t="113348" x="4686300" y="4508500"/>
          <p14:tracePt t="113364" x="4122738" y="4508500"/>
          <p14:tracePt t="113382" x="3829050" y="4508500"/>
          <p14:tracePt t="113399" x="3571875" y="4508500"/>
          <p14:tracePt t="113414" x="3365500" y="4508500"/>
          <p14:tracePt t="113431" x="3179763" y="4508500"/>
          <p14:tracePt t="113447" x="3000375" y="4529138"/>
          <p14:tracePt t="113465" x="2894013" y="4529138"/>
          <p14:tracePt t="113481" x="2828925" y="4543425"/>
          <p14:tracePt t="113497" x="2751138" y="4551363"/>
          <p14:tracePt t="113514" x="2643188" y="4565650"/>
          <p14:tracePt t="113531" x="2586038" y="4586288"/>
          <p14:tracePt t="113547" x="2551113" y="4586288"/>
          <p14:tracePt t="113564" x="2536825" y="4586288"/>
          <p14:tracePt t="113564" x="2522538" y="4586288"/>
          <p14:tracePt t="113582" x="2514600" y="4586288"/>
          <p14:tracePt t="113685" x="2522538" y="4586288"/>
          <p14:tracePt t="113693" x="2600325" y="4557713"/>
          <p14:tracePt t="113701" x="2657475" y="4557713"/>
          <p14:tracePt t="113709" x="2722563" y="4557713"/>
          <p14:tracePt t="113717" x="2922588" y="4522788"/>
          <p14:tracePt t="113730" x="3065463" y="4508500"/>
          <p14:tracePt t="113747" x="3236913" y="4508500"/>
          <p14:tracePt t="113764" x="3457575" y="4508500"/>
          <p14:tracePt t="113780" x="3800475" y="4508500"/>
          <p14:tracePt t="113798" x="4022725" y="4508500"/>
          <p14:tracePt t="113813" x="4229100" y="4508500"/>
          <p14:tracePt t="113831" x="4400550" y="4508500"/>
          <p14:tracePt t="113847" x="4514850" y="4494213"/>
          <p14:tracePt t="113863" x="4622800" y="4494213"/>
          <p14:tracePt t="113880" x="4751388" y="4457700"/>
          <p14:tracePt t="113897" x="4894263" y="4451350"/>
          <p14:tracePt t="113914" x="5008563" y="4414838"/>
          <p14:tracePt t="113930" x="5072063" y="4414838"/>
          <p14:tracePt t="113947" x="5114925" y="4408488"/>
          <p14:tracePt t="113963" x="5172075" y="4400550"/>
          <p14:tracePt t="113981" x="5229225" y="4386263"/>
          <p14:tracePt t="113996" x="5322888" y="4379913"/>
          <p14:tracePt t="114014" x="5386388" y="4357688"/>
          <p14:tracePt t="114030" x="5537200" y="4337050"/>
          <p14:tracePt t="114046" x="5629275" y="4314825"/>
          <p14:tracePt t="114064" x="5672138" y="4294188"/>
          <p14:tracePt t="114080" x="5686425" y="4286250"/>
          <p14:tracePt t="114149" x="5700713" y="4271963"/>
          <p14:tracePt t="114285" x="5708650" y="4265613"/>
          <p14:tracePt t="114614" x="5680075" y="4265613"/>
          <p14:tracePt t="114621" x="5537200" y="4300538"/>
          <p14:tracePt t="114637" x="5372100" y="4351338"/>
          <p14:tracePt t="114646" x="5222875" y="4408488"/>
          <p14:tracePt t="114663" x="5094288" y="4451350"/>
          <p14:tracePt t="114680" x="4994275" y="4471988"/>
          <p14:tracePt t="114696" x="4900613" y="4508500"/>
          <p14:tracePt t="114713" x="4786313" y="4514850"/>
          <p14:tracePt t="114730" x="4651375" y="4529138"/>
          <p14:tracePt t="114746" x="4457700" y="4529138"/>
          <p14:tracePt t="114764" x="4265613" y="4529138"/>
          <p14:tracePt t="114780" x="4079875" y="4529138"/>
          <p14:tracePt t="114796" x="3908425" y="4529138"/>
          <p14:tracePt t="114813" x="3786188" y="4529138"/>
          <p14:tracePt t="114829" x="3571875" y="4529138"/>
          <p14:tracePt t="114847" x="3465513" y="4537075"/>
          <p14:tracePt t="114862" x="3351213" y="4565650"/>
          <p14:tracePt t="114880" x="3243263" y="4572000"/>
          <p14:tracePt t="114895" x="3100388" y="4586288"/>
          <p14:tracePt t="114913" x="2922588" y="4622800"/>
          <p14:tracePt t="114929" x="2728913" y="4651375"/>
          <p14:tracePt t="114946" x="2557463" y="4665663"/>
          <p14:tracePt t="114962" x="2436813" y="4665663"/>
          <p14:tracePt t="114979" x="2271713" y="4665663"/>
          <p14:tracePt t="115012" x="2222500" y="4665663"/>
          <p14:tracePt t="115012" x="2143125" y="4665663"/>
          <p14:tracePt t="115012" x="2114550" y="4665663"/>
          <p14:tracePt t="115045" x="2028825" y="4665663"/>
          <p14:tracePt t="115046" x="1900238" y="4665663"/>
          <p14:tracePt t="115062" x="1708150" y="4686300"/>
          <p14:tracePt t="115079" x="1436688" y="4714875"/>
          <p14:tracePt t="115095" x="1243013" y="4729163"/>
          <p14:tracePt t="115111" x="1128713" y="4729163"/>
          <p14:tracePt t="115129" x="1050925" y="4729163"/>
          <p14:tracePt t="115145" x="1022350" y="4729163"/>
          <p14:tracePt t="115162" x="1008063" y="4729163"/>
          <p14:tracePt t="115178" x="1000125" y="4729163"/>
          <p14:tracePt t="115195" x="985838" y="4729163"/>
          <p14:tracePt t="115413" x="1000125" y="4729163"/>
          <p14:tracePt t="115422" x="1014413" y="4729163"/>
          <p14:tracePt t="115431" x="1036638" y="4729163"/>
          <p14:tracePt t="115445" x="1079500" y="4729163"/>
          <p14:tracePt t="115463" x="1122363" y="4729163"/>
          <p14:tracePt t="115478" x="1157288" y="4714875"/>
          <p14:tracePt t="115495" x="1208088" y="4694238"/>
          <p14:tracePt t="115512" x="1279525" y="4686300"/>
          <p14:tracePt t="115528" x="1343025" y="4651375"/>
          <p14:tracePt t="115545" x="1371600" y="4651375"/>
          <p14:tracePt t="115561" x="1408113" y="4643438"/>
          <p14:tracePt t="115578" x="1443038" y="4637088"/>
          <p14:tracePt t="115594" x="1485900" y="4614863"/>
          <p14:tracePt t="115611" x="1514475" y="4608513"/>
          <p14:tracePt t="115627" x="1543050" y="4600575"/>
          <p14:tracePt t="115644" x="1571625" y="4594225"/>
          <p14:tracePt t="115661" x="1585913" y="4594225"/>
          <p14:tracePt t="115678" x="1593850" y="4594225"/>
          <p14:tracePt t="115694" x="1608138" y="4594225"/>
          <p14:tracePt t="115711" x="1628775" y="4594225"/>
          <p14:tracePt t="115728" x="1708150" y="4594225"/>
          <p14:tracePt t="115744" x="1757363" y="4594225"/>
          <p14:tracePt t="115762" x="1808163" y="4594225"/>
          <p14:tracePt t="115778" x="1851025" y="4594225"/>
          <p14:tracePt t="115829" x="1857375" y="4594225"/>
          <p14:tracePt t="115838" x="1871663" y="4594225"/>
          <p14:tracePt t="115877" x="1879600" y="4594225"/>
          <p14:tracePt t="115885" x="1893888" y="4608513"/>
          <p14:tracePt t="115893" x="1900238" y="4614863"/>
          <p14:tracePt t="115901" x="1914525" y="4614863"/>
          <p14:tracePt t="115916" x="1943100" y="4629150"/>
          <p14:tracePt t="115927" x="1971675" y="4629150"/>
          <p14:tracePt t="115944" x="1985963" y="4629150"/>
          <p14:tracePt t="115961" x="1993900" y="4629150"/>
          <p14:tracePt t="115977" x="2000250" y="4629150"/>
          <p14:tracePt t="115995" x="2008188" y="4629150"/>
          <p14:tracePt t="116027" x="2028825" y="4629150"/>
          <p14:tracePt t="116028" x="2043113" y="4614863"/>
          <p14:tracePt t="116045" x="2051050" y="4614863"/>
          <p14:tracePt t="116061" x="2085975" y="4608513"/>
          <p14:tracePt t="116078" x="2128838" y="4600575"/>
          <p14:tracePt t="116094" x="2171700" y="4594225"/>
          <p14:tracePt t="116111" x="2208213" y="4579938"/>
          <p14:tracePt t="116127" x="2214563" y="4572000"/>
          <p14:tracePt t="116144" x="2236788" y="4572000"/>
          <p14:tracePt t="116182" x="2243138" y="4572000"/>
          <p14:tracePt t="116182" x="2257425" y="4557713"/>
          <p14:tracePt t="116194" x="2286000" y="4557713"/>
          <p14:tracePt t="116210" x="2328863" y="4551363"/>
          <p14:tracePt t="116228" x="2371725" y="4522788"/>
          <p14:tracePt t="116244" x="2393950" y="4522788"/>
          <p14:tracePt t="116260" x="2414588" y="4514850"/>
          <p14:tracePt t="116277" x="2443163" y="4514850"/>
          <p14:tracePt t="116294" x="2486025" y="4508500"/>
          <p14:tracePt t="116310" x="2536825" y="4479925"/>
          <p14:tracePt t="116326" x="2579688" y="4471988"/>
          <p14:tracePt t="116344" x="2608263" y="4465638"/>
          <p14:tracePt t="116360" x="2628900" y="4465638"/>
          <p14:tracePt t="116377" x="2643188" y="4451350"/>
          <p14:tracePt t="116566" x="2636838" y="4451350"/>
          <p14:tracePt t="116574" x="2586038" y="4451350"/>
          <p14:tracePt t="116581" x="2528888" y="4451350"/>
          <p14:tracePt t="116593" x="2486025" y="4451350"/>
          <p14:tracePt t="116609" x="2428875" y="4451350"/>
          <p14:tracePt t="116626" x="2386013" y="4451350"/>
          <p14:tracePt t="116642" x="2351088" y="4451350"/>
          <p14:tracePt t="116659" x="2328863" y="4451350"/>
          <p14:tracePt t="116676" x="2257425" y="4451350"/>
          <p14:tracePt t="116693" x="2157413" y="4451350"/>
          <p14:tracePt t="116709" x="1979613" y="4451350"/>
          <p14:tracePt t="116726" x="1857375" y="4451350"/>
          <p14:tracePt t="116743" x="1743075" y="4451350"/>
          <p14:tracePt t="116759" x="1665288" y="4451350"/>
          <p14:tracePt t="116777" x="1622425" y="4451350"/>
          <p14:tracePt t="116853" x="1614488" y="4451350"/>
          <p14:tracePt t="116861" x="1585913" y="4451350"/>
          <p14:tracePt t="116878" x="1565275" y="4429125"/>
          <p14:tracePt t="116884" x="1557338" y="4400550"/>
          <p14:tracePt t="116893" x="1508125" y="4343400"/>
          <p14:tracePt t="116910" x="1485900" y="4314825"/>
          <p14:tracePt t="116927" x="1471613" y="4300538"/>
          <p14:tracePt t="116943" x="1465263" y="4271963"/>
          <p14:tracePt t="116960" x="1450975" y="4257675"/>
          <p14:tracePt t="116976" x="1443038" y="4243388"/>
          <p14:tracePt t="116992" x="1428750" y="4200525"/>
          <p14:tracePt t="117009" x="1428750" y="4179888"/>
          <p14:tracePt t="117025" x="1428750" y="4143375"/>
          <p14:tracePt t="117043" x="1422400" y="4100513"/>
          <p14:tracePt t="117059" x="1414463" y="4094163"/>
          <p14:tracePt t="117101" x="1414463" y="4079875"/>
          <p14:tracePt t="117110" x="1414463" y="4065588"/>
          <p14:tracePt t="117125" x="1422400" y="4057650"/>
          <p14:tracePt t="117126" x="1436688" y="4022725"/>
          <p14:tracePt t="117142" x="1450975" y="3986213"/>
          <p14:tracePt t="117158" x="1465263" y="3951288"/>
          <p14:tracePt t="117175" x="1479550" y="3908425"/>
          <p14:tracePt t="117192" x="1500188" y="3886200"/>
          <p14:tracePt t="117208" x="1508125" y="3851275"/>
          <p14:tracePt t="117226" x="1536700" y="3808413"/>
          <p14:tracePt t="117242" x="1557338" y="3751263"/>
          <p14:tracePt t="117259" x="1565275" y="3708400"/>
          <p14:tracePt t="117275" x="1593850" y="3671888"/>
          <p14:tracePt t="117292" x="1600200" y="3643313"/>
          <p14:tracePt t="117308" x="1628775" y="3594100"/>
          <p14:tracePt t="117325" x="1643063" y="3565525"/>
          <p14:tracePt t="117342" x="1665288" y="3543300"/>
          <p14:tracePt t="117359" x="1671638" y="3536950"/>
          <p14:tracePt t="117377" x="1685925" y="3514725"/>
          <p14:tracePt t="117392" x="1714500" y="3500438"/>
          <p14:tracePt t="117409" x="1751013" y="3436938"/>
          <p14:tracePt t="117425" x="1800225" y="3394075"/>
          <p14:tracePt t="117442" x="1836738" y="3343275"/>
          <p14:tracePt t="117458" x="1865313" y="3314700"/>
          <p14:tracePt t="117475" x="1871663" y="3308350"/>
          <p14:tracePt t="117510" x="1879600" y="3300413"/>
          <p14:tracePt t="117510" x="1893888" y="3286125"/>
          <p14:tracePt t="117566" x="1900238" y="3286125"/>
          <p14:tracePt t="117582" x="1914525" y="3286125"/>
          <p14:tracePt t="117582" x="1922463" y="3286125"/>
          <p14:tracePt t="117598" x="1928813" y="3286125"/>
          <p14:tracePt t="117605" x="1936750" y="3286125"/>
          <p14:tracePt t="117613" x="1957388" y="3286125"/>
          <p14:tracePt t="117626" x="1993900" y="3286125"/>
          <p14:tracePt t="117641" x="2008188" y="3286125"/>
          <p14:tracePt t="117658" x="2014538" y="3286125"/>
          <p14:tracePt t="117674" x="2065338" y="3308350"/>
          <p14:tracePt t="117691" x="2157413" y="3386138"/>
          <p14:tracePt t="117708" x="2265363" y="3471863"/>
          <p14:tracePt t="117725" x="2351088" y="3529013"/>
          <p14:tracePt t="117742" x="2365375" y="3551238"/>
          <p14:tracePt t="117790" x="2371725" y="3557588"/>
          <p14:tracePt t="117806" x="2393950" y="3557588"/>
          <p14:tracePt t="117822" x="2408238" y="3557588"/>
          <p14:tracePt t="117837" x="2422525" y="3565525"/>
          <p14:tracePt t="117846" x="2428875" y="3565525"/>
          <p14:tracePt t="117862" x="2436813" y="3565525"/>
          <p14:tracePt t="117869" x="2443163" y="3571875"/>
          <p14:tracePt t="117909" x="2465388" y="3579813"/>
          <p14:tracePt t="117917" x="2479675" y="3600450"/>
          <p14:tracePt t="117926" x="2486025" y="3608388"/>
          <p14:tracePt t="117926" x="2536825" y="3643313"/>
          <p14:tracePt t="117941" x="2543175" y="3651250"/>
          <p14:tracePt t="117958" x="2551113" y="3657600"/>
          <p14:tracePt t="117974" x="2565400" y="3679825"/>
          <p14:tracePt t="117991" x="2586038" y="3722688"/>
          <p14:tracePt t="118008" x="2586038" y="3751263"/>
          <p14:tracePt t="118024" x="2586038" y="3794125"/>
          <p14:tracePt t="118041" x="2586038" y="3822700"/>
          <p14:tracePt t="118057" x="2593975" y="3836988"/>
          <p14:tracePt t="118074" x="2593975" y="3851275"/>
          <p14:tracePt t="118090" x="2593975" y="3879850"/>
          <p14:tracePt t="118107" x="2593975" y="3929063"/>
          <p14:tracePt t="118124" x="2593975" y="3957638"/>
          <p14:tracePt t="118141" x="2593975" y="3965575"/>
          <p14:tracePt t="118326" x="2593975" y="3957638"/>
          <p14:tracePt t="118332" x="2593975" y="3937000"/>
          <p14:tracePt t="118342" x="2593975" y="3929063"/>
          <p14:tracePt t="118342" x="2593975" y="3871913"/>
          <p14:tracePt t="118358" x="2593975" y="3808413"/>
          <p14:tracePt t="118374" x="2593975" y="3765550"/>
          <p14:tracePt t="118391" x="2593975" y="3722688"/>
          <p14:tracePt t="118408" x="2565400" y="3671888"/>
          <p14:tracePt t="118424" x="2543175" y="3614738"/>
          <p14:tracePt t="118441" x="2514600" y="3571875"/>
          <p14:tracePt t="118457" x="2500313" y="3522663"/>
          <p14:tracePt t="118473" x="2471738" y="3486150"/>
          <p14:tracePt t="118490" x="2465388" y="3471863"/>
          <p14:tracePt t="118506" x="2436813" y="3443288"/>
          <p14:tracePt t="118525" x="2414588" y="3400425"/>
          <p14:tracePt t="118540" x="2336800" y="3343275"/>
          <p14:tracePt t="118558" x="2293938" y="3328988"/>
          <p14:tracePt t="118573" x="2165350" y="3286125"/>
          <p14:tracePt t="118590" x="2022475" y="3228975"/>
          <p14:tracePt t="118607" x="1908175" y="3208338"/>
          <p14:tracePt t="118624" x="1808163" y="3179763"/>
          <p14:tracePt t="118640" x="1785938" y="3179763"/>
          <p14:tracePt t="118657" x="1765300" y="3179763"/>
          <p14:tracePt t="118673" x="1757363" y="3179763"/>
          <p14:tracePt t="118690" x="1714500" y="3179763"/>
          <p14:tracePt t="118707" x="1671638" y="3179763"/>
          <p14:tracePt t="118723" x="1628775" y="3186113"/>
          <p14:tracePt t="118740" x="1579563" y="3236913"/>
          <p14:tracePt t="118756" x="1536700" y="3314700"/>
          <p14:tracePt t="118774" x="1522413" y="3379788"/>
          <p14:tracePt t="118791" x="1522413" y="3457575"/>
          <p14:tracePt t="118807" x="1514475" y="3514725"/>
          <p14:tracePt t="118824" x="1514475" y="3565525"/>
          <p14:tracePt t="118840" x="1514475" y="3643313"/>
          <p14:tracePt t="118857" x="1514475" y="3686175"/>
          <p14:tracePt t="118873" x="1528763" y="3743325"/>
          <p14:tracePt t="118890" x="1543050" y="3794125"/>
          <p14:tracePt t="118906" x="1550988" y="3822700"/>
          <p14:tracePt t="118923" x="1571625" y="3857625"/>
          <p14:tracePt t="118939" x="1579563" y="3871913"/>
          <p14:tracePt t="119021" x="1585913" y="3879850"/>
          <p14:tracePt t="119093" x="1585913" y="3857625"/>
          <p14:tracePt t="119102" x="1585913" y="3829050"/>
          <p14:tracePt t="119110" x="1614488" y="3771900"/>
          <p14:tracePt t="119124" x="1651000" y="3671888"/>
          <p14:tracePt t="119140" x="1685925" y="3600450"/>
          <p14:tracePt t="119156" x="1736725" y="3500438"/>
          <p14:tracePt t="119173" x="1808163" y="3400425"/>
          <p14:tracePt t="119190" x="1851025" y="3365500"/>
          <p14:tracePt t="119206" x="1900238" y="3314700"/>
          <p14:tracePt t="119223" x="1922463" y="3300413"/>
          <p14:tracePt t="119239" x="1951038" y="3294063"/>
          <p14:tracePt t="119256" x="1971675" y="3265488"/>
          <p14:tracePt t="119272" x="1993900" y="3265488"/>
          <p14:tracePt t="119289" x="2028825" y="3265488"/>
          <p14:tracePt t="119307" x="2071688" y="3265488"/>
          <p14:tracePt t="119323" x="2100263" y="3265488"/>
          <p14:tracePt t="119340" x="2157413" y="3265488"/>
          <p14:tracePt t="119356" x="2200275" y="3265488"/>
          <p14:tracePt t="119356" x="2222500" y="3265488"/>
          <p14:tracePt t="119373" x="2243138" y="3265488"/>
          <p14:tracePt t="119373" x="2265363" y="3271838"/>
          <p14:tracePt t="119389" x="2293938" y="3279775"/>
          <p14:tracePt t="119406" x="2308225" y="3286125"/>
          <p14:tracePt t="119422" x="2357438" y="3314700"/>
          <p14:tracePt t="119439" x="2386013" y="3351213"/>
          <p14:tracePt t="119455" x="2451100" y="3408363"/>
          <p14:tracePt t="119472" x="2479675" y="3451225"/>
          <p14:tracePt t="119490" x="2536825" y="3514725"/>
          <p14:tracePt t="119506" x="2551113" y="3551238"/>
          <p14:tracePt t="119522" x="2571750" y="3571875"/>
          <p14:tracePt t="119539" x="2593975" y="3608388"/>
          <p14:tracePt t="119556" x="2622550" y="3657600"/>
          <p14:tracePt t="119572" x="2643188" y="3686175"/>
          <p14:tracePt t="119590" x="2643188" y="3722688"/>
          <p14:tracePt t="119606" x="2643188" y="3757613"/>
          <p14:tracePt t="119622" x="2643188" y="3800475"/>
          <p14:tracePt t="119639" x="2643188" y="3851275"/>
          <p14:tracePt t="119655" x="2643188" y="3879850"/>
          <p14:tracePt t="119672" x="2643188" y="3894138"/>
          <p14:tracePt t="119688" x="2643188" y="3914775"/>
          <p14:tracePt t="120189" x="2643188" y="3886200"/>
          <p14:tracePt t="120198" x="2643188" y="3871913"/>
          <p14:tracePt t="120205" x="2643188" y="3829050"/>
          <p14:tracePt t="120214" x="2643188" y="3800475"/>
          <p14:tracePt t="120221" x="2643188" y="3743325"/>
          <p14:tracePt t="120238" x="2628900" y="3700463"/>
          <p14:tracePt t="120254" x="2586038" y="3651250"/>
          <p14:tracePt t="120271" x="2565400" y="3636963"/>
          <p14:tracePt t="120287" x="2522538" y="3608388"/>
          <p14:tracePt t="120306" x="2465388" y="3571875"/>
          <p14:tracePt t="120321" x="2436813" y="3551238"/>
          <p14:tracePt t="120337" x="2414588" y="3543300"/>
          <p14:tracePt t="120354" x="2379663" y="3522663"/>
          <p14:tracePt t="120371" x="2357438" y="3514725"/>
          <p14:tracePt t="120389" x="2322513" y="3514725"/>
          <p14:tracePt t="120405" x="2243138" y="3500438"/>
          <p14:tracePt t="120422" x="2185988" y="3486150"/>
          <p14:tracePt t="120438" x="2136775" y="3471863"/>
          <p14:tracePt t="120455" x="2122488" y="3471863"/>
          <p14:tracePt t="120471" x="2100263" y="3471863"/>
          <p14:tracePt t="120488" x="2085975" y="3465513"/>
          <p14:tracePt t="120504" x="2065338" y="3465513"/>
          <p14:tracePt t="120521" x="2028825" y="3465513"/>
          <p14:tracePt t="120538" x="1985963" y="3479800"/>
          <p14:tracePt t="120554" x="1943100" y="3486150"/>
          <p14:tracePt t="120570" x="1914525" y="3494088"/>
          <p14:tracePt t="120587" x="1893888" y="3508375"/>
          <p14:tracePt t="120605" x="1871663" y="3529013"/>
          <p14:tracePt t="120621" x="1843088" y="3551238"/>
          <p14:tracePt t="120638" x="1822450" y="3565525"/>
          <p14:tracePt t="120653" x="1808163" y="3579813"/>
          <p14:tracePt t="120671" x="1800225" y="3586163"/>
          <p14:tracePt t="120688" x="1785938" y="3614738"/>
          <p14:tracePt t="120704" x="1779588" y="3665538"/>
          <p14:tracePt t="120721" x="1757363" y="3708400"/>
          <p14:tracePt t="120737" x="1751013" y="3751263"/>
          <p14:tracePt t="120754" x="1751013" y="3794125"/>
          <p14:tracePt t="120771" x="1751013" y="3814763"/>
          <p14:tracePt t="120787" x="1751013" y="3822700"/>
          <p14:tracePt t="120901" x="1751013" y="3829050"/>
          <p14:tracePt t="120909" x="1765300" y="3814763"/>
          <p14:tracePt t="120917" x="1785938" y="3786188"/>
          <p14:tracePt t="120926" x="1836738" y="3729038"/>
          <p14:tracePt t="120937" x="1871663" y="3665538"/>
          <p14:tracePt t="120953" x="1951038" y="3579813"/>
          <p14:tracePt t="120971" x="1993900" y="3529013"/>
          <p14:tracePt t="120987" x="2051050" y="3500438"/>
          <p14:tracePt t="121004" x="2085975" y="3471863"/>
          <p14:tracePt t="121020" x="2108200" y="3465513"/>
          <p14:tracePt t="121037" x="2165350" y="3465513"/>
          <p14:tracePt t="121054" x="2185988" y="3465513"/>
          <p14:tracePt t="121070" x="2208213" y="3465513"/>
          <p14:tracePt t="121087" x="2236788" y="3494088"/>
          <p14:tracePt t="121104" x="2265363" y="3551238"/>
          <p14:tracePt t="121120" x="2279650" y="3579813"/>
          <p14:tracePt t="121136" x="2286000" y="3594100"/>
          <p14:tracePt t="121286" x="2286000" y="3600450"/>
          <p14:tracePt t="121365" x="2293938" y="3608388"/>
          <p14:tracePt t="121365" x="2308225" y="3608388"/>
          <p14:tracePt t="121381" x="2343150" y="3608388"/>
          <p14:tracePt t="121389" x="2400300" y="3614738"/>
          <p14:tracePt t="121397" x="2471738" y="3629025"/>
          <p14:tracePt t="121405" x="2636838" y="3665538"/>
          <p14:tracePt t="121419" x="2879725" y="3708400"/>
          <p14:tracePt t="121435" x="3257550" y="3751263"/>
          <p14:tracePt t="121453" x="3486150" y="3800475"/>
          <p14:tracePt t="121469" x="3765550" y="3871913"/>
          <p14:tracePt t="121486" x="4051300" y="3943350"/>
          <p14:tracePt t="121502" x="4322763" y="3971925"/>
          <p14:tracePt t="121519" x="4551363" y="4008438"/>
          <p14:tracePt t="121537" x="4751388" y="4051300"/>
          <p14:tracePt t="121552" x="4879975" y="4100513"/>
          <p14:tracePt t="121570" x="4994275" y="4143375"/>
          <p14:tracePt t="121585" x="5051425" y="4165600"/>
          <p14:tracePt t="121603" x="5108575" y="4200525"/>
          <p14:tracePt t="121619" x="5180013" y="4243388"/>
          <p14:tracePt t="121635" x="5251450" y="4265613"/>
          <p14:tracePt t="121652" x="5337175" y="4300538"/>
          <p14:tracePt t="121669" x="5351463" y="4308475"/>
          <p14:tracePt t="121685" x="5357813" y="4314825"/>
          <p14:tracePt t="121702" x="5365750" y="4322763"/>
          <p14:tracePt t="121741" x="5372100" y="4322763"/>
          <p14:tracePt t="121744" x="5400675" y="4343400"/>
          <p14:tracePt t="121752" x="5457825" y="4371975"/>
          <p14:tracePt t="121769" x="5572125" y="4429125"/>
          <p14:tracePt t="121786" x="5722938" y="4465638"/>
          <p14:tracePt t="121802" x="5865813" y="4514850"/>
          <p14:tracePt t="121819" x="5951538" y="4537075"/>
          <p14:tracePt t="121835" x="5972175" y="4543425"/>
          <p14:tracePt t="121852" x="5986463" y="4551363"/>
          <p14:tracePt t="121852" x="6029325" y="4551363"/>
          <p14:tracePt t="121870" x="6086475" y="4529138"/>
          <p14:tracePt t="121886" x="6194425" y="4465638"/>
          <p14:tracePt t="121903" x="6280150" y="4414838"/>
          <p14:tracePt t="121919" x="6337300" y="4386263"/>
          <p14:tracePt t="121936" x="6394450" y="4357688"/>
          <p14:tracePt t="121952" x="6451600" y="4337050"/>
          <p14:tracePt t="121969" x="6494463" y="4329113"/>
          <p14:tracePt t="121986" x="6551613" y="4314825"/>
          <p14:tracePt t="122002" x="6594475" y="4308475"/>
          <p14:tracePt t="122018" x="6657975" y="4308475"/>
          <p14:tracePt t="122035" x="6715125" y="4294188"/>
          <p14:tracePt t="122052" x="6757988" y="4294188"/>
          <p14:tracePt t="122068" x="6808788" y="4294188"/>
          <p14:tracePt t="122086" x="6815138" y="4294188"/>
          <p14:tracePt t="122165" x="6829425" y="4294188"/>
          <p14:tracePt t="122174" x="6829425" y="4322763"/>
          <p14:tracePt t="122181" x="6829425" y="4365625"/>
          <p14:tracePt t="122181" x="6829425" y="4379913"/>
          <p14:tracePt t="122190" x="6829425" y="4386263"/>
          <p14:tracePt t="122202" x="6829425" y="4429125"/>
          <p14:tracePt t="122219" x="6808788" y="4479925"/>
          <p14:tracePt t="122235" x="6743700" y="4514850"/>
          <p14:tracePt t="122251" x="6615113" y="4565650"/>
          <p14:tracePt t="122268" x="6515100" y="4586288"/>
          <p14:tracePt t="122284" x="6408738" y="4614863"/>
          <p14:tracePt t="122303" x="6329363" y="4614863"/>
          <p14:tracePt t="122319" x="6272213" y="4614863"/>
          <p14:tracePt t="122335" x="6229350" y="4594225"/>
          <p14:tracePt t="122352" x="6200775" y="4529138"/>
          <p14:tracePt t="122368" x="6172200" y="4494213"/>
          <p14:tracePt t="122386" x="6165850" y="4451350"/>
          <p14:tracePt t="122402" x="6165850" y="4400550"/>
          <p14:tracePt t="122419" x="6165850" y="4351338"/>
          <p14:tracePt t="122434" x="6186488" y="4279900"/>
          <p14:tracePt t="122452" x="6215063" y="4237038"/>
          <p14:tracePt t="122468" x="6251575" y="4200525"/>
          <p14:tracePt t="122485" x="6280150" y="4179888"/>
          <p14:tracePt t="122502" x="6329363" y="4179888"/>
          <p14:tracePt t="122518" x="6408738" y="4179888"/>
          <p14:tracePt t="122535" x="6515100" y="4179888"/>
          <p14:tracePt t="122551" x="6657975" y="4229100"/>
          <p14:tracePt t="122568" x="6780213" y="4300538"/>
          <p14:tracePt t="122584" x="6851650" y="4351338"/>
          <p14:tracePt t="122601" x="6851650" y="4379913"/>
          <p14:tracePt t="122617" x="6851650" y="4422775"/>
          <p14:tracePt t="122634" x="6794500" y="4486275"/>
          <p14:tracePt t="122651" x="6643688" y="4572000"/>
          <p14:tracePt t="122667" x="6465888" y="4637088"/>
          <p14:tracePt t="122684" x="6351588" y="4672013"/>
          <p14:tracePt t="122700" x="6286500" y="4708525"/>
          <p14:tracePt t="122766" x="6280150" y="4708525"/>
          <p14:tracePt t="122774" x="6243638" y="4708525"/>
          <p14:tracePt t="122782" x="6215063" y="4708525"/>
          <p14:tracePt t="122789" x="6172200" y="4700588"/>
          <p14:tracePt t="122801" x="6115050" y="4665663"/>
          <p14:tracePt t="122818" x="6072188" y="4657725"/>
          <p14:tracePt t="122834" x="6000750" y="4657725"/>
          <p14:tracePt t="122851" x="5900738" y="4657725"/>
          <p14:tracePt t="122868" x="5737225" y="4679950"/>
          <p14:tracePt t="122884" x="5622925" y="4722813"/>
          <p14:tracePt t="122901" x="5537200" y="4786313"/>
          <p14:tracePt t="122918" x="5508625" y="4822825"/>
          <p14:tracePt t="122935" x="5465763" y="4879975"/>
          <p14:tracePt t="122951" x="5451475" y="4929188"/>
          <p14:tracePt t="122967" x="5429250" y="4972050"/>
          <p14:tracePt t="122984" x="5422900" y="5022850"/>
          <p14:tracePt t="123001" x="5422900" y="5094288"/>
          <p14:tracePt t="123018" x="5422900" y="5172075"/>
          <p14:tracePt t="123034" x="5457825" y="5272088"/>
          <p14:tracePt t="123051" x="5551488" y="5337175"/>
          <p14:tracePt t="123067" x="5686425" y="5408613"/>
          <p14:tracePt t="123083" x="5829300" y="5451475"/>
          <p14:tracePt t="123100" x="5965825" y="5472113"/>
          <p14:tracePt t="123119" x="6072188" y="5472113"/>
          <p14:tracePt t="123134" x="6151563" y="5472113"/>
          <p14:tracePt t="123151" x="6215063" y="5472113"/>
          <p14:tracePt t="123167" x="6280150" y="5472113"/>
          <p14:tracePt t="123184" x="6294438" y="5472113"/>
          <p14:tracePt t="123201" x="6337300" y="5457825"/>
          <p14:tracePt t="123217" x="6386513" y="5422900"/>
          <p14:tracePt t="123234" x="6451600" y="5351463"/>
          <p14:tracePt t="123250" x="6515100" y="5257800"/>
          <p14:tracePt t="123267" x="6615113" y="5108575"/>
          <p14:tracePt t="123283" x="6672263" y="5000625"/>
          <p14:tracePt t="123300" x="6729413" y="4900613"/>
          <p14:tracePt t="123317" x="6743700" y="4865688"/>
          <p14:tracePt t="123334" x="6765925" y="4808538"/>
          <p14:tracePt t="123350" x="6772275" y="4757738"/>
          <p14:tracePt t="123367" x="6786563" y="4651375"/>
          <p14:tracePt t="123385" x="6786563" y="4543425"/>
          <p14:tracePt t="123400" x="6743700" y="4429125"/>
          <p14:tracePt t="123417" x="6651625" y="4337050"/>
          <p14:tracePt t="123433" x="6537325" y="4279900"/>
          <p14:tracePt t="123450" x="6423025" y="4243388"/>
          <p14:tracePt t="123467" x="6351588" y="4243388"/>
          <p14:tracePt t="123483" x="6286500" y="4243388"/>
          <p14:tracePt t="123500" x="6265863" y="4243388"/>
          <p14:tracePt t="123516" x="6251575" y="4251325"/>
          <p14:tracePt t="123677" x="6243638" y="4257675"/>
          <p14:tracePt t="123926" x="6251575" y="4257675"/>
          <p14:tracePt t="124413" x="6257925" y="4265613"/>
          <p14:tracePt t="124422" x="6257925" y="4271963"/>
          <p14:tracePt t="124429" x="6257925" y="4279900"/>
          <p14:tracePt t="124437" x="6243638" y="4294188"/>
          <p14:tracePt t="124448" x="6215063" y="4314825"/>
          <p14:tracePt t="124465" x="6194425" y="4337050"/>
          <p14:tracePt t="124590" x="6186488" y="4343400"/>
          <p14:tracePt t="124605" x="6186488" y="4351338"/>
          <p14:tracePt t="124605" x="6186488" y="4357688"/>
          <p14:tracePt t="124606" x="6180138" y="4365625"/>
          <p14:tracePt t="124645" x="6180138" y="4371975"/>
          <p14:tracePt t="124653" x="6180138" y="4394200"/>
          <p14:tracePt t="124661" x="6180138" y="4400550"/>
          <p14:tracePt t="124676" x="6180138" y="4408488"/>
          <p14:tracePt t="124681" x="6180138" y="4437063"/>
          <p14:tracePt t="124698" x="6180138" y="4451350"/>
          <p14:tracePt t="124714" x="6180138" y="4471988"/>
          <p14:tracePt t="124731" x="6180138" y="4486275"/>
          <p14:tracePt t="124748" x="6180138" y="4508500"/>
          <p14:tracePt t="124748" x="6180138" y="4514850"/>
          <p14:tracePt t="124766" x="6180138" y="4543425"/>
          <p14:tracePt t="124781" x="6180138" y="4557713"/>
          <p14:tracePt t="124798" x="6180138" y="4565650"/>
          <p14:tracePt t="124845" x="6180138" y="4579938"/>
          <p14:tracePt t="124853" x="6180138" y="4586288"/>
          <p14:tracePt t="124853" x="6180138" y="4594225"/>
          <p14:tracePt t="124878" x="6180138" y="4600575"/>
          <p14:tracePt t="125077" x="6165850" y="4637088"/>
          <p14:tracePt t="125086" x="6151563" y="4643438"/>
          <p14:tracePt t="125086" x="6151563" y="4657725"/>
          <p14:tracePt t="125097" x="6115050" y="4708525"/>
          <p14:tracePt t="125114" x="6094413" y="4729163"/>
          <p14:tracePt t="125131" x="6086475" y="4757738"/>
          <p14:tracePt t="125148" x="6072188" y="4765675"/>
          <p14:tracePt t="125597" x="6080125" y="4772025"/>
          <p14:tracePt t="125613" x="6094413" y="4794250"/>
          <p14:tracePt t="125629" x="6100763" y="4794250"/>
          <p14:tracePt t="125646" x="6108700" y="4800600"/>
          <p14:tracePt t="125653" x="6115050" y="4808538"/>
          <p14:tracePt t="125669" x="6129338" y="4829175"/>
          <p14:tracePt t="125672" x="6143625" y="4843463"/>
          <p14:tracePt t="125681" x="6157913" y="4879975"/>
          <p14:tracePt t="125696" x="6180138" y="4937125"/>
          <p14:tracePt t="125713" x="6186488" y="4979988"/>
          <p14:tracePt t="125730" x="6194425" y="5037138"/>
          <p14:tracePt t="125747" x="6194425" y="5080000"/>
          <p14:tracePt t="125765" x="6194425" y="5100638"/>
          <p14:tracePt t="125781" x="6194425" y="5114925"/>
          <p14:tracePt t="125797" x="6208713" y="5143500"/>
          <p14:tracePt t="125837" x="6208713" y="5151438"/>
          <p14:tracePt t="125845" x="6208713" y="5157788"/>
          <p14:tracePt t="125861" x="6215063" y="5180013"/>
          <p14:tracePt t="125934" x="6223000" y="5180013"/>
          <p14:tracePt t="125949" x="6229350" y="5180013"/>
          <p14:tracePt t="125957" x="6237288" y="5180013"/>
          <p14:tracePt t="125965" x="6257925" y="5172075"/>
          <p14:tracePt t="125980" x="6280150" y="5151438"/>
          <p14:tracePt t="125996" x="6286500" y="5114925"/>
          <p14:tracePt t="125996" x="6308725" y="5100638"/>
          <p14:tracePt t="126029" x="6308725" y="5094288"/>
          <p14:tracePt t="126046" x="6308725" y="5072063"/>
          <p14:tracePt t="126047" x="6308725" y="5057775"/>
          <p14:tracePt t="126063" x="6308725" y="5043488"/>
          <p14:tracePt t="126079" x="6308725" y="5037138"/>
          <p14:tracePt t="126096" x="6308725" y="5022850"/>
          <p14:tracePt t="126112" x="6308725" y="5000625"/>
          <p14:tracePt t="126129" x="6308725" y="4994275"/>
          <p14:tracePt t="126146" x="6308725" y="4979988"/>
          <p14:tracePt t="126163" x="6308725" y="4965700"/>
          <p14:tracePt t="126179" x="6286500" y="4943475"/>
          <p14:tracePt t="126196" x="6237288" y="4894263"/>
          <p14:tracePt t="126212" x="6122988" y="4822825"/>
          <p14:tracePt t="126229" x="6065838" y="4786313"/>
          <p14:tracePt t="126245" x="6015038" y="4743450"/>
          <p14:tracePt t="126262" x="5994400" y="4737100"/>
          <p14:tracePt t="126279" x="5980113" y="4729163"/>
          <p14:tracePt t="126414" x="5980113" y="4722813"/>
          <p14:tracePt t="126420" x="6015038" y="4722813"/>
          <p14:tracePt t="126429" x="6037263" y="4722813"/>
          <p14:tracePt t="126430" x="6115050" y="4722813"/>
          <p14:tracePt t="126446" x="6180138" y="4722813"/>
          <p14:tracePt t="126463" x="6229350" y="4722813"/>
          <p14:tracePt t="126478" x="6272213" y="4722813"/>
          <p14:tracePt t="126495" x="6294438" y="4722813"/>
          <p14:tracePt t="126512" x="6308725" y="4714875"/>
          <p14:tracePt t="126529" x="6315075" y="4708525"/>
          <p14:tracePt t="126593" x="6323013" y="4686300"/>
          <p14:tracePt t="126622" x="6343650" y="4672013"/>
          <p14:tracePt t="126629" x="6351588" y="4665663"/>
          <p14:tracePt t="126637" x="6357938" y="4657725"/>
          <p14:tracePt t="126637" x="6380163" y="4643438"/>
          <p14:tracePt t="126646" x="6415088" y="4622800"/>
          <p14:tracePt t="126661" x="6437313" y="4594225"/>
          <p14:tracePt t="126679" x="6465888" y="4572000"/>
          <p14:tracePt t="126695" x="6500813" y="4529138"/>
          <p14:tracePt t="126711" x="6523038" y="4500563"/>
          <p14:tracePt t="126728" x="6551613" y="4465638"/>
          <p14:tracePt t="126745" x="6572250" y="4429125"/>
          <p14:tracePt t="126763" x="6586538" y="4394200"/>
          <p14:tracePt t="126779" x="6586538" y="4386263"/>
          <p14:tracePt t="126795" x="6586538" y="4371975"/>
          <p14:tracePt t="126812" x="6594475" y="4351338"/>
          <p14:tracePt t="126812" x="6594475" y="4343400"/>
          <p14:tracePt t="126829" x="6594475" y="4337050"/>
          <p14:tracePt t="126845" x="6594475" y="4308475"/>
          <p14:tracePt t="126861" x="6594475" y="4300538"/>
          <p14:tracePt t="126878" x="6594475" y="4279900"/>
          <p14:tracePt t="126895" x="6594475" y="4257675"/>
          <p14:tracePt t="126912" x="6594475" y="4237038"/>
          <p14:tracePt t="126928" x="6608763" y="4200525"/>
          <p14:tracePt t="126945" x="6615113" y="4179888"/>
          <p14:tracePt t="126961" x="6615113" y="4165600"/>
          <p14:tracePt t="126978" x="6615113" y="4151313"/>
          <p14:tracePt t="126995" x="6615113" y="4122738"/>
          <p14:tracePt t="127011" x="6629400" y="4108450"/>
          <p14:tracePt t="127028" x="6637338" y="4100513"/>
          <p14:tracePt t="127044" x="6637338" y="4086225"/>
          <p14:tracePt t="127157" x="6623050" y="4079875"/>
          <p14:tracePt t="127166" x="6557963" y="4079875"/>
          <p14:tracePt t="127166" x="6523038" y="4079875"/>
          <p14:tracePt t="127177" x="6465888" y="4079875"/>
          <p14:tracePt t="127195" x="6380163" y="4079875"/>
          <p14:tracePt t="127212" x="6323013" y="4079875"/>
          <p14:tracePt t="127228" x="6280150" y="4079875"/>
          <p14:tracePt t="127228" x="6257925" y="4079875"/>
          <p14:tracePt t="127262" x="6251575" y="4079875"/>
          <p14:tracePt t="127262" x="6237288" y="4079875"/>
          <p14:tracePt t="127278" x="6215063" y="4079875"/>
          <p14:tracePt t="127294" x="6180138" y="4079875"/>
          <p14:tracePt t="127311" x="6157913" y="4079875"/>
          <p14:tracePt t="127327" x="6115050" y="4086225"/>
          <p14:tracePt t="127345" x="6080125" y="4114800"/>
          <p14:tracePt t="127361" x="6051550" y="4137025"/>
          <p14:tracePt t="127378" x="6015038" y="4171950"/>
          <p14:tracePt t="127395" x="5980113" y="4208463"/>
          <p14:tracePt t="127411" x="5943600" y="4257675"/>
          <p14:tracePt t="127428" x="5922963" y="4286250"/>
          <p14:tracePt t="127444" x="5908675" y="4322763"/>
          <p14:tracePt t="127444" x="5908675" y="4337050"/>
          <p14:tracePt t="127462" x="5900738" y="4371975"/>
          <p14:tracePt t="127478" x="5900738" y="4408488"/>
          <p14:tracePt t="127494" x="5900738" y="4429125"/>
          <p14:tracePt t="127510" x="5900738" y="4471988"/>
          <p14:tracePt t="127527" x="5915025" y="4508500"/>
          <p14:tracePt t="127544" x="5951538" y="4557713"/>
          <p14:tracePt t="127561" x="5980113" y="4572000"/>
          <p14:tracePt t="127577" x="6022975" y="4600575"/>
          <p14:tracePt t="127594" x="6051550" y="4608513"/>
          <p14:tracePt t="127611" x="6086475" y="4608513"/>
          <p14:tracePt t="127627" x="6137275" y="4629150"/>
          <p14:tracePt t="127643" x="6186488" y="4629150"/>
          <p14:tracePt t="127660" x="6280150" y="4629150"/>
          <p14:tracePt t="127678" x="6351588" y="4629150"/>
          <p14:tracePt t="127694" x="6423025" y="4586288"/>
          <p14:tracePt t="127711" x="6494463" y="4537075"/>
          <p14:tracePt t="127728" x="6543675" y="4471988"/>
          <p14:tracePt t="127743" x="6572250" y="4400550"/>
          <p14:tracePt t="127761" x="6586538" y="4351338"/>
          <p14:tracePt t="127776" x="6586538" y="4300538"/>
          <p14:tracePt t="127794" x="6586538" y="4286250"/>
          <p14:tracePt t="127810" x="6572250" y="4271963"/>
          <p14:tracePt t="127827" x="6529388" y="4271963"/>
          <p14:tracePt t="127844" x="6365875" y="4271963"/>
          <p14:tracePt t="127860" x="6157913" y="4271963"/>
          <p14:tracePt t="127860" x="6072188" y="4271963"/>
          <p14:tracePt t="127878" x="5886450" y="4343400"/>
          <p14:tracePt t="127894" x="5751513" y="4429125"/>
          <p14:tracePt t="127911" x="5665788" y="4494213"/>
          <p14:tracePt t="127926" x="5614988" y="4543425"/>
          <p14:tracePt t="127943" x="5586413" y="4579938"/>
          <p14:tracePt t="127960" x="5580063" y="4586288"/>
          <p14:tracePt t="128357" x="5557838" y="4586288"/>
          <p14:tracePt t="128373" x="5529263" y="4586288"/>
          <p14:tracePt t="128381" x="5500688" y="4594225"/>
          <p14:tracePt t="128388" x="5486400" y="4594225"/>
          <p14:tracePt t="128393" x="5465763" y="4594225"/>
          <p14:tracePt t="128409" x="5451475" y="4594225"/>
          <p14:tracePt t="128426" x="5422900" y="4594225"/>
          <p14:tracePt t="128443" x="5408613" y="4594225"/>
          <p14:tracePt t="128459" x="5386388" y="4594225"/>
          <p14:tracePt t="128476" x="5372100" y="4594225"/>
          <p14:tracePt t="128493" x="5343525" y="4594225"/>
          <p14:tracePt t="128510" x="5308600" y="4579938"/>
          <p14:tracePt t="128526" x="5251450" y="4572000"/>
          <p14:tracePt t="128543" x="5180013" y="4565650"/>
          <p14:tracePt t="128559" x="5108575" y="4565650"/>
          <p14:tracePt t="128576" x="5014913" y="4551363"/>
          <p14:tracePt t="128592" x="4943475" y="4522788"/>
          <p14:tracePt t="128609" x="4865688" y="4514850"/>
          <p14:tracePt t="128625" x="4779963" y="4500563"/>
          <p14:tracePt t="128642" x="4637088" y="4479925"/>
          <p14:tracePt t="128659" x="4514850" y="4465638"/>
          <p14:tracePt t="128675" x="4351338" y="4443413"/>
          <p14:tracePt t="128693" x="4194175" y="4408488"/>
          <p14:tracePt t="128708" x="4000500" y="4408488"/>
          <p14:tracePt t="128726" x="3914775" y="4394200"/>
          <p14:tracePt t="128742" x="3851275" y="4386263"/>
          <p14:tracePt t="128759" x="3794125" y="4365625"/>
          <p14:tracePt t="128775" x="3751263" y="4365625"/>
          <p14:tracePt t="128792" x="3694113" y="4351338"/>
          <p14:tracePt t="128808" x="3636963" y="4351338"/>
          <p14:tracePt t="128825" x="3571875" y="4351338"/>
          <p14:tracePt t="128842" x="3494088" y="4351338"/>
          <p14:tracePt t="128858" x="3408363" y="4351338"/>
          <p14:tracePt t="128876" x="3328988" y="4357688"/>
          <p14:tracePt t="128892" x="3271838" y="4365625"/>
          <p14:tracePt t="128892" x="3257550" y="4365625"/>
          <p14:tracePt t="128909" x="3200400" y="4365625"/>
          <p14:tracePt t="128925" x="3143250" y="4371975"/>
          <p14:tracePt t="128942" x="3079750" y="4386263"/>
          <p14:tracePt t="128959" x="2986088" y="4408488"/>
          <p14:tracePt t="128976" x="2928938" y="4414838"/>
          <p14:tracePt t="128992" x="2871788" y="4414838"/>
          <p14:tracePt t="129008" x="2851150" y="4422775"/>
          <p14:tracePt t="129358" x="2843213" y="4422775"/>
          <p14:tracePt t="129365" x="2828925" y="4414838"/>
          <p14:tracePt t="129373" x="2814638" y="4394200"/>
          <p14:tracePt t="129374" x="2794000" y="4357688"/>
          <p14:tracePt t="129392" x="2743200" y="4294188"/>
          <p14:tracePt t="129408" x="2665413" y="4200525"/>
          <p14:tracePt t="129425" x="2579688" y="4137025"/>
          <p14:tracePt t="129442" x="2493963" y="4071938"/>
          <p14:tracePt t="129458" x="2436813" y="4037013"/>
          <p14:tracePt t="129475" x="2343150" y="3979863"/>
          <p14:tracePt t="129491" x="2279650" y="3943350"/>
          <p14:tracePt t="129508" x="2165350" y="3922713"/>
          <p14:tracePt t="129524" x="2000250" y="3886200"/>
          <p14:tracePt t="129542" x="1922463" y="3871913"/>
          <p14:tracePt t="129558" x="1865313" y="3865563"/>
          <p14:tracePt t="129576" x="1785938" y="3857625"/>
          <p14:tracePt t="129591" x="1693863" y="3836988"/>
          <p14:tracePt t="129607" x="1600200" y="3836988"/>
          <p14:tracePt t="129624" x="1508125" y="3836988"/>
          <p14:tracePt t="129641" x="1443038" y="3836988"/>
          <p14:tracePt t="129658" x="1379538" y="3836988"/>
          <p14:tracePt t="129674" x="1350963" y="3836988"/>
          <p14:tracePt t="129690" x="1322388" y="3836988"/>
          <p14:tracePt t="129707" x="1285875" y="3836988"/>
          <p14:tracePt t="129757" x="1279525" y="3836988"/>
          <p14:tracePt t="129766" x="1265238" y="3836988"/>
          <p14:tracePt t="129781" x="1257300" y="3843338"/>
          <p14:tracePt t="129789" x="1243013" y="3851275"/>
          <p14:tracePt t="129798" x="1222375" y="3871913"/>
          <p14:tracePt t="129807" x="1208088" y="3922713"/>
          <p14:tracePt t="129824" x="1200150" y="3971925"/>
          <p14:tracePt t="129841" x="1200150" y="4029075"/>
          <p14:tracePt t="129857" x="1200150" y="4108450"/>
          <p14:tracePt t="129875" x="1200150" y="4171950"/>
          <p14:tracePt t="129891" x="1200150" y="4214813"/>
          <p14:tracePt t="129907" x="1222375" y="4300538"/>
          <p14:tracePt t="129924" x="1250950" y="4357688"/>
          <p14:tracePt t="129940" x="1293813" y="4429125"/>
          <p14:tracePt t="129958" x="1343025" y="4494213"/>
          <p14:tracePt t="129973" x="1393825" y="4551363"/>
          <p14:tracePt t="129991" x="1443038" y="4586288"/>
          <p14:tracePt t="130007" x="1485900" y="4614863"/>
          <p14:tracePt t="130024" x="1543050" y="4637088"/>
          <p14:tracePt t="130040" x="1579563" y="4651375"/>
          <p14:tracePt t="130057" x="1636713" y="4665663"/>
          <p14:tracePt t="130073" x="1714500" y="4665663"/>
          <p14:tracePt t="130090" x="1779588" y="4665663"/>
          <p14:tracePt t="130107" x="1857375" y="4665663"/>
          <p14:tracePt t="130124" x="1914525" y="4665663"/>
          <p14:tracePt t="130140" x="1943100" y="4665663"/>
          <p14:tracePt t="130156" x="2008188" y="4665663"/>
          <p14:tracePt t="130174" x="2057400" y="4665663"/>
          <p14:tracePt t="130190" x="2136775" y="4665663"/>
          <p14:tracePt t="130207" x="2193925" y="4657725"/>
          <p14:tracePt t="130224" x="2293938" y="4608513"/>
          <p14:tracePt t="130241" x="2365375" y="4565650"/>
          <p14:tracePt t="130256" x="2486025" y="4508500"/>
          <p14:tracePt t="130273" x="2586038" y="4457700"/>
          <p14:tracePt t="130291" x="2700338" y="4414838"/>
          <p14:tracePt t="130307" x="2808288" y="4329113"/>
          <p14:tracePt t="130323" x="2879725" y="4279900"/>
          <p14:tracePt t="130340" x="2922588" y="4229100"/>
          <p14:tracePt t="130356" x="2928938" y="4186238"/>
          <p14:tracePt t="130373" x="2928938" y="4165600"/>
          <p14:tracePt t="130390" x="2928938" y="4157663"/>
          <p14:tracePt t="130407" x="2908300" y="4114800"/>
          <p14:tracePt t="130423" x="2865438" y="4100513"/>
          <p14:tracePt t="130440" x="2751138" y="4043363"/>
          <p14:tracePt t="130456" x="2600325" y="4000500"/>
          <p14:tracePt t="130473" x="2443163" y="3994150"/>
          <p14:tracePt t="130489" x="2336800" y="3994150"/>
          <p14:tracePt t="130506" x="2257425" y="4008438"/>
          <p14:tracePt t="130522" x="2236788" y="4014788"/>
          <p14:tracePt t="130539" x="2228850" y="4022725"/>
          <p14:tracePt t="130573" x="2222500" y="4029075"/>
          <p14:tracePt t="130573" x="2208213" y="4043363"/>
          <p14:tracePt t="130590" x="2193925" y="4057650"/>
          <p14:tracePt t="130606" x="2193925" y="4086225"/>
          <p14:tracePt t="130623" x="2193925" y="4094163"/>
          <p14:tracePt t="130661" x="2193925" y="4100513"/>
          <p14:tracePt t="130669" x="2193925" y="4122738"/>
          <p14:tracePt t="130685" x="2200275" y="4137025"/>
          <p14:tracePt t="130691" x="2208213" y="4137025"/>
          <p14:tracePt t="130706" x="2222500" y="4143375"/>
          <p14:tracePt t="130723" x="2236788" y="4165600"/>
          <p14:tracePt t="130740" x="2243138" y="4165600"/>
          <p14:tracePt t="130755" x="2251075" y="4165600"/>
          <p14:tracePt t="130790" x="2257425" y="4165600"/>
          <p14:tracePt t="130790" x="2271713" y="4165600"/>
          <p14:tracePt t="132037" x="2293938" y="4157663"/>
          <p14:tracePt t="132046" x="2293938" y="4151313"/>
          <p14:tracePt t="132054" x="2293938" y="4129088"/>
          <p14:tracePt t="132061" x="2279650" y="4079875"/>
          <p14:tracePt t="132070" x="2236788" y="4022725"/>
          <p14:tracePt t="132087" x="2193925" y="3965575"/>
          <p14:tracePt t="132104" x="2128838" y="3908425"/>
          <p14:tracePt t="132120" x="2028825" y="3857625"/>
          <p14:tracePt t="132138" x="1914525" y="3814763"/>
          <p14:tracePt t="132154" x="1814513" y="3794125"/>
          <p14:tracePt t="132171" x="1765300" y="3771900"/>
          <p14:tracePt t="132188" x="1714500" y="3771900"/>
          <p14:tracePt t="132204" x="1700213" y="3771900"/>
          <p14:tracePt t="132204" x="1685925" y="3771900"/>
          <p14:tracePt t="132222" x="1665288" y="3771900"/>
          <p14:tracePt t="132238" x="1628775" y="3771900"/>
          <p14:tracePt t="132255" x="1579563" y="3786188"/>
          <p14:tracePt t="132270" x="1528763" y="3822700"/>
          <p14:tracePt t="132288" x="1457325" y="3886200"/>
          <p14:tracePt t="132303" x="1393825" y="3957638"/>
          <p14:tracePt t="132320" x="1365250" y="4043363"/>
          <p14:tracePt t="132337" x="1328738" y="4137025"/>
          <p14:tracePt t="132353" x="1322388" y="4214813"/>
          <p14:tracePt t="132371" x="1308100" y="4286250"/>
          <p14:tracePt t="132388" x="1308100" y="4337050"/>
          <p14:tracePt t="132405" x="1343025" y="4408488"/>
          <p14:tracePt t="132420" x="1408113" y="4486275"/>
          <p14:tracePt t="132420" x="1436688" y="4514850"/>
          <p14:tracePt t="132438" x="1479550" y="4572000"/>
          <p14:tracePt t="132453" x="1550988" y="4622800"/>
          <p14:tracePt t="132471" x="1608138" y="4651375"/>
          <p14:tracePt t="132486" x="1671638" y="4679950"/>
          <p14:tracePt t="132503" x="1743075" y="4679950"/>
          <p14:tracePt t="132520" x="1851025" y="4679950"/>
          <p14:tracePt t="132536" x="2022475" y="4679950"/>
          <p14:tracePt t="132553" x="2193925" y="4679950"/>
          <p14:tracePt t="132569" x="2314575" y="4679950"/>
          <p14:tracePt t="132587" x="2436813" y="4643438"/>
          <p14:tracePt t="132603" x="2536825" y="4586288"/>
          <p14:tracePt t="132620" x="2622550" y="4479925"/>
          <p14:tracePt t="132636" x="2665413" y="4322763"/>
          <p14:tracePt t="132653" x="2665413" y="4279900"/>
          <p14:tracePt t="132670" x="2665413" y="4257675"/>
          <p14:tracePt t="132686" x="2665413" y="4251325"/>
          <p14:tracePt t="132703" x="2657475" y="4243388"/>
          <p14:tracePt t="133525" x="2679700" y="4237038"/>
          <p14:tracePt t="133533" x="2708275" y="4222750"/>
          <p14:tracePt t="133541" x="2736850" y="4214813"/>
          <p14:tracePt t="133546" x="2757488" y="4208463"/>
          <p14:tracePt t="133552" x="2828925" y="4186238"/>
          <p14:tracePt t="133569" x="2936875" y="4165600"/>
          <p14:tracePt t="133586" x="3028950" y="4151313"/>
          <p14:tracePt t="133602" x="3136900" y="4151313"/>
          <p14:tracePt t="133619" x="3236913" y="4151313"/>
          <p14:tracePt t="133635" x="3414713" y="4143375"/>
          <p14:tracePt t="133651" x="3622675" y="4143375"/>
          <p14:tracePt t="133651" x="3743325" y="4129088"/>
          <p14:tracePt t="133670" x="3951288" y="4114800"/>
          <p14:tracePt t="133686" x="4194175" y="4114800"/>
          <p14:tracePt t="133702" x="4394200" y="4114800"/>
          <p14:tracePt t="133718" x="4572000" y="4114800"/>
          <p14:tracePt t="133735" x="4694238" y="4114800"/>
          <p14:tracePt t="133752" x="4800600" y="4122738"/>
          <p14:tracePt t="133769" x="4951413" y="4157663"/>
          <p14:tracePt t="133785" x="5137150" y="4165600"/>
          <p14:tracePt t="133801" x="5337175" y="4222750"/>
          <p14:tracePt t="133818" x="5514975" y="4271963"/>
          <p14:tracePt t="133834" x="5608638" y="4286250"/>
          <p14:tracePt t="133852" x="5651500" y="4286250"/>
          <p14:tracePt t="133868" x="5715000" y="4294188"/>
          <p14:tracePt t="133885" x="5757863" y="4294188"/>
          <p14:tracePt t="133901" x="5794375" y="4294188"/>
          <p14:tracePt t="133918" x="5822950" y="4294188"/>
          <p14:tracePt t="133934" x="5857875" y="4294188"/>
          <p14:tracePt t="133951" x="5900738" y="4294188"/>
          <p14:tracePt t="133969" x="5922963" y="4294188"/>
          <p14:tracePt t="133984" x="5951538" y="4294188"/>
          <p14:tracePt t="134002" x="5957888" y="4294188"/>
          <p14:tracePt t="135051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Dynamic Branch Prediction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One-bit predictor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one-bit predictor correctly predicts a branch at the end of a loop iteration, as long as the loop does not exit.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In nested loops, a one-bit prediction scheme will cause two </a:t>
            </a:r>
            <a:r>
              <a:rPr lang="en-US" sz="2000" dirty="0" err="1"/>
              <a:t>mispredictions</a:t>
            </a:r>
            <a:r>
              <a:rPr lang="en-US" sz="2000" dirty="0"/>
              <a:t> for the inner loop: 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One at the end of the loop, when the iteration exits the loop instead of looping again,</a:t>
            </a:r>
          </a:p>
          <a:p>
            <a:pPr lvl="2">
              <a:lnSpc>
                <a:spcPct val="90000"/>
              </a:lnSpc>
            </a:pPr>
            <a:r>
              <a:rPr lang="en-US" sz="1600" dirty="0"/>
              <a:t>one when executing the first loop iteration, when it predicts exit instead of looping.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Such a double misprediction in nested loops is avoided by a two-bit predictor scheme.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Two-bit Prediction: A prediction must miss twice before it is changed when a two-bit prediction scheme is applied.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2200" dirty="0"/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Branch Prediction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782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465"/>
    </mc:Choice>
    <mc:Fallback>
      <p:transition spd="slow" advTm="43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2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09677"/>
            <a:ext cx="8281987" cy="707886"/>
          </a:xfrm>
        </p:spPr>
        <p:txBody>
          <a:bodyPr/>
          <a:lstStyle/>
          <a:p>
            <a:r>
              <a:rPr lang="en-AU" dirty="0"/>
              <a:t>Dynamic Branch Prediction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2-bit predictor: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For each branch: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Predict taken or not taken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If the prediction is wrong two consecutive times, change prediction</a:t>
            </a:r>
          </a:p>
        </p:txBody>
      </p:sp>
      <p:sp>
        <p:nvSpPr>
          <p:cNvPr id="242693" name="Text Box 5"/>
          <p:cNvSpPr txBox="1">
            <a:spLocks noChangeArrowheads="1"/>
          </p:cNvSpPr>
          <p:nvPr/>
        </p:nvSpPr>
        <p:spPr bwMode="auto">
          <a:xfrm rot="5400000">
            <a:off x="7957810" y="819364"/>
            <a:ext cx="2005677" cy="369332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66FF"/>
                </a:solidFill>
                <a:latin typeface="Arial" charset="0"/>
              </a:rPr>
              <a:t>Branch Prediction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60113"/>
            <a:ext cx="7128792" cy="162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93096"/>
            <a:ext cx="6927701" cy="185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260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591"/>
    </mc:Choice>
    <mc:Fallback>
      <p:transition spd="slow" advTm="279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59" x="1685925" y="3751263"/>
          <p14:tracePt t="10851" x="1714500" y="3751263"/>
          <p14:tracePt t="10858" x="1728788" y="3751263"/>
          <p14:tracePt t="10865" x="1808163" y="3751263"/>
          <p14:tracePt t="10878" x="1879600" y="3751263"/>
          <p14:tracePt t="10893" x="1936750" y="3751263"/>
          <p14:tracePt t="10910" x="1957388" y="3751263"/>
          <p14:tracePt t="10927" x="1979613" y="3765550"/>
          <p14:tracePt t="10943" x="2028825" y="3765550"/>
          <p14:tracePt t="10961" x="2079625" y="3779838"/>
          <p14:tracePt t="10977" x="2200275" y="3779838"/>
          <p14:tracePt t="10993" x="2328863" y="3751263"/>
          <p14:tracePt t="11009" x="2408238" y="3751263"/>
          <p14:tracePt t="11027" x="2465388" y="3751263"/>
          <p14:tracePt t="11042" x="2508250" y="3751263"/>
          <p14:tracePt t="11060" x="2586038" y="3751263"/>
          <p14:tracePt t="11076" x="2722563" y="3751263"/>
          <p14:tracePt t="11093" x="2843213" y="3751263"/>
          <p14:tracePt t="11110" x="2908300" y="3751263"/>
          <p14:tracePt t="11126" x="2951163" y="3751263"/>
          <p14:tracePt t="11144" x="3022600" y="3751263"/>
          <p14:tracePt t="11159" x="3071813" y="3751263"/>
          <p14:tracePt t="11176" x="3151188" y="3751263"/>
          <p14:tracePt t="11193" x="3279775" y="3751263"/>
          <p14:tracePt t="11210" x="3536950" y="3757613"/>
          <p14:tracePt t="11226" x="3751263" y="3786188"/>
          <p14:tracePt t="11242" x="3908425" y="3808413"/>
          <p14:tracePt t="11259" x="4065588" y="3822700"/>
          <p14:tracePt t="11276" x="4179888" y="3843338"/>
          <p14:tracePt t="11294" x="4271963" y="3843338"/>
          <p14:tracePt t="11309" x="4379913" y="3843338"/>
          <p14:tracePt t="11326" x="4514850" y="3843338"/>
          <p14:tracePt t="11343" x="4700588" y="3843338"/>
          <p14:tracePt t="11359" x="4965700" y="3771900"/>
          <p14:tracePt t="11376" x="5143500" y="3757613"/>
          <p14:tracePt t="11393" x="5280025" y="3757613"/>
          <p14:tracePt t="11409" x="5386388" y="3757613"/>
          <p14:tracePt t="11426" x="5565775" y="3757613"/>
          <p14:tracePt t="11443" x="5722938" y="3757613"/>
          <p14:tracePt t="11459" x="5915025" y="3722688"/>
          <p14:tracePt t="11476" x="6122988" y="3694113"/>
          <p14:tracePt t="11492" x="6315075" y="3679825"/>
          <p14:tracePt t="11510" x="6523038" y="3679825"/>
          <p14:tracePt t="11526" x="6715125" y="3657600"/>
          <p14:tracePt t="11543" x="6858000" y="3643313"/>
          <p14:tracePt t="11559" x="6943725" y="3629025"/>
          <p14:tracePt t="11575" x="7037388" y="3600450"/>
          <p14:tracePt t="11593" x="7100888" y="3579813"/>
          <p14:tracePt t="11609" x="7172325" y="3571875"/>
          <p14:tracePt t="11626" x="7265988" y="3551238"/>
          <p14:tracePt t="11643" x="7300913" y="3551238"/>
          <p14:tracePt t="11659" x="7351713" y="3551238"/>
          <p14:tracePt t="11676" x="7400925" y="3543300"/>
          <p14:tracePt t="11692" x="7458075" y="3529013"/>
          <p14:tracePt t="11709" x="7500938" y="3529013"/>
          <p14:tracePt t="11726" x="7515225" y="3522663"/>
          <p14:tracePt t="11743" x="7529513" y="3522663"/>
          <p14:tracePt t="11759" x="7537450" y="3522663"/>
          <p14:tracePt t="11776" x="7543800" y="3522663"/>
          <p14:tracePt t="11792" x="7558088" y="3522663"/>
          <p14:tracePt t="11898" x="7515225" y="3522663"/>
          <p14:tracePt t="11906" x="7486650" y="3529013"/>
          <p14:tracePt t="11915" x="7443788" y="3529013"/>
          <p14:tracePt t="11919" x="7429500" y="3543300"/>
          <p14:tracePt t="11925" x="7372350" y="3557588"/>
          <p14:tracePt t="11942" x="7337425" y="3571875"/>
          <p14:tracePt t="11959" x="7280275" y="3600450"/>
          <p14:tracePt t="11975" x="7137400" y="3651250"/>
          <p14:tracePt t="11992" x="6943725" y="3686175"/>
          <p14:tracePt t="12008" x="6680200" y="3729038"/>
          <p14:tracePt t="12025" x="6423025" y="3729038"/>
          <p14:tracePt t="12025" x="6272213" y="3729038"/>
          <p14:tracePt t="12043" x="6043613" y="3729038"/>
          <p14:tracePt t="12059" x="5843588" y="3729038"/>
          <p14:tracePt t="12075" x="5686425" y="3729038"/>
          <p14:tracePt t="12091" x="5543550" y="3729038"/>
          <p14:tracePt t="12109" x="5437188" y="3743325"/>
          <p14:tracePt t="12124" x="5243513" y="3757613"/>
          <p14:tracePt t="12142" x="5057775" y="3757613"/>
          <p14:tracePt t="12158" x="4851400" y="3757613"/>
          <p14:tracePt t="12174" x="4672013" y="3757613"/>
          <p14:tracePt t="12192" x="4586288" y="3757613"/>
          <p14:tracePt t="12208" x="4494213" y="3757613"/>
          <p14:tracePt t="12225" x="4429125" y="3751263"/>
          <p14:tracePt t="12241" x="4371975" y="3736975"/>
          <p14:tracePt t="12259" x="4365625" y="3729038"/>
          <p14:tracePt t="12274" x="4343400" y="3729038"/>
          <p14:tracePt t="12292" x="4300538" y="3722688"/>
          <p14:tracePt t="12308" x="4257675" y="3722688"/>
          <p14:tracePt t="12325" x="4214813" y="3722688"/>
          <p14:tracePt t="12341" x="4165600" y="3714750"/>
          <p14:tracePt t="12358" x="4137025" y="3694113"/>
          <p14:tracePt t="12374" x="4114800" y="3694113"/>
          <p14:tracePt t="12391" x="4079875" y="3694113"/>
          <p14:tracePt t="12408" x="4000500" y="3694113"/>
          <p14:tracePt t="12424" x="3943350" y="3694113"/>
          <p14:tracePt t="12441" x="3900488" y="3694113"/>
          <p14:tracePt t="12457" x="3808413" y="3686175"/>
          <p14:tracePt t="12475" x="3751263" y="3686175"/>
          <p14:tracePt t="12491" x="3657600" y="3671888"/>
          <p14:tracePt t="12508" x="3608388" y="3671888"/>
          <p14:tracePt t="12525" x="3557588" y="3671888"/>
          <p14:tracePt t="12541" x="3494088" y="3671888"/>
          <p14:tracePt t="12558" x="3414713" y="3671888"/>
          <p14:tracePt t="12574" x="3279775" y="3671888"/>
          <p14:tracePt t="12591" x="3122613" y="3671888"/>
          <p14:tracePt t="12607" x="2965450" y="3665538"/>
          <p14:tracePt t="12624" x="2736850" y="3622675"/>
          <p14:tracePt t="12640" x="2508250" y="3608388"/>
          <p14:tracePt t="12657" x="2343150" y="3571875"/>
          <p14:tracePt t="12657" x="2293938" y="3557588"/>
          <p14:tracePt t="12675" x="2208213" y="3551238"/>
          <p14:tracePt t="12690" x="2157413" y="3522663"/>
          <p14:tracePt t="12708" x="2128838" y="3500438"/>
          <p14:tracePt t="12723" x="2108200" y="3500438"/>
          <p14:tracePt t="12741" x="2085975" y="3479800"/>
          <p14:tracePt t="12757" x="2028825" y="3465513"/>
          <p14:tracePt t="12775" x="1971675" y="3422650"/>
          <p14:tracePt t="12790" x="1885950" y="3371850"/>
          <p14:tracePt t="12808" x="1814513" y="3336925"/>
          <p14:tracePt t="12823" x="1793875" y="3328988"/>
          <p14:tracePt t="12840" x="1785938" y="3322638"/>
          <p14:tracePt t="12898" x="1779588" y="3322638"/>
          <p14:tracePt t="12914" x="1771650" y="3314700"/>
          <p14:tracePt t="12930" x="1757363" y="3314700"/>
          <p14:tracePt t="12946" x="1751013" y="3314700"/>
          <p14:tracePt t="12962" x="1743075" y="3308350"/>
          <p14:tracePt t="13235" x="1779588" y="3308350"/>
          <p14:tracePt t="13242" x="1808163" y="3308350"/>
          <p14:tracePt t="13257" x="1843088" y="3314700"/>
          <p14:tracePt t="13257" x="1943100" y="3343275"/>
          <p14:tracePt t="13273" x="2065338" y="3357563"/>
          <p14:tracePt t="13291" x="2143125" y="3357563"/>
          <p14:tracePt t="13306" x="2193925" y="3357563"/>
          <p14:tracePt t="13323" x="2236788" y="3357563"/>
          <p14:tracePt t="13339" x="2286000" y="3357563"/>
          <p14:tracePt t="13356" x="2328863" y="3357563"/>
          <p14:tracePt t="13374" x="2371725" y="3343275"/>
          <p14:tracePt t="13389" x="2408238" y="3343275"/>
          <p14:tracePt t="13406" x="2514600" y="3343275"/>
          <p14:tracePt t="13423" x="2600325" y="3343275"/>
          <p14:tracePt t="13440" x="2679700" y="3343275"/>
          <p14:tracePt t="13456" x="2771775" y="3343275"/>
          <p14:tracePt t="13473" x="2851150" y="3343275"/>
          <p14:tracePt t="13490" x="2957513" y="3343275"/>
          <p14:tracePt t="13507" x="3008313" y="3343275"/>
          <p14:tracePt t="13523" x="3086100" y="3343275"/>
          <p14:tracePt t="13539" x="3143250" y="3343275"/>
          <p14:tracePt t="13557" x="3194050" y="3343275"/>
          <p14:tracePt t="13572" x="3243263" y="3343275"/>
          <p14:tracePt t="13590" x="3286125" y="3343275"/>
          <p14:tracePt t="13606" x="3336925" y="3343275"/>
          <p14:tracePt t="13623" x="3408363" y="3343275"/>
          <p14:tracePt t="13640" x="3486150" y="3343275"/>
          <p14:tracePt t="13656" x="3565525" y="3343275"/>
          <p14:tracePt t="13673" x="3614738" y="3343275"/>
          <p14:tracePt t="13689" x="3671888" y="3343275"/>
          <p14:tracePt t="13689" x="3708400" y="3343275"/>
          <p14:tracePt t="13707" x="3786188" y="3343275"/>
          <p14:tracePt t="13723" x="3865563" y="3343275"/>
          <p14:tracePt t="13740" x="3943350" y="3343275"/>
          <p14:tracePt t="13755" x="4000500" y="3343275"/>
          <p14:tracePt t="13773" x="4051300" y="3343275"/>
          <p14:tracePt t="13789" x="4129088" y="3343275"/>
          <p14:tracePt t="13805" x="4237038" y="3343275"/>
          <p14:tracePt t="13822" x="4343400" y="3343275"/>
          <p14:tracePt t="13839" x="4465638" y="3343275"/>
          <p14:tracePt t="13856" x="4572000" y="3343275"/>
          <p14:tracePt t="13872" x="4657725" y="3343275"/>
          <p14:tracePt t="13889" x="4729163" y="3343275"/>
          <p14:tracePt t="13905" x="4822825" y="3343275"/>
          <p14:tracePt t="13923" x="4908550" y="3343275"/>
          <p14:tracePt t="13939" x="5029200" y="3343275"/>
          <p14:tracePt t="13956" x="5186363" y="3343275"/>
          <p14:tracePt t="13973" x="5372100" y="3343275"/>
          <p14:tracePt t="13989" x="5565775" y="3343275"/>
          <p14:tracePt t="14006" x="5708650" y="3343275"/>
          <p14:tracePt t="14023" x="5843588" y="3343275"/>
          <p14:tracePt t="14040" x="5965825" y="3343275"/>
          <p14:tracePt t="14056" x="6072188" y="3343275"/>
          <p14:tracePt t="14072" x="6180138" y="3343275"/>
          <p14:tracePt t="14088" x="6300788" y="3343275"/>
          <p14:tracePt t="14106" x="6457950" y="3343275"/>
          <p14:tracePt t="14122" x="6637338" y="3343275"/>
          <p14:tracePt t="14138" x="6737350" y="3343275"/>
          <p14:tracePt t="14155" x="6843713" y="3343275"/>
          <p14:tracePt t="14172" x="6923088" y="3343275"/>
          <p14:tracePt t="14190" x="7000875" y="3343275"/>
          <p14:tracePt t="14205" x="7080250" y="3343275"/>
          <p14:tracePt t="14222" x="7129463" y="3343275"/>
          <p14:tracePt t="14239" x="7200900" y="3343275"/>
          <p14:tracePt t="14255" x="7265988" y="3343275"/>
          <p14:tracePt t="14272" x="7308850" y="3343275"/>
          <p14:tracePt t="14289" x="7366000" y="3343275"/>
          <p14:tracePt t="14305" x="7394575" y="3343275"/>
          <p14:tracePt t="14322" x="7415213" y="3343275"/>
          <p14:tracePt t="14402" x="7429500" y="3343275"/>
          <p14:tracePt t="14419" x="7437438" y="3343275"/>
          <p14:tracePt t="14439" x="7443788" y="3343275"/>
          <p14:tracePt t="15659" x="7429500" y="3343275"/>
          <p14:tracePt t="15666" x="7400925" y="3357563"/>
          <p14:tracePt t="15667" x="7372350" y="3365500"/>
          <p14:tracePt t="15686" x="7358063" y="3365500"/>
          <p14:tracePt t="15704" x="7323138" y="3379788"/>
          <p14:tracePt t="15720" x="7280275" y="3386138"/>
          <p14:tracePt t="15737" x="7229475" y="3400425"/>
          <p14:tracePt t="15753" x="7165975" y="3408363"/>
          <p14:tracePt t="15770" x="7023100" y="3429000"/>
          <p14:tracePt t="15787" x="6894513" y="3451225"/>
          <p14:tracePt t="15803" x="6786563" y="3465513"/>
          <p14:tracePt t="15820" x="6615113" y="3465513"/>
          <p14:tracePt t="15836" x="6294438" y="3465513"/>
          <p14:tracePt t="15853" x="6051550" y="3465513"/>
          <p14:tracePt t="15869" x="5894388" y="3465513"/>
          <p14:tracePt t="15887" x="5786438" y="3465513"/>
          <p14:tracePt t="15903" x="5722938" y="3457575"/>
          <p14:tracePt t="15919" x="5651500" y="3457575"/>
          <p14:tracePt t="15936" x="5629275" y="3443288"/>
          <p14:tracePt t="15952" x="5600700" y="3443288"/>
          <p14:tracePt t="15969" x="5514975" y="3436938"/>
          <p14:tracePt t="15987" x="5472113" y="3436938"/>
          <p14:tracePt t="16004" x="5437188" y="3436938"/>
          <p14:tracePt t="16019" x="5422900" y="3436938"/>
          <p14:tracePt t="16035" x="5394325" y="3436938"/>
          <p14:tracePt t="16052" x="5337175" y="3436938"/>
          <p14:tracePt t="16069" x="5272088" y="3457575"/>
          <p14:tracePt t="16086" x="5251450" y="3471863"/>
          <p14:tracePt t="16122" x="5243513" y="3471863"/>
          <p14:tracePt t="16130" x="5214938" y="3486150"/>
          <p14:tracePt t="16146" x="5200650" y="3486150"/>
          <p14:tracePt t="16153" x="5180013" y="3486150"/>
          <p14:tracePt t="16169" x="5172075" y="3494088"/>
          <p14:tracePt t="16186" x="5157788" y="3494088"/>
          <p14:tracePt t="16202" x="5122863" y="3494088"/>
          <p14:tracePt t="16219" x="5037138" y="3494088"/>
          <p14:tracePt t="16235" x="4894263" y="3508375"/>
          <p14:tracePt t="16252" x="4772025" y="3514725"/>
          <p14:tracePt t="16269" x="4729163" y="3529013"/>
          <p14:tracePt t="16285" x="4714875" y="3536950"/>
          <p14:tracePt t="16303" x="4700588" y="3536950"/>
          <p14:tracePt t="16318" x="4694238" y="3543300"/>
          <p14:tracePt t="16336" x="4665663" y="3551238"/>
          <p14:tracePt t="16352" x="4637088" y="3551238"/>
          <p14:tracePt t="16369" x="4629150" y="3557588"/>
          <p14:tracePt t="17475" x="4637088" y="3557588"/>
          <p14:tracePt t="17482" x="4665663" y="3557588"/>
          <p14:tracePt t="17485" x="4672013" y="3557588"/>
          <p14:tracePt t="17492" x="4708525" y="3557588"/>
          <p14:tracePt t="17501" x="4765675" y="3551238"/>
          <p14:tracePt t="17517" x="4822825" y="3522663"/>
          <p14:tracePt t="17533" x="4894263" y="3514725"/>
          <p14:tracePt t="17550" x="4908550" y="3508375"/>
          <p14:tracePt t="17568" x="4937125" y="3508375"/>
          <p14:tracePt t="17583" x="4957763" y="3494088"/>
          <p14:tracePt t="17600" x="5029200" y="3494088"/>
          <p14:tracePt t="17617" x="5122863" y="3494088"/>
          <p14:tracePt t="17617" x="5186363" y="3494088"/>
          <p14:tracePt t="17635" x="5465763" y="3494088"/>
          <p14:tracePt t="17651" x="5751513" y="3494088"/>
          <p14:tracePt t="17667" x="6022975" y="3494088"/>
          <p14:tracePt t="17684" x="6265863" y="3494088"/>
          <p14:tracePt t="17700" x="6423025" y="3494088"/>
          <p14:tracePt t="17717" x="6537325" y="3494088"/>
          <p14:tracePt t="17734" x="6615113" y="3494088"/>
          <p14:tracePt t="17751" x="6657975" y="3479800"/>
          <p14:tracePt t="17767" x="6700838" y="3479800"/>
          <p14:tracePt t="17784" x="6737350" y="3479800"/>
          <p14:tracePt t="17800" x="6800850" y="3479800"/>
          <p14:tracePt t="17817" x="6858000" y="3479800"/>
          <p14:tracePt t="17834" x="6923088" y="3471863"/>
          <p14:tracePt t="17850" x="6951663" y="3457575"/>
          <p14:tracePt t="18131" x="6943725" y="3465513"/>
          <p14:tracePt t="18146" x="6937375" y="3465513"/>
          <p14:tracePt t="18152" x="6929438" y="3465513"/>
          <p14:tracePt t="18157" x="6915150" y="3479800"/>
          <p14:tracePt t="18166" x="6894513" y="3486150"/>
          <p14:tracePt t="18183" x="6808788" y="3500438"/>
          <p14:tracePt t="18200" x="6757988" y="3508375"/>
          <p14:tracePt t="18216" x="6700838" y="3508375"/>
          <p14:tracePt t="18233" x="6651625" y="3529013"/>
          <p14:tracePt t="18249" x="6580188" y="3529013"/>
          <p14:tracePt t="18249" x="6551613" y="3529013"/>
          <p14:tracePt t="18267" x="6457950" y="3529013"/>
          <p14:tracePt t="18282" x="6337300" y="3529013"/>
          <p14:tracePt t="18300" x="6129338" y="3529013"/>
          <p14:tracePt t="18316" x="5894388" y="3529013"/>
          <p14:tracePt t="18332" x="5494338" y="3557588"/>
          <p14:tracePt t="18350" x="5114925" y="3600450"/>
          <p14:tracePt t="18366" x="4872038" y="3629025"/>
          <p14:tracePt t="18383" x="4643438" y="3671888"/>
          <p14:tracePt t="18399" x="4371975" y="3714750"/>
          <p14:tracePt t="18416" x="4057650" y="3751263"/>
          <p14:tracePt t="18432" x="3743325" y="3808413"/>
          <p14:tracePt t="18449" x="3400425" y="3857625"/>
          <p14:tracePt t="18465" x="3028950" y="3951288"/>
          <p14:tracePt t="18483" x="2886075" y="3965575"/>
          <p14:tracePt t="18500" x="2765425" y="3971925"/>
          <p14:tracePt t="18516" x="2622550" y="3986213"/>
          <p14:tracePt t="18533" x="2457450" y="4022725"/>
          <p14:tracePt t="18549" x="2286000" y="4022725"/>
          <p14:tracePt t="18566" x="2093913" y="4022725"/>
          <p14:tracePt t="18582" x="1957388" y="4022725"/>
          <p14:tracePt t="18599" x="1865313" y="4022725"/>
          <p14:tracePt t="18615" x="1808163" y="4022725"/>
          <p14:tracePt t="18632" x="1765300" y="4022725"/>
          <p14:tracePt t="18650" x="1728788" y="4014788"/>
          <p14:tracePt t="18665" x="1679575" y="4008438"/>
          <p14:tracePt t="18684" x="1671638" y="4008438"/>
          <p14:tracePt t="18698" x="1643063" y="3994150"/>
          <p14:tracePt t="18717" x="1585913" y="3979863"/>
          <p14:tracePt t="18732" x="1485900" y="3957638"/>
          <p14:tracePt t="18749" x="1408113" y="3943350"/>
          <p14:tracePt t="18765" x="1365250" y="3943350"/>
          <p14:tracePt t="18782" x="1322388" y="3929063"/>
          <p14:tracePt t="18834" x="1300163" y="3914775"/>
          <p14:tracePt t="18842" x="1271588" y="3886200"/>
          <p14:tracePt t="18851" x="1265238" y="3879850"/>
          <p14:tracePt t="18866" x="1222375" y="3829050"/>
          <p14:tracePt t="18882" x="1200150" y="3794125"/>
          <p14:tracePt t="18899" x="1179513" y="3751263"/>
          <p14:tracePt t="18915" x="1157288" y="3694113"/>
          <p14:tracePt t="18932" x="1143000" y="3657600"/>
          <p14:tracePt t="18948" x="1143000" y="3622675"/>
          <p14:tracePt t="18965" x="1143000" y="3579813"/>
          <p14:tracePt t="18981" x="1143000" y="3551238"/>
          <p14:tracePt t="18998" x="1143000" y="3529013"/>
          <p14:tracePt t="19015" x="1143000" y="3486150"/>
          <p14:tracePt t="19031" x="1143000" y="3451225"/>
          <p14:tracePt t="19049" x="1157288" y="3408363"/>
          <p14:tracePt t="19064" x="1185863" y="3371850"/>
          <p14:tracePt t="19064" x="1200150" y="3357563"/>
          <p14:tracePt t="19083" x="1208088" y="3351213"/>
          <p14:tracePt t="19098" x="1285875" y="3308350"/>
          <p14:tracePt t="19115" x="1343025" y="3279775"/>
          <p14:tracePt t="19132" x="1393825" y="3265488"/>
          <p14:tracePt t="19148" x="1422400" y="3257550"/>
          <p14:tracePt t="19166" x="1450975" y="3251200"/>
          <p14:tracePt t="19181" x="1479550" y="3236913"/>
          <p14:tracePt t="19198" x="1493838" y="3228975"/>
          <p14:tracePt t="19214" x="1536700" y="3222625"/>
          <p14:tracePt t="19232" x="1600200" y="3194050"/>
          <p14:tracePt t="19248" x="1679575" y="3171825"/>
          <p14:tracePt t="19265" x="1757363" y="3165475"/>
          <p14:tracePt t="19282" x="1814513" y="3143250"/>
          <p14:tracePt t="19297" x="1857375" y="3136900"/>
          <p14:tracePt t="19315" x="1900238" y="3136900"/>
          <p14:tracePt t="19332" x="1943100" y="3136900"/>
          <p14:tracePt t="19348" x="1979613" y="3136900"/>
          <p14:tracePt t="19364" x="2000250" y="3128963"/>
          <p14:tracePt t="19382" x="2028825" y="3128963"/>
          <p14:tracePt t="19397" x="2057400" y="3128963"/>
          <p14:tracePt t="19415" x="2100263" y="3128963"/>
          <p14:tracePt t="19431" x="2122488" y="3128963"/>
          <p14:tracePt t="19448" x="2157413" y="3128963"/>
          <p14:tracePt t="19465" x="2179638" y="3128963"/>
          <p14:tracePt t="19481" x="2185988" y="3128963"/>
          <p14:tracePt t="19481" x="2193925" y="3128963"/>
          <p14:tracePt t="19515" x="2214563" y="3128963"/>
          <p14:tracePt t="19515" x="2222500" y="3128963"/>
          <p14:tracePt t="19531" x="2251075" y="3136900"/>
          <p14:tracePt t="19547" x="2265363" y="3143250"/>
          <p14:tracePt t="19565" x="2279650" y="3157538"/>
          <p14:tracePt t="19581" x="2286000" y="3179763"/>
          <p14:tracePt t="19597" x="2300288" y="3200400"/>
          <p14:tracePt t="19614" x="2308225" y="3214688"/>
          <p14:tracePt t="19630" x="2328863" y="3265488"/>
          <p14:tracePt t="19648" x="2351088" y="3322638"/>
          <p14:tracePt t="19664" x="2357438" y="3351213"/>
          <p14:tracePt t="19682" x="2357438" y="3408363"/>
          <p14:tracePt t="19697" x="2357438" y="3436938"/>
          <p14:tracePt t="19697" x="2357438" y="3457575"/>
          <p14:tracePt t="19715" x="2357438" y="3486150"/>
          <p14:tracePt t="19730" x="2357438" y="3522663"/>
          <p14:tracePt t="19747" x="2343150" y="3543300"/>
          <p14:tracePt t="19763" x="2308225" y="3571875"/>
          <p14:tracePt t="19780" x="2257425" y="3614738"/>
          <p14:tracePt t="19798" x="2208213" y="3636963"/>
          <p14:tracePt t="19813" x="2136775" y="3651250"/>
          <p14:tracePt t="19831" x="2093913" y="3665538"/>
          <p14:tracePt t="19847" x="2051050" y="3671888"/>
          <p14:tracePt t="19864" x="1993900" y="3679825"/>
          <p14:tracePt t="19880" x="1900238" y="3679825"/>
          <p14:tracePt t="19897" x="1836738" y="3679825"/>
          <p14:tracePt t="19914" x="1743075" y="3679825"/>
          <p14:tracePt t="19930" x="1685925" y="3679825"/>
          <p14:tracePt t="19947" x="1643063" y="3679825"/>
          <p14:tracePt t="19963" x="1600200" y="3679825"/>
          <p14:tracePt t="19981" x="1565275" y="3679825"/>
          <p14:tracePt t="19997" x="1528763" y="3679825"/>
          <p14:tracePt t="20014" x="1500188" y="3665538"/>
          <p14:tracePt t="20030" x="1471613" y="3651250"/>
          <p14:tracePt t="20047" x="1428750" y="3636963"/>
          <p14:tracePt t="20064" x="1393825" y="3614738"/>
          <p14:tracePt t="20080" x="1350963" y="3600450"/>
          <p14:tracePt t="20097" x="1322388" y="3579813"/>
          <p14:tracePt t="20113" x="1300163" y="3557588"/>
          <p14:tracePt t="20131" x="1300163" y="3522663"/>
          <p14:tracePt t="20146" x="1300163" y="3494088"/>
          <p14:tracePt t="20164" x="1293813" y="3486150"/>
          <p14:tracePt t="20266" x="1293813" y="3471863"/>
          <p14:tracePt t="20269" x="1300163" y="3443288"/>
          <p14:tracePt t="20283" x="1314450" y="3414713"/>
          <p14:tracePt t="20290" x="1336675" y="3371850"/>
          <p14:tracePt t="20298" x="1379538" y="3322638"/>
          <p14:tracePt t="20313" x="1393825" y="3265488"/>
          <p14:tracePt t="20329" x="1414463" y="3243263"/>
          <p14:tracePt t="20347" x="1422400" y="3243263"/>
          <p14:tracePt t="20363" x="1450975" y="3243263"/>
          <p14:tracePt t="20380" x="1500188" y="3236913"/>
          <p14:tracePt t="20396" x="1557338" y="3228975"/>
          <p14:tracePt t="20413" x="1600200" y="3214688"/>
          <p14:tracePt t="20430" x="1636713" y="3208338"/>
          <p14:tracePt t="20490" x="1665288" y="3208338"/>
          <p14:tracePt t="20499" x="1679575" y="3208338"/>
          <p14:tracePt t="20506" x="1685925" y="3208338"/>
          <p14:tracePt t="20514" x="1714500" y="3208338"/>
          <p14:tracePt t="20523" x="1722438" y="3208338"/>
          <p14:tracePt t="20530" x="1765300" y="3208338"/>
          <p14:tracePt t="20547" x="1800225" y="3208338"/>
          <p14:tracePt t="20563" x="1828800" y="3208338"/>
          <p14:tracePt t="20580" x="1879600" y="3208338"/>
          <p14:tracePt t="20595" x="1928813" y="3208338"/>
          <p14:tracePt t="20613" x="2000250" y="3222625"/>
          <p14:tracePt t="20629" x="2065338" y="3228975"/>
          <p14:tracePt t="20647" x="2136775" y="3251200"/>
          <p14:tracePt t="20662" x="2228850" y="3286125"/>
          <p14:tracePt t="20680" x="2308225" y="3294063"/>
          <p14:tracePt t="20695" x="2365375" y="3300413"/>
          <p14:tracePt t="20712" x="2408238" y="3322638"/>
          <p14:tracePt t="20729" x="2451100" y="3322638"/>
          <p14:tracePt t="20746" x="2500313" y="3336925"/>
          <p14:tracePt t="20763" x="2543175" y="3365500"/>
          <p14:tracePt t="20779" x="2571750" y="3371850"/>
          <p14:tracePt t="20797" x="2608263" y="3379788"/>
          <p14:tracePt t="20812" x="2622550" y="3379788"/>
          <p14:tracePt t="20829" x="2657475" y="3394075"/>
          <p14:tracePt t="20846" x="2671763" y="3408363"/>
          <p14:tracePt t="20862" x="2686050" y="3408363"/>
          <p14:tracePt t="20879" x="2693988" y="3408363"/>
          <p14:tracePt t="20896" x="2728913" y="3408363"/>
          <p14:tracePt t="20913" x="2771775" y="3408363"/>
          <p14:tracePt t="20929" x="2836863" y="3408363"/>
          <p14:tracePt t="20929" x="2865438" y="3408363"/>
          <p14:tracePt t="20947" x="2894013" y="3408363"/>
          <p14:tracePt t="20963" x="2936875" y="3408363"/>
          <p14:tracePt t="20980" x="2951163" y="3408363"/>
          <p14:tracePt t="20996" x="2965450" y="3408363"/>
          <p14:tracePt t="21013" x="2971800" y="3408363"/>
          <p14:tracePt t="21029" x="2986088" y="3408363"/>
          <p14:tracePt t="21045" x="2994025" y="3408363"/>
          <p14:tracePt t="21062" x="3000375" y="3408363"/>
          <p14:tracePt t="21354" x="3028950" y="3408363"/>
          <p14:tracePt t="21362" x="3057525" y="3408363"/>
          <p14:tracePt t="21371" x="3086100" y="3408363"/>
          <p14:tracePt t="21378" x="3108325" y="3414713"/>
          <p14:tracePt t="21383" x="3143250" y="3422650"/>
          <p14:tracePt t="21394" x="3186113" y="3436938"/>
          <p14:tracePt t="21412" x="3214688" y="3443288"/>
          <p14:tracePt t="21428" x="3222625" y="3451225"/>
          <p14:tracePt t="21444" x="3257550" y="3451225"/>
          <p14:tracePt t="21462" x="3271838" y="3457575"/>
          <p14:tracePt t="21478" x="3300413" y="3457575"/>
          <p14:tracePt t="21496" x="3328988" y="3457575"/>
          <p14:tracePt t="21511" x="3351213" y="3465513"/>
          <p14:tracePt t="21529" x="3394075" y="3471863"/>
          <p14:tracePt t="21545" x="3471863" y="3471863"/>
          <p14:tracePt t="21561" x="3514725" y="3494088"/>
          <p14:tracePt t="21561" x="3536950" y="3494088"/>
          <p14:tracePt t="21580" x="3600450" y="3500438"/>
          <p14:tracePt t="21595" x="3657600" y="3500438"/>
          <p14:tracePt t="21612" x="3722688" y="3500438"/>
          <p14:tracePt t="21628" x="3800475" y="3500438"/>
          <p14:tracePt t="21645" x="3865563" y="3500438"/>
          <p14:tracePt t="21661" x="3908425" y="3500438"/>
          <p14:tracePt t="21678" x="3957638" y="3494088"/>
          <p14:tracePt t="21694" x="4014788" y="3494088"/>
          <p14:tracePt t="21711" x="4043363" y="3486150"/>
          <p14:tracePt t="21728" x="4071938" y="3486150"/>
          <p14:tracePt t="21744" x="4108450" y="3486150"/>
          <p14:tracePt t="21761" x="4114800" y="3486150"/>
          <p14:tracePt t="21777" x="4122738" y="3486150"/>
          <p14:tracePt t="21978" x="4137025" y="3486150"/>
          <p14:tracePt t="22011" x="4143375" y="3486150"/>
          <p14:tracePt t="22014" x="4157663" y="3479800"/>
          <p14:tracePt t="22023" x="4179888" y="3479800"/>
          <p14:tracePt t="22027" x="4222750" y="3479800"/>
          <p14:tracePt t="22044" x="4271963" y="3479800"/>
          <p14:tracePt t="22061" x="4329113" y="3479800"/>
          <p14:tracePt t="22077" x="4386263" y="3479800"/>
          <p14:tracePt t="22094" x="4465638" y="3479800"/>
          <p14:tracePt t="22110" x="4529138" y="3479800"/>
          <p14:tracePt t="22128" x="4608513" y="3479800"/>
          <p14:tracePt t="22144" x="4657725" y="3479800"/>
          <p14:tracePt t="22160" x="4714875" y="3479800"/>
          <p14:tracePt t="22177" x="4751388" y="3479800"/>
          <p14:tracePt t="22194" x="4794250" y="3479800"/>
          <p14:tracePt t="22211" x="4837113" y="3479800"/>
          <p14:tracePt t="22227" x="4879975" y="3479800"/>
          <p14:tracePt t="22244" x="4908550" y="3479800"/>
          <p14:tracePt t="22261" x="4957763" y="3479800"/>
          <p14:tracePt t="22278" x="5000625" y="3479800"/>
          <p14:tracePt t="22294" x="5051425" y="3479800"/>
          <p14:tracePt t="22311" x="5094288" y="3479800"/>
          <p14:tracePt t="22327" x="5129213" y="3479800"/>
          <p14:tracePt t="22344" x="5172075" y="3457575"/>
          <p14:tracePt t="22361" x="5208588" y="3457575"/>
          <p14:tracePt t="22377" x="5265738" y="3451225"/>
          <p14:tracePt t="22394" x="5294313" y="3451225"/>
          <p14:tracePt t="22410" x="5343525" y="3451225"/>
          <p14:tracePt t="22427" x="5386388" y="3443288"/>
          <p14:tracePt t="22443" x="5394325" y="3443288"/>
          <p14:tracePt t="22460" x="5400675" y="3443288"/>
          <p14:tracePt t="22476" x="5429250" y="3443288"/>
          <p14:tracePt t="22493" x="5443538" y="3443288"/>
          <p14:tracePt t="22526" x="5465763" y="3443288"/>
          <p14:tracePt t="22527" x="5472113" y="3443288"/>
          <p14:tracePt t="22544" x="5480050" y="3443288"/>
          <p14:tracePt t="22560" x="5486400" y="3436938"/>
          <p14:tracePt t="22576" x="5494338" y="3436938"/>
          <p14:tracePt t="22626" x="5500688" y="3436938"/>
          <p14:tracePt t="22634" x="5508625" y="3436938"/>
          <p14:tracePt t="22650" x="5514975" y="3436938"/>
          <p14:tracePt t="22722" x="5537200" y="3436938"/>
          <p14:tracePt t="22763" x="5543550" y="3436938"/>
          <p14:tracePt t="22771" x="5551488" y="3436938"/>
          <p14:tracePt t="22811" x="5557838" y="3436938"/>
          <p14:tracePt t="22826" x="5572125" y="3436938"/>
          <p14:tracePt t="22830" x="5586413" y="3436938"/>
          <p14:tracePt t="22842" x="5608638" y="3436938"/>
          <p14:tracePt t="22859" x="5614988" y="3436938"/>
          <p14:tracePt t="22876" x="5629275" y="3436938"/>
          <p14:tracePt t="22893" x="5651500" y="3436938"/>
          <p14:tracePt t="22910" x="5657850" y="3436938"/>
          <p14:tracePt t="22926" x="5665788" y="3436938"/>
          <p14:tracePt t="22943" x="5694363" y="3436938"/>
          <p14:tracePt t="22959" x="5700713" y="3436938"/>
          <p14:tracePt t="22976" x="5729288" y="3436938"/>
          <p14:tracePt t="22993" x="5743575" y="3436938"/>
          <p14:tracePt t="23009" x="5772150" y="3436938"/>
          <p14:tracePt t="23026" x="5780088" y="3436938"/>
          <p14:tracePt t="23042" x="5786438" y="3436938"/>
          <p14:tracePt t="23077" x="5800725" y="3436938"/>
          <p14:tracePt t="23154" x="5808663" y="3436938"/>
          <p14:tracePt t="23306" x="5815013" y="3436938"/>
          <p14:tracePt t="23362" x="5822950" y="3436938"/>
          <p14:tracePt t="23378" x="5837238" y="3436938"/>
          <p14:tracePt t="23387" x="5843588" y="3436938"/>
          <p14:tracePt t="23411" x="5851525" y="3436938"/>
          <p14:tracePt t="23442" x="5857875" y="3443288"/>
          <p14:tracePt t="23451" x="5865813" y="3451225"/>
          <p14:tracePt t="23466" x="5872163" y="3451225"/>
          <p14:tracePt t="23483" x="5880100" y="3451225"/>
          <p14:tracePt t="23496" x="5886450" y="3451225"/>
          <p14:tracePt t="23514" x="5894388" y="3451225"/>
          <p14:tracePt t="23547" x="5908675" y="3451225"/>
          <p14:tracePt t="23569" x="5915025" y="3457575"/>
          <p14:tracePt t="23602" x="5929313" y="3457575"/>
          <p14:tracePt t="23618" x="5937250" y="3457575"/>
          <p14:tracePt t="24011" x="5951538" y="3457575"/>
          <p14:tracePt t="24026" x="5957888" y="3457575"/>
          <p14:tracePt t="24035" x="5965825" y="3457575"/>
          <p14:tracePt t="24050" x="5986463" y="3457575"/>
          <p14:tracePt t="24055" x="5994400" y="3457575"/>
          <p14:tracePt t="24060" x="6037263" y="3457575"/>
          <p14:tracePt t="24075" x="6100763" y="3457575"/>
          <p14:tracePt t="24091" x="6180138" y="3457575"/>
          <p14:tracePt t="24107" x="6272213" y="3457575"/>
          <p14:tracePt t="24123" x="6394450" y="3457575"/>
          <p14:tracePt t="24140" x="6537325" y="3457575"/>
          <p14:tracePt t="24158" x="6623050" y="3457575"/>
          <p14:tracePt t="24175" x="6680200" y="3457575"/>
          <p14:tracePt t="24191" x="6723063" y="3457575"/>
          <p14:tracePt t="24208" x="6794500" y="3465513"/>
          <p14:tracePt t="24224" x="6858000" y="3486150"/>
          <p14:tracePt t="24241" x="6972300" y="3522663"/>
          <p14:tracePt t="24257" x="7208838" y="3557588"/>
          <p14:tracePt t="24274" x="7400925" y="3586163"/>
          <p14:tracePt t="24291" x="7580313" y="3622675"/>
          <p14:tracePt t="24308" x="7708900" y="3651250"/>
          <p14:tracePt t="24324" x="7766050" y="3657600"/>
          <p14:tracePt t="24341" x="7780338" y="3679825"/>
          <p14:tracePt t="24378" x="7786688" y="3679825"/>
          <p14:tracePt t="24389" x="7794625" y="3679825"/>
          <p14:tracePt t="24395" x="7800975" y="3679825"/>
          <p14:tracePt t="24407" x="7815263" y="3679825"/>
          <p14:tracePt t="24424" x="7837488" y="3679825"/>
          <p14:tracePt t="24440" x="7843838" y="3665538"/>
          <p14:tracePt t="24482" x="7851775" y="3657600"/>
          <p14:tracePt t="24501" x="7866063" y="3643313"/>
          <p14:tracePt t="24514" x="7872413" y="3636963"/>
          <p14:tracePt t="24547" x="7880350" y="3629025"/>
          <p14:tracePt t="26308" x="7866063" y="3629025"/>
          <p14:tracePt t="26324" x="7843838" y="3629025"/>
          <p14:tracePt t="26332" x="7837488" y="3629025"/>
          <p14:tracePt t="26339" x="7829550" y="3629025"/>
          <p14:tracePt t="26347" x="7794625" y="3629025"/>
          <p14:tracePt t="26357" x="7758113" y="3629025"/>
          <p14:tracePt t="26373" x="7729538" y="3629025"/>
          <p14:tracePt t="26388" x="7708900" y="3636963"/>
          <p14:tracePt t="26405" x="7680325" y="3643313"/>
          <p14:tracePt t="26422" x="7600950" y="3686175"/>
          <p14:tracePt t="26439" x="7566025" y="3694113"/>
          <p14:tracePt t="26455" x="7500938" y="3708400"/>
          <p14:tracePt t="26472" x="7429500" y="3736975"/>
          <p14:tracePt t="26488" x="7343775" y="3765550"/>
          <p14:tracePt t="26505" x="7258050" y="3822700"/>
          <p14:tracePt t="26522" x="7158038" y="3879850"/>
          <p14:tracePt t="26538" x="6965950" y="3965575"/>
          <p14:tracePt t="26555" x="6900863" y="3986213"/>
          <p14:tracePt t="26571" x="6815138" y="4014788"/>
          <p14:tracePt t="26589" x="6715125" y="4037013"/>
          <p14:tracePt t="26605" x="6615113" y="4079875"/>
          <p14:tracePt t="26623" x="6472238" y="4143375"/>
          <p14:tracePt t="26638" x="6208713" y="4214813"/>
          <p14:tracePt t="26656" x="6022975" y="4265613"/>
          <p14:tracePt t="26671" x="5880100" y="4300538"/>
          <p14:tracePt t="26688" x="5715000" y="4351338"/>
          <p14:tracePt t="26705" x="5537200" y="4400550"/>
          <p14:tracePt t="26721" x="5372100" y="4457700"/>
          <p14:tracePt t="26738" x="5208588" y="4494213"/>
          <p14:tracePt t="26754" x="4972050" y="4557713"/>
          <p14:tracePt t="26772" x="4843463" y="4594225"/>
          <p14:tracePt t="26788" x="4751388" y="4600575"/>
          <p14:tracePt t="26805" x="4694238" y="4600575"/>
          <p14:tracePt t="26821" x="4686300" y="4608513"/>
          <p14:tracePt t="26875" x="4679950" y="4608513"/>
          <p14:tracePt t="26883" x="4665663" y="4608513"/>
          <p14:tracePt t="26891" x="4643438" y="4608513"/>
          <p14:tracePt t="26900" x="4629150" y="4629150"/>
          <p14:tracePt t="26907" x="4614863" y="4629150"/>
          <p14:tracePt t="26922" x="4594225" y="4637088"/>
          <p14:tracePt t="26955" x="0" y="0"/>
        </p14:tracePtLst>
        <p14:tracePtLst>
          <p14:tracePt t="27348" x="4508500" y="4594225"/>
          <p14:tracePt t="27475" x="4500563" y="4594225"/>
          <p14:tracePt t="27483" x="4494213" y="4594225"/>
          <p14:tracePt t="27491" x="4457700" y="4594225"/>
          <p14:tracePt t="27504" x="4414838" y="4594225"/>
          <p14:tracePt t="27521" x="4371975" y="4586288"/>
          <p14:tracePt t="27537" x="4357688" y="4586288"/>
          <p14:tracePt t="27554" x="4322763" y="4579938"/>
          <p14:tracePt t="27570" x="4257675" y="4557713"/>
          <p14:tracePt t="27570" x="4229100" y="4543425"/>
          <p14:tracePt t="27587" x="4171950" y="4529138"/>
          <p14:tracePt t="27604" x="4065588" y="4522788"/>
          <p14:tracePt t="27621" x="3951288" y="4500563"/>
          <p14:tracePt t="27637" x="3857625" y="4486275"/>
          <p14:tracePt t="27654" x="3771900" y="4479925"/>
          <p14:tracePt t="27670" x="3700463" y="4465638"/>
          <p14:tracePt t="27686" x="3608388" y="4443413"/>
          <p14:tracePt t="27704" x="3551238" y="4443413"/>
          <p14:tracePt t="27720" x="3443288" y="4437063"/>
          <p14:tracePt t="27738" x="3351213" y="4429125"/>
          <p14:tracePt t="27753" x="3243263" y="4414838"/>
          <p14:tracePt t="27771" x="3186113" y="4414838"/>
          <p14:tracePt t="27786" x="3071813" y="4414838"/>
          <p14:tracePt t="27804" x="2994025" y="4414838"/>
          <p14:tracePt t="27820" x="2914650" y="4414838"/>
          <p14:tracePt t="27836" x="2857500" y="4394200"/>
          <p14:tracePt t="27853" x="2814638" y="4386263"/>
          <p14:tracePt t="27870" x="2779713" y="4386263"/>
          <p14:tracePt t="27888" x="2765425" y="4379913"/>
          <p14:tracePt t="27903" x="2743200" y="4365625"/>
          <p14:tracePt t="27939" x="2736850" y="4365625"/>
          <p14:tracePt t="27947" x="2728913" y="4357688"/>
          <p14:tracePt t="27954" x="2728913" y="4351338"/>
          <p14:tracePt t="27969" x="2722563" y="4343400"/>
          <p14:tracePt t="28871" x="0" y="0"/>
        </p14:tracePtLst>
        <p14:tracePtLst>
          <p14:tracePt t="35309" x="3508375" y="3765550"/>
          <p14:tracePt t="35419" x="3486150" y="3765550"/>
          <p14:tracePt t="35428" x="3479800" y="3765550"/>
          <p14:tracePt t="35435" x="3451225" y="3771900"/>
          <p14:tracePt t="35443" x="3371850" y="3794125"/>
          <p14:tracePt t="35443" x="3265488" y="3829050"/>
          <p14:tracePt t="35460" x="3100388" y="3879850"/>
          <p14:tracePt t="35475" x="3000375" y="3900488"/>
          <p14:tracePt t="35493" x="2957513" y="3929063"/>
          <p14:tracePt t="35509" x="2936875" y="3957638"/>
          <p14:tracePt t="35526" x="2894013" y="4022725"/>
          <p14:tracePt t="35542" x="2851150" y="4051300"/>
          <p14:tracePt t="35558" x="2779713" y="4094163"/>
          <p14:tracePt t="35575" x="2722563" y="4108450"/>
          <p14:tracePt t="35592" x="2679700" y="4137025"/>
          <p14:tracePt t="35609" x="2600325" y="4143375"/>
          <p14:tracePt t="35625" x="2500313" y="4179888"/>
          <p14:tracePt t="35643" x="2379663" y="4200525"/>
          <p14:tracePt t="35659" x="2128838" y="4243388"/>
          <p14:tracePt t="35676" x="1943100" y="4243388"/>
          <p14:tracePt t="35691" x="1751013" y="4243388"/>
          <p14:tracePt t="35709" x="1579563" y="4243388"/>
          <p14:tracePt t="35725" x="1471613" y="4243388"/>
          <p14:tracePt t="35742" x="1385888" y="4208463"/>
          <p14:tracePt t="35758" x="1308100" y="4200525"/>
          <p14:tracePt t="35775" x="1250950" y="4165600"/>
          <p14:tracePt t="35792" x="1200150" y="4122738"/>
          <p14:tracePt t="35808" x="1136650" y="4079875"/>
          <p14:tracePt t="35825" x="1085850" y="3994150"/>
          <p14:tracePt t="35841" x="1022350" y="3914775"/>
          <p14:tracePt t="35841" x="993775" y="3886200"/>
          <p14:tracePt t="35859" x="908050" y="3794125"/>
          <p14:tracePt t="35875" x="850900" y="3736975"/>
          <p14:tracePt t="35892" x="800100" y="3686175"/>
          <p14:tracePt t="35909" x="785813" y="3622675"/>
          <p14:tracePt t="35924" x="771525" y="3571875"/>
          <p14:tracePt t="35942" x="771525" y="3543300"/>
          <p14:tracePt t="35958" x="771525" y="3486150"/>
          <p14:tracePt t="35976" x="771525" y="3443288"/>
          <p14:tracePt t="35991" x="785813" y="3365500"/>
          <p14:tracePt t="36009" x="814388" y="3294063"/>
          <p14:tracePt t="36025" x="871538" y="3222625"/>
          <p14:tracePt t="36042" x="928688" y="3165475"/>
          <p14:tracePt t="36058" x="979488" y="3114675"/>
          <p14:tracePt t="36075" x="1071563" y="3043238"/>
          <p14:tracePt t="36092" x="1165225" y="2986088"/>
          <p14:tracePt t="36108" x="1314450" y="2928938"/>
          <p14:tracePt t="36125" x="1443038" y="2865438"/>
          <p14:tracePt t="36141" x="1543050" y="2828925"/>
          <p14:tracePt t="36158" x="1636713" y="2771775"/>
          <p14:tracePt t="36174" x="1743075" y="2728913"/>
          <p14:tracePt t="36192" x="1814513" y="2700338"/>
          <p14:tracePt t="36207" x="1885950" y="2686050"/>
          <p14:tracePt t="36224" x="1965325" y="2671763"/>
          <p14:tracePt t="36242" x="2043113" y="2651125"/>
          <p14:tracePt t="36257" x="2193925" y="2614613"/>
          <p14:tracePt t="36257" x="2279650" y="2614613"/>
          <p14:tracePt t="36276" x="2457450" y="2571750"/>
          <p14:tracePt t="36292" x="2651125" y="2565400"/>
          <p14:tracePt t="36309" x="2794000" y="2528888"/>
          <p14:tracePt t="36324" x="2900363" y="2528888"/>
          <p14:tracePt t="36342" x="2965450" y="2528888"/>
          <p14:tracePt t="36357" x="3022600" y="2528888"/>
          <p14:tracePt t="36375" x="3128963" y="2528888"/>
          <p14:tracePt t="36390" x="3265488" y="2528888"/>
          <p14:tracePt t="36408" x="3443288" y="2557463"/>
          <p14:tracePt t="36424" x="3622675" y="2593975"/>
          <p14:tracePt t="36441" x="3765550" y="2608263"/>
          <p14:tracePt t="36458" x="3871913" y="2622550"/>
          <p14:tracePt t="36474" x="3971925" y="2651125"/>
          <p14:tracePt t="36523" x="3986213" y="2651125"/>
          <p14:tracePt t="36532" x="4008438" y="2671763"/>
          <p14:tracePt t="36539" x="4057650" y="2693988"/>
          <p14:tracePt t="36548" x="4100513" y="2728913"/>
          <p14:tracePt t="36558" x="4165600" y="2814638"/>
          <p14:tracePt t="36574" x="4243388" y="2908300"/>
          <p14:tracePt t="36591" x="4337050" y="3000375"/>
          <p14:tracePt t="36608" x="4400550" y="3071813"/>
          <p14:tracePt t="36625" x="4437063" y="3128963"/>
          <p14:tracePt t="36641" x="4486275" y="3194050"/>
          <p14:tracePt t="36657" x="4537075" y="3265488"/>
          <p14:tracePt t="36674" x="4579938" y="3308350"/>
          <p14:tracePt t="36690" x="4600575" y="3357563"/>
          <p14:tracePt t="36707" x="4643438" y="3408363"/>
          <p14:tracePt t="36725" x="4672013" y="3465513"/>
          <p14:tracePt t="36740" x="4679950" y="3500438"/>
          <p14:tracePt t="36757" x="4679950" y="3536950"/>
          <p14:tracePt t="36774" x="4679950" y="3579813"/>
          <p14:tracePt t="36791" x="4679950" y="3636963"/>
          <p14:tracePt t="36807" x="4665663" y="3694113"/>
          <p14:tracePt t="36824" x="4608513" y="3794125"/>
          <p14:tracePt t="36840" x="4565650" y="3851275"/>
          <p14:tracePt t="36857" x="4514850" y="3900488"/>
          <p14:tracePt t="36874" x="4443413" y="3957638"/>
          <p14:tracePt t="36891" x="4343400" y="4008438"/>
          <p14:tracePt t="36907" x="4251325" y="4057650"/>
          <p14:tracePt t="36923" x="4151313" y="4100513"/>
          <p14:tracePt t="36941" x="4079875" y="4122738"/>
          <p14:tracePt t="36956" x="3914775" y="4171950"/>
          <p14:tracePt t="36974" x="3786188" y="4208463"/>
          <p14:tracePt t="36990" x="3679825" y="4222750"/>
          <p14:tracePt t="37007" x="3571875" y="4243388"/>
          <p14:tracePt t="37023" x="3457575" y="4265613"/>
          <p14:tracePt t="37040" x="3336925" y="4279900"/>
          <p14:tracePt t="37056" x="3194050" y="4279900"/>
          <p14:tracePt t="37073" x="3057525" y="4279900"/>
          <p14:tracePt t="37090" x="2851150" y="4279900"/>
          <p14:tracePt t="37107" x="2557463" y="4286250"/>
          <p14:tracePt t="37124" x="2351088" y="4286250"/>
          <p14:tracePt t="37139" x="2222500" y="4286250"/>
          <p14:tracePt t="37157" x="2051050" y="4286250"/>
          <p14:tracePt t="37173" x="1885950" y="4243388"/>
          <p14:tracePt t="37190" x="1736725" y="4200525"/>
          <p14:tracePt t="37206" x="1593850" y="4151313"/>
          <p14:tracePt t="37223" x="1379538" y="4079875"/>
          <p14:tracePt t="37240" x="1128713" y="4000500"/>
          <p14:tracePt t="37257" x="879475" y="3929063"/>
          <p14:tracePt t="37274" x="714375" y="3865563"/>
          <p14:tracePt t="37289" x="550863" y="3786188"/>
          <p14:tracePt t="37306" x="442913" y="3729038"/>
          <p14:tracePt t="37322" x="342900" y="3657600"/>
          <p14:tracePt t="37340" x="314325" y="3614738"/>
          <p14:tracePt t="37356" x="293688" y="3571875"/>
          <p14:tracePt t="37373" x="279400" y="3500438"/>
          <p14:tracePt t="37389" x="265113" y="3408363"/>
          <p14:tracePt t="37406" x="242888" y="3336925"/>
          <p14:tracePt t="37423" x="242888" y="3265488"/>
          <p14:tracePt t="37440" x="257175" y="3171825"/>
          <p14:tracePt t="37457" x="322263" y="3065463"/>
          <p14:tracePt t="37472" x="385763" y="2965450"/>
          <p14:tracePt t="37490" x="465138" y="2886075"/>
          <p14:tracePt t="37507" x="522288" y="2843213"/>
          <p14:tracePt t="37523" x="622300" y="2779713"/>
          <p14:tracePt t="37540" x="708025" y="2722563"/>
          <p14:tracePt t="37555" x="842963" y="2665413"/>
          <p14:tracePt t="37573" x="985838" y="2622550"/>
          <p14:tracePt t="37589" x="1185863" y="2571750"/>
          <p14:tracePt t="37606" x="1343025" y="2536825"/>
          <p14:tracePt t="37622" x="1522413" y="2508250"/>
          <p14:tracePt t="37639" x="1628775" y="2508250"/>
          <p14:tracePt t="37655" x="1800225" y="2508250"/>
          <p14:tracePt t="37672" x="2043113" y="2508250"/>
          <p14:tracePt t="37689" x="2314575" y="2508250"/>
          <p14:tracePt t="37705" x="2593975" y="2528888"/>
          <p14:tracePt t="37722" x="2800350" y="2557463"/>
          <p14:tracePt t="37738" x="3051175" y="2622550"/>
          <p14:tracePt t="37756" x="3171825" y="2665413"/>
          <p14:tracePt t="37773" x="3265488" y="2686050"/>
          <p14:tracePt t="37789" x="3357563" y="2708275"/>
          <p14:tracePt t="37805" x="3457575" y="2743200"/>
          <p14:tracePt t="37823" x="3543300" y="2786063"/>
          <p14:tracePt t="37839" x="3657600" y="2843213"/>
          <p14:tracePt t="37855" x="3757613" y="2894013"/>
          <p14:tracePt t="37873" x="3879850" y="2936875"/>
          <p14:tracePt t="37889" x="3971925" y="2957513"/>
          <p14:tracePt t="37905" x="4014788" y="2986088"/>
          <p14:tracePt t="37922" x="4029075" y="2994025"/>
          <p14:tracePt t="37922" x="4051300" y="3008313"/>
          <p14:tracePt t="37939" x="4071938" y="3036888"/>
          <p14:tracePt t="37956" x="4129088" y="3108325"/>
          <p14:tracePt t="37973" x="4179888" y="3186113"/>
          <p14:tracePt t="37988" x="4222750" y="3251200"/>
          <p14:tracePt t="38005" x="4271963" y="3322638"/>
          <p14:tracePt t="38022" x="4308475" y="3371850"/>
          <p14:tracePt t="38038" x="4314825" y="3414713"/>
          <p14:tracePt t="38055" x="4322763" y="3436938"/>
          <p14:tracePt t="38071" x="4322763" y="3514725"/>
          <p14:tracePt t="38089" x="4322763" y="3586163"/>
          <p14:tracePt t="38105" x="4322763" y="3629025"/>
          <p14:tracePt t="38122" x="4300538" y="3679825"/>
          <p14:tracePt t="38138" x="4200525" y="3757613"/>
          <p14:tracePt t="38156" x="4065588" y="3822700"/>
          <p14:tracePt t="38172" x="3922713" y="3857625"/>
          <p14:tracePt t="38188" x="3771900" y="3908425"/>
          <p14:tracePt t="38205" x="3571875" y="3957638"/>
          <p14:tracePt t="38222" x="3471863" y="3971925"/>
          <p14:tracePt t="38239" x="3294063" y="3979863"/>
          <p14:tracePt t="38255" x="3151188" y="4022725"/>
          <p14:tracePt t="38272" x="2957513" y="4029075"/>
          <p14:tracePt t="38288" x="2765425" y="4071938"/>
          <p14:tracePt t="38305" x="2586038" y="4071938"/>
          <p14:tracePt t="38322" x="2400300" y="4071938"/>
          <p14:tracePt t="38338" x="2143125" y="4071938"/>
          <p14:tracePt t="38338" x="2036763" y="4065588"/>
          <p14:tracePt t="38356" x="1793875" y="4037013"/>
          <p14:tracePt t="38372" x="1550988" y="3986213"/>
          <p14:tracePt t="38388" x="1336675" y="3914775"/>
          <p14:tracePt t="38404" x="1150938" y="3808413"/>
          <p14:tracePt t="38422" x="1008063" y="3722688"/>
          <p14:tracePt t="38438" x="914400" y="3629025"/>
          <p14:tracePt t="38455" x="879475" y="3579813"/>
          <p14:tracePt t="38471" x="850900" y="3536950"/>
          <p14:tracePt t="38488" x="850900" y="3529013"/>
          <p14:tracePt t="38505" x="850900" y="3522663"/>
          <p14:tracePt t="38572" x="865188" y="3514725"/>
          <p14:tracePt t="38579" x="900113" y="3514725"/>
          <p14:tracePt t="38587" x="985838" y="3551238"/>
          <p14:tracePt t="38595" x="1293813" y="3714750"/>
          <p14:tracePt t="38604" x="2000250" y="4057650"/>
          <p14:tracePt t="38621" x="3071813" y="4494213"/>
          <p14:tracePt t="38638" x="4014788" y="4772025"/>
          <p14:tracePt t="38654" x="4908550" y="4994275"/>
          <p14:tracePt t="38671" x="5580063" y="5200650"/>
          <p14:tracePt t="38688" x="6043613" y="5357813"/>
          <p14:tracePt t="38704" x="6386513" y="5400675"/>
          <p14:tracePt t="38721" x="6680200" y="5400675"/>
          <p14:tracePt t="38738" x="6951663" y="5380038"/>
          <p14:tracePt t="38754" x="7180263" y="5329238"/>
          <p14:tracePt t="38770" x="7486650" y="5251450"/>
          <p14:tracePt t="38788" x="7666038" y="5186363"/>
          <p14:tracePt t="38804" x="7772400" y="5172075"/>
          <p14:tracePt t="38821" x="7886700" y="5137150"/>
          <p14:tracePt t="38837" x="8023225" y="5086350"/>
          <p14:tracePt t="38853" x="8201025" y="5008563"/>
          <p14:tracePt t="38871" x="8408988" y="4886325"/>
          <p14:tracePt t="38887" x="8529638" y="4800600"/>
          <p14:tracePt t="38906" x="8686800" y="4686300"/>
          <p14:tracePt t="38920" x="8772525" y="4608513"/>
          <p14:tracePt t="38938" x="8851900" y="4529138"/>
          <p14:tracePt t="38953" x="8909050" y="4457700"/>
          <p14:tracePt t="38970" x="8943975" y="4379913"/>
          <p14:tracePt t="38988" x="8966200" y="4357688"/>
          <p14:tracePt t="39003" x="8972550" y="4343400"/>
          <p14:tracePt t="39021" x="8980488" y="4329113"/>
          <p14:tracePt t="39037" x="8980488" y="4314825"/>
          <p14:tracePt t="39091" x="8958263" y="4300538"/>
          <p14:tracePt t="39100" x="8851900" y="4322763"/>
          <p14:tracePt t="39107" x="8780463" y="4329113"/>
          <p14:tracePt t="39115" x="8701088" y="4371975"/>
          <p14:tracePt t="39122" x="8523288" y="4408488"/>
          <p14:tracePt t="39137" x="8423275" y="4443413"/>
          <p14:tracePt t="39154" x="8358188" y="4471988"/>
          <p14:tracePt t="39170" x="8280400" y="4479925"/>
          <p14:tracePt t="39186" x="8129588" y="4522788"/>
          <p14:tracePt t="39204" x="8015288" y="4543425"/>
          <p14:tracePt t="39220" x="7872413" y="4586288"/>
          <p14:tracePt t="39237" x="7700963" y="4586288"/>
          <p14:tracePt t="39254" x="7494588" y="4586288"/>
          <p14:tracePt t="39270" x="7300913" y="4586288"/>
          <p14:tracePt t="39287" x="7094538" y="4586288"/>
          <p14:tracePt t="39304" x="6908800" y="4579938"/>
          <p14:tracePt t="39320" x="6708775" y="4508500"/>
          <p14:tracePt t="39336" x="6508750" y="4457700"/>
          <p14:tracePt t="39354" x="6351588" y="4437063"/>
          <p14:tracePt t="39370" x="6186488" y="4379913"/>
          <p14:tracePt t="39387" x="5915025" y="4294188"/>
          <p14:tracePt t="39404" x="5665788" y="4194175"/>
          <p14:tracePt t="39420" x="5465763" y="4129088"/>
          <p14:tracePt t="39436" x="5265738" y="4051300"/>
          <p14:tracePt t="39454" x="5114925" y="3986213"/>
          <p14:tracePt t="39469" x="4979988" y="3922713"/>
          <p14:tracePt t="39487" x="4843463" y="3865563"/>
          <p14:tracePt t="39505" x="4714875" y="3800475"/>
          <p14:tracePt t="39519" x="4594225" y="3714750"/>
          <p14:tracePt t="39537" x="4543425" y="3671888"/>
          <p14:tracePt t="39553" x="4500563" y="3614738"/>
          <p14:tracePt t="39569" x="4486275" y="3557588"/>
          <p14:tracePt t="39586" x="4408488" y="3479800"/>
          <p14:tracePt t="39603" x="4371975" y="3429000"/>
          <p14:tracePt t="39619" x="4343400" y="3365500"/>
          <p14:tracePt t="39637" x="4343400" y="3322638"/>
          <p14:tracePt t="39653" x="4343400" y="3251200"/>
          <p14:tracePt t="39669" x="4443413" y="3157538"/>
          <p14:tracePt t="39687" x="4537075" y="3071813"/>
          <p14:tracePt t="39702" x="4608513" y="3014663"/>
          <p14:tracePt t="39720" x="4679950" y="2951163"/>
          <p14:tracePt t="39736" x="4751388" y="2908300"/>
          <p14:tracePt t="39753" x="4822825" y="2857500"/>
          <p14:tracePt t="39769" x="4908550" y="2814638"/>
          <p14:tracePt t="39786" x="4979988" y="2786063"/>
          <p14:tracePt t="39786" x="5029200" y="2765425"/>
          <p14:tracePt t="39803" x="5143500" y="2728913"/>
          <p14:tracePt t="39820" x="5229225" y="2708275"/>
          <p14:tracePt t="39836" x="5308600" y="2700338"/>
          <p14:tracePt t="39852" x="5380038" y="2671763"/>
          <p14:tracePt t="39870" x="5443538" y="2671763"/>
          <p14:tracePt t="39886" x="5522913" y="2671763"/>
          <p14:tracePt t="39904" x="5608638" y="2671763"/>
          <p14:tracePt t="39919" x="5737225" y="2671763"/>
          <p14:tracePt t="39936" x="5837238" y="2671763"/>
          <p14:tracePt t="39952" x="5943600" y="2671763"/>
          <p14:tracePt t="39969" x="6037263" y="2671763"/>
          <p14:tracePt t="39986" x="6115050" y="2671763"/>
          <p14:tracePt t="40002" x="6243638" y="2671763"/>
          <p14:tracePt t="40020" x="6337300" y="2671763"/>
          <p14:tracePt t="40036" x="6400800" y="2671763"/>
          <p14:tracePt t="40053" x="6480175" y="2671763"/>
          <p14:tracePt t="40069" x="6529388" y="2671763"/>
          <p14:tracePt t="40085" x="6594475" y="2671763"/>
          <p14:tracePt t="40102" x="6672263" y="2671763"/>
          <p14:tracePt t="40119" x="6765925" y="2671763"/>
          <p14:tracePt t="40136" x="6823075" y="2671763"/>
          <p14:tracePt t="40152" x="6865938" y="2671763"/>
          <p14:tracePt t="40169" x="6915150" y="2671763"/>
          <p14:tracePt t="40185" x="6994525" y="2671763"/>
          <p14:tracePt t="40203" x="7051675" y="2671763"/>
          <p14:tracePt t="40218" x="7172325" y="2700338"/>
          <p14:tracePt t="40236" x="7258050" y="2736850"/>
          <p14:tracePt t="40252" x="7386638" y="2779713"/>
          <p14:tracePt t="40268" x="7480300" y="2814638"/>
          <p14:tracePt t="40285" x="7543800" y="2857500"/>
          <p14:tracePt t="40302" x="7572375" y="2865438"/>
          <p14:tracePt t="40319" x="7600950" y="2894013"/>
          <p14:tracePt t="40335" x="7608888" y="2900363"/>
          <p14:tracePt t="40352" x="7629525" y="2928938"/>
          <p14:tracePt t="40368" x="7666038" y="2951163"/>
          <p14:tracePt t="40385" x="7694613" y="2986088"/>
          <p14:tracePt t="40401" x="7708900" y="3008313"/>
          <p14:tracePt t="40419" x="7729538" y="3036888"/>
          <p14:tracePt t="40436" x="7737475" y="3071813"/>
          <p14:tracePt t="40452" x="7751763" y="3108325"/>
          <p14:tracePt t="40468" x="7772400" y="3165475"/>
          <p14:tracePt t="40485" x="7800975" y="3208338"/>
          <p14:tracePt t="40503" x="7800975" y="3236913"/>
          <p14:tracePt t="40518" x="7808913" y="3243263"/>
          <p14:tracePt t="40535" x="7808913" y="3265488"/>
          <p14:tracePt t="40579" x="7815263" y="3271838"/>
          <p14:tracePt t="40596" x="7815263" y="3279775"/>
          <p14:tracePt t="40607" x="7815263" y="3294063"/>
          <p14:tracePt t="40618" x="7823200" y="3322638"/>
          <p14:tracePt t="40634" x="7829550" y="3365500"/>
          <p14:tracePt t="40652" x="7837488" y="3371850"/>
          <p14:tracePt t="41539" x="7829550" y="3371850"/>
          <p14:tracePt t="41547" x="7823200" y="3371850"/>
          <p14:tracePt t="41555" x="7800975" y="3379788"/>
          <p14:tracePt t="41571" x="7766050" y="3379788"/>
          <p14:tracePt t="41583" x="7737475" y="3394075"/>
          <p14:tracePt t="41600" x="7686675" y="3414713"/>
          <p14:tracePt t="41617" x="7629525" y="3422650"/>
          <p14:tracePt t="41633" x="7580313" y="3422650"/>
          <p14:tracePt t="41650" x="7529513" y="3443288"/>
          <p14:tracePt t="41667" x="7366000" y="3457575"/>
          <p14:tracePt t="41685" x="7172325" y="3479800"/>
          <p14:tracePt t="41699" x="7008813" y="3522663"/>
          <p14:tracePt t="41716" x="6886575" y="3529013"/>
          <p14:tracePt t="41733" x="6757988" y="3543300"/>
          <p14:tracePt t="41750" x="6615113" y="3543300"/>
          <p14:tracePt t="41767" x="6494463" y="3543300"/>
          <p14:tracePt t="41783" x="6415088" y="3543300"/>
          <p14:tracePt t="41800" x="6323013" y="3551238"/>
          <p14:tracePt t="41816" x="6215063" y="3565525"/>
          <p14:tracePt t="41834" x="6108700" y="3579813"/>
          <p14:tracePt t="41849" x="6015038" y="3586163"/>
          <p14:tracePt t="41866" x="5908675" y="3600450"/>
          <p14:tracePt t="41884" x="5786438" y="3600450"/>
          <p14:tracePt t="41899" x="5629275" y="3600450"/>
          <p14:tracePt t="41916" x="5537200" y="3600450"/>
          <p14:tracePt t="41933" x="5522913" y="3600450"/>
          <p14:tracePt t="41950" x="5500688" y="3600450"/>
          <p14:tracePt t="41966" x="5472113" y="3600450"/>
          <p14:tracePt t="41983" x="5429250" y="3600450"/>
          <p14:tracePt t="41999" x="5386388" y="3600450"/>
          <p14:tracePt t="42016" x="5372100" y="3600450"/>
          <p14:tracePt t="42235" x="5372100" y="3608388"/>
          <p14:tracePt t="42243" x="5380038" y="3614738"/>
          <p14:tracePt t="42459" x="5380038" y="3622675"/>
          <p14:tracePt t="42463" x="5372100" y="3622675"/>
          <p14:tracePt t="42469" x="5357813" y="3629025"/>
          <p14:tracePt t="42482" x="5257800" y="3651250"/>
          <p14:tracePt t="42499" x="5172075" y="3679825"/>
          <p14:tracePt t="42517" x="5157788" y="3679825"/>
          <p14:tracePt t="42532" x="5129213" y="3686175"/>
          <p14:tracePt t="42549" x="5086350" y="3686175"/>
          <p14:tracePt t="42565" x="5029200" y="3686175"/>
          <p14:tracePt t="42582" x="4972050" y="3686175"/>
          <p14:tracePt t="42598" x="4908550" y="3686175"/>
          <p14:tracePt t="42615" x="4843463" y="3686175"/>
          <p14:tracePt t="42632" x="4765675" y="3686175"/>
          <p14:tracePt t="42649" x="4700588" y="3686175"/>
          <p14:tracePt t="42665" x="4608513" y="3686175"/>
          <p14:tracePt t="42682" x="4551363" y="3686175"/>
          <p14:tracePt t="42682" x="4529138" y="3686175"/>
          <p14:tracePt t="42700" x="4471988" y="3686175"/>
          <p14:tracePt t="42716" x="4414838" y="3694113"/>
          <p14:tracePt t="42732" x="4371975" y="3700463"/>
          <p14:tracePt t="42748" x="4294188" y="3714750"/>
          <p14:tracePt t="42766" x="4214813" y="3722688"/>
          <p14:tracePt t="42782" x="4071938" y="3757613"/>
          <p14:tracePt t="42799" x="3994150" y="3771900"/>
          <p14:tracePt t="42815" x="3914775" y="3771900"/>
          <p14:tracePt t="42831" x="3879850" y="3779838"/>
          <p14:tracePt t="42848" x="3857625" y="3779838"/>
          <p14:tracePt t="42865" x="3814763" y="3786188"/>
          <p14:tracePt t="42882" x="3786188" y="3786188"/>
          <p14:tracePt t="42898" x="3743325" y="3786188"/>
          <p14:tracePt t="42915" x="3729038" y="3786188"/>
          <p14:tracePt t="42931" x="3708400" y="3786188"/>
          <p14:tracePt t="42948" x="3679825" y="3786188"/>
          <p14:tracePt t="42965" x="3671888" y="3786188"/>
          <p14:tracePt t="42982" x="3657600" y="3786188"/>
          <p14:tracePt t="42999" x="3629025" y="3786188"/>
          <p14:tracePt t="43014" x="3614738" y="3786188"/>
          <p14:tracePt t="43031" x="3600450" y="3786188"/>
          <p14:tracePt t="43047" x="3579813" y="3786188"/>
          <p14:tracePt t="43065" x="3514725" y="3786188"/>
          <p14:tracePt t="43081" x="3494088" y="3779838"/>
          <p14:tracePt t="43097" x="3486150" y="3771900"/>
          <p14:tracePt t="43114" x="3471863" y="3771900"/>
          <p14:tracePt t="43132" x="3457575" y="3771900"/>
          <p14:tracePt t="43147" x="3422650" y="3757613"/>
          <p14:tracePt t="43165" x="3371850" y="3751263"/>
          <p14:tracePt t="43181" x="3343275" y="3743325"/>
          <p14:tracePt t="43197" x="3308350" y="3722688"/>
          <p14:tracePt t="43215" x="3265488" y="3708400"/>
          <p14:tracePt t="43231" x="3214688" y="3679825"/>
          <p14:tracePt t="43248" x="3194050" y="3671888"/>
          <p14:tracePt t="43264" x="3179763" y="3671888"/>
          <p14:tracePt t="43281" x="3165475" y="3665538"/>
          <p14:tracePt t="43297" x="3128963" y="3636963"/>
          <p14:tracePt t="43314" x="3036888" y="3565525"/>
          <p14:tracePt t="43332" x="2979738" y="3529013"/>
          <p14:tracePt t="43347" x="2943225" y="3494088"/>
          <p14:tracePt t="43364" x="2928938" y="3479800"/>
          <p14:tracePt t="43380" x="2922588" y="3471863"/>
          <p14:tracePt t="43398" x="2894013" y="3443288"/>
          <p14:tracePt t="43459" x="2886075" y="3422650"/>
          <p14:tracePt t="43465" x="2886075" y="3394075"/>
          <p14:tracePt t="43480" x="2886075" y="3351213"/>
          <p14:tracePt t="43481" x="2900363" y="3286125"/>
          <p14:tracePt t="43497" x="3022600" y="3200400"/>
          <p14:tracePt t="43497" x="3100388" y="3157538"/>
          <p14:tracePt t="43516" x="3143250" y="3143250"/>
          <p14:tracePt t="43531" x="3243263" y="3079750"/>
          <p14:tracePt t="43548" x="3271838" y="3071813"/>
          <p14:tracePt t="43564" x="3300413" y="3057525"/>
          <p14:tracePt t="43581" x="3322638" y="3036888"/>
          <p14:tracePt t="43597" x="3365500" y="3022600"/>
          <p14:tracePt t="43614" x="3394075" y="3008313"/>
          <p14:tracePt t="43630" x="3436938" y="2986088"/>
          <p14:tracePt t="43647" x="3451225" y="2979738"/>
          <p14:tracePt t="43663" x="3486150" y="2951163"/>
          <p14:tracePt t="43681" x="3494088" y="2951163"/>
          <p14:tracePt t="43697" x="3500438" y="2943225"/>
          <p14:tracePt t="43771" x="3514725" y="2943225"/>
          <p14:tracePt t="43789" x="3522663" y="2943225"/>
          <p14:tracePt t="43797" x="3536950" y="2936875"/>
          <p14:tracePt t="43799" x="3586163" y="2922588"/>
          <p14:tracePt t="43813" x="3614738" y="2908300"/>
          <p14:tracePt t="43830" x="3643313" y="2908300"/>
          <p14:tracePt t="43847" x="3671888" y="2900363"/>
          <p14:tracePt t="43863" x="3729038" y="2900363"/>
          <p14:tracePt t="43881" x="3765550" y="2894013"/>
          <p14:tracePt t="43897" x="3808413" y="2886075"/>
          <p14:tracePt t="43913" x="3829050" y="2879725"/>
          <p14:tracePt t="43930" x="3865563" y="2879725"/>
          <p14:tracePt t="43947" x="3871913" y="2879725"/>
          <p14:tracePt t="43947" x="3900488" y="2879725"/>
          <p14:tracePt t="43964" x="3908425" y="2879725"/>
          <p14:tracePt t="43979" x="3937000" y="2879725"/>
          <p14:tracePt t="43998" x="3951288" y="2879725"/>
          <p14:tracePt t="44013" x="3971925" y="2879725"/>
          <p14:tracePt t="44030" x="3986213" y="2879725"/>
          <p14:tracePt t="44046" x="3994150" y="2879725"/>
          <p14:tracePt t="44063" x="4014788" y="2894013"/>
          <p14:tracePt t="44080" x="4051300" y="2928938"/>
          <p14:tracePt t="44097" x="4071938" y="2951163"/>
          <p14:tracePt t="44113" x="4079875" y="2957513"/>
          <p14:tracePt t="44129" x="4086225" y="2965450"/>
          <p14:tracePt t="44147" x="4100513" y="2986088"/>
          <p14:tracePt t="44163" x="4108450" y="3008313"/>
          <p14:tracePt t="44180" x="4143375" y="3043238"/>
          <p14:tracePt t="44196" x="4194175" y="3071813"/>
          <p14:tracePt t="44213" x="4208463" y="3094038"/>
          <p14:tracePt t="44229" x="4214813" y="3108325"/>
          <p14:tracePt t="44247" x="4229100" y="3128963"/>
          <p14:tracePt t="44262" x="4251325" y="3165475"/>
          <p14:tracePt t="44279" x="4257675" y="3194050"/>
          <p14:tracePt t="44296" x="4257675" y="3208338"/>
          <p14:tracePt t="44313" x="4271963" y="3236913"/>
          <p14:tracePt t="44330" x="4271963" y="3257550"/>
          <p14:tracePt t="44346" x="4271963" y="3279775"/>
          <p14:tracePt t="44346" x="4271963" y="3286125"/>
          <p14:tracePt t="44364" x="4251325" y="3343275"/>
          <p14:tracePt t="44380" x="4214813" y="3379788"/>
          <p14:tracePt t="44396" x="4171950" y="3414713"/>
          <p14:tracePt t="44413" x="4129088" y="3465513"/>
          <p14:tracePt t="44430" x="4108450" y="3508375"/>
          <p14:tracePt t="44445" x="4079875" y="3543300"/>
          <p14:tracePt t="44462" x="4037013" y="3608388"/>
          <p14:tracePt t="44479" x="4000500" y="3651250"/>
          <p14:tracePt t="44495" x="3971925" y="3686175"/>
          <p14:tracePt t="44514" x="3937000" y="3722688"/>
          <p14:tracePt t="44529" x="3894138" y="3757613"/>
          <p14:tracePt t="44546" x="3871913" y="3765550"/>
          <p14:tracePt t="44562" x="3851275" y="3779838"/>
          <p14:tracePt t="44580" x="3829050" y="3786188"/>
          <p14:tracePt t="44596" x="3786188" y="3808413"/>
          <p14:tracePt t="44612" x="3729038" y="3814763"/>
          <p14:tracePt t="44630" x="3671888" y="3836988"/>
          <p14:tracePt t="44646" x="3594100" y="3857625"/>
          <p14:tracePt t="44663" x="3551238" y="3857625"/>
          <p14:tracePt t="44679" x="3508375" y="3857625"/>
          <p14:tracePt t="44696" x="3451225" y="3857625"/>
          <p14:tracePt t="44713" x="3408363" y="3857625"/>
          <p14:tracePt t="44729" x="3365500" y="3857625"/>
          <p14:tracePt t="44746" x="3328988" y="3857625"/>
          <p14:tracePt t="44762" x="3300413" y="3857625"/>
          <p14:tracePt t="44762" x="3294063" y="3857625"/>
          <p14:tracePt t="44780" x="3251200" y="3836988"/>
          <p14:tracePt t="44795" x="3200400" y="3808413"/>
          <p14:tracePt t="44812" x="3157538" y="3771900"/>
          <p14:tracePt t="44828" x="3108325" y="3729038"/>
          <p14:tracePt t="44845" x="3065463" y="3714750"/>
          <p14:tracePt t="44861" x="3014663" y="3679825"/>
          <p14:tracePt t="44879" x="2979738" y="3651250"/>
          <p14:tracePt t="44895" x="2957513" y="3622675"/>
          <p14:tracePt t="44912" x="2928938" y="3600450"/>
          <p14:tracePt t="44928" x="2886075" y="3551238"/>
          <p14:tracePt t="44946" x="2857500" y="3514725"/>
          <p14:tracePt t="44962" x="2828925" y="3479800"/>
          <p14:tracePt t="44978" x="2822575" y="3429000"/>
          <p14:tracePt t="44996" x="2822575" y="3414713"/>
          <p14:tracePt t="45012" x="2822575" y="3386138"/>
          <p14:tracePt t="45029" x="2822575" y="3351213"/>
          <p14:tracePt t="45045" x="2822575" y="3314700"/>
          <p14:tracePt t="45062" x="2822575" y="3308350"/>
          <p14:tracePt t="45078" x="2828925" y="3279775"/>
          <p14:tracePt t="45095" x="2865438" y="3257550"/>
          <p14:tracePt t="45111" x="2943225" y="3214688"/>
          <p14:tracePt t="45128" x="3094038" y="3165475"/>
          <p14:tracePt t="45145" x="3179763" y="3114675"/>
          <p14:tracePt t="45161" x="3228975" y="3086100"/>
          <p14:tracePt t="45179" x="3271838" y="3057525"/>
          <p14:tracePt t="45194" x="3314700" y="3036888"/>
          <p14:tracePt t="45212" x="3357563" y="3036888"/>
          <p14:tracePt t="45228" x="3414713" y="3000375"/>
          <p14:tracePt t="45245" x="3486150" y="2971800"/>
          <p14:tracePt t="45261" x="3529013" y="2951163"/>
          <p14:tracePt t="45278" x="3565525" y="2943225"/>
          <p14:tracePt t="45295" x="3571875" y="2943225"/>
          <p14:tracePt t="45311" x="3586163" y="2943225"/>
          <p14:tracePt t="45329" x="3600450" y="2936875"/>
          <p14:tracePt t="45345" x="3614738" y="2928938"/>
          <p14:tracePt t="45362" x="3629025" y="2928938"/>
          <p14:tracePt t="45378" x="3694113" y="2928938"/>
          <p14:tracePt t="45396" x="3714750" y="2928938"/>
          <p14:tracePt t="45412" x="3757613" y="2928938"/>
          <p14:tracePt t="45428" x="3786188" y="2928938"/>
          <p14:tracePt t="45445" x="3836988" y="2928938"/>
          <p14:tracePt t="45461" x="3879850" y="2936875"/>
          <p14:tracePt t="45478" x="3951288" y="2979738"/>
          <p14:tracePt t="45494" x="4022725" y="3000375"/>
          <p14:tracePt t="45513" x="4065588" y="3028950"/>
          <p14:tracePt t="45527" x="4100513" y="3043238"/>
          <p14:tracePt t="45545" x="4137025" y="3071813"/>
          <p14:tracePt t="45561" x="4165600" y="3086100"/>
          <p14:tracePt t="45577" x="4208463" y="3108325"/>
          <p14:tracePt t="45595" x="4237038" y="3114675"/>
          <p14:tracePt t="45595" x="4243388" y="3122613"/>
          <p14:tracePt t="45611" x="4265613" y="3143250"/>
          <p14:tracePt t="45627" x="4294188" y="3157538"/>
          <p14:tracePt t="45644" x="4314825" y="3171825"/>
          <p14:tracePt t="45661" x="4329113" y="3194050"/>
          <p14:tracePt t="45677" x="4343400" y="3208338"/>
          <p14:tracePt t="45694" x="4371975" y="3228975"/>
          <p14:tracePt t="45710" x="4379913" y="3236913"/>
          <p14:tracePt t="45727" x="4394200" y="3271838"/>
          <p14:tracePt t="45744" x="4394200" y="3279775"/>
          <p14:tracePt t="45778" x="4394200" y="3300413"/>
          <p14:tracePt t="45779" x="4400550" y="3308350"/>
          <p14:tracePt t="45794" x="4400550" y="3328988"/>
          <p14:tracePt t="45812" x="4400550" y="3351213"/>
          <p14:tracePt t="45827" x="4400550" y="3357563"/>
          <p14:tracePt t="45845" x="4386263" y="3386138"/>
          <p14:tracePt t="45860" x="4379913" y="3422650"/>
          <p14:tracePt t="45878" x="4365625" y="3443288"/>
          <p14:tracePt t="45894" x="4351338" y="3457575"/>
          <p14:tracePt t="45910" x="4351338" y="3479800"/>
          <p14:tracePt t="45927" x="4337050" y="3500438"/>
          <p14:tracePt t="45943" x="4322763" y="3522663"/>
          <p14:tracePt t="45961" x="4314825" y="3536950"/>
          <p14:tracePt t="45977" x="4308475" y="3551238"/>
          <p14:tracePt t="45994" x="4300538" y="3571875"/>
          <p14:tracePt t="46011" x="4271963" y="3608388"/>
          <p14:tracePt t="46028" x="4243388" y="3643313"/>
          <p14:tracePt t="46043" x="4208463" y="3679825"/>
          <p14:tracePt t="46060" x="4165600" y="3722688"/>
          <p14:tracePt t="46077" x="4137025" y="3729038"/>
          <p14:tracePt t="46093" x="4129088" y="3736975"/>
          <p14:tracePt t="46110" x="4100513" y="3751263"/>
          <p14:tracePt t="46126" x="4094163" y="3757613"/>
          <p14:tracePt t="46143" x="4071938" y="3765550"/>
          <p14:tracePt t="46160" x="4051300" y="3779838"/>
          <p14:tracePt t="46178" x="4014788" y="3800475"/>
          <p14:tracePt t="46194" x="3979863" y="3808413"/>
          <p14:tracePt t="46211" x="3965575" y="3822700"/>
          <p14:tracePt t="46211" x="3922713" y="3836988"/>
          <p14:tracePt t="46228" x="3914775" y="3843338"/>
          <p14:tracePt t="46246" x="3871913" y="3857625"/>
          <p14:tracePt t="46260" x="3829050" y="3871913"/>
          <p14:tracePt t="46277" x="3808413" y="3879850"/>
          <p14:tracePt t="46294" x="3794125" y="3886200"/>
          <p14:tracePt t="46310" x="3771900" y="3886200"/>
          <p14:tracePt t="46327" x="3729038" y="3886200"/>
          <p14:tracePt t="46343" x="3694113" y="3886200"/>
          <p14:tracePt t="46360" x="3636963" y="3886200"/>
          <p14:tracePt t="46377" x="3608388" y="3886200"/>
          <p14:tracePt t="46393" x="3586163" y="3886200"/>
          <p14:tracePt t="46410" x="3543300" y="3886200"/>
          <p14:tracePt t="46426" x="3471863" y="3886200"/>
          <p14:tracePt t="46444" x="3436938" y="3886200"/>
          <p14:tracePt t="46460" x="3394075" y="3886200"/>
          <p14:tracePt t="46477" x="3336925" y="3886200"/>
          <p14:tracePt t="46493" x="3265488" y="3865563"/>
          <p14:tracePt t="46510" x="3243263" y="3857625"/>
          <p14:tracePt t="46526" x="3208338" y="3843338"/>
          <p14:tracePt t="46543" x="3194050" y="3836988"/>
          <p14:tracePt t="46560" x="3171825" y="3829050"/>
          <p14:tracePt t="46576" x="3157538" y="3822700"/>
          <p14:tracePt t="46593" x="3122613" y="3800475"/>
          <p14:tracePt t="46610" x="3108325" y="3794125"/>
          <p14:tracePt t="46627" x="3094038" y="3786188"/>
          <p14:tracePt t="46643" x="3071813" y="3765550"/>
          <p14:tracePt t="46660" x="3065463" y="3757613"/>
          <p14:tracePt t="46724" x="3051175" y="3757613"/>
          <p14:tracePt t="46724" x="3043238" y="3751263"/>
          <p14:tracePt t="46747" x="3036888" y="3743325"/>
          <p14:tracePt t="46763" x="3028950" y="3736975"/>
          <p14:tracePt t="46779" x="3028950" y="3729038"/>
          <p14:tracePt t="46787" x="3028950" y="3722688"/>
          <p14:tracePt t="46797" x="3022600" y="3714750"/>
          <p14:tracePt t="46907" x="3014663" y="3686175"/>
          <p14:tracePt t="46915" x="3008313" y="3679825"/>
          <p14:tracePt t="46979" x="3008313" y="3671888"/>
          <p14:tracePt t="46988" x="3000375" y="3665538"/>
          <p14:tracePt t="46995" x="3000375" y="3657600"/>
          <p14:tracePt t="47009" x="3000375" y="3651250"/>
          <p14:tracePt t="47009" x="3000375" y="3643313"/>
          <p14:tracePt t="47027" x="2994025" y="3636963"/>
          <p14:tracePt t="47042" x="2994025" y="3622675"/>
          <p14:tracePt t="47059" x="2994025" y="3614738"/>
          <p14:tracePt t="47076" x="2986088" y="3600450"/>
          <p14:tracePt t="47092" x="2986088" y="3565525"/>
          <p14:tracePt t="47109" x="2986088" y="3536950"/>
          <p14:tracePt t="47125" x="2986088" y="3500438"/>
          <p14:tracePt t="47142" x="2986088" y="3479800"/>
          <p14:tracePt t="47159" x="2986088" y="3443288"/>
          <p14:tracePt t="47176" x="2986088" y="3422650"/>
          <p14:tracePt t="47192" x="2986088" y="3408363"/>
          <p14:tracePt t="47208" x="2986088" y="3400425"/>
          <p14:tracePt t="47225" x="2986088" y="3386138"/>
          <p14:tracePt t="47242" x="2986088" y="3379788"/>
          <p14:tracePt t="47258" x="3000375" y="3365500"/>
          <p14:tracePt t="47275" x="3008313" y="3343275"/>
          <p14:tracePt t="47292" x="3008313" y="3336925"/>
          <p14:tracePt t="47308" x="3008313" y="3328988"/>
          <p14:tracePt t="47355" x="3008313" y="3314700"/>
          <p14:tracePt t="47363" x="3008313" y="3294063"/>
          <p14:tracePt t="47364" x="3008313" y="3286125"/>
          <p14:tracePt t="47375" x="3008313" y="3265488"/>
          <p14:tracePt t="47391" x="3014663" y="3257550"/>
          <p14:tracePt t="47409" x="3022600" y="3228975"/>
          <p14:tracePt t="47425" x="3028950" y="3214688"/>
          <p14:tracePt t="47442" x="3057525" y="3200400"/>
          <p14:tracePt t="47458" x="3094038" y="3179763"/>
          <p14:tracePt t="47475" x="3136900" y="3165475"/>
          <p14:tracePt t="47491" x="3194050" y="3136900"/>
          <p14:tracePt t="47508" x="3251200" y="3114675"/>
          <p14:tracePt t="47525" x="3314700" y="3108325"/>
          <p14:tracePt t="47542" x="3371850" y="3079750"/>
          <p14:tracePt t="47558" x="3408363" y="3079750"/>
          <p14:tracePt t="47574" x="3414713" y="3071813"/>
          <p14:tracePt t="47592" x="3443288" y="3071813"/>
          <p14:tracePt t="47608" x="3479800" y="3065463"/>
          <p14:tracePt t="47625" x="3500438" y="3065463"/>
          <p14:tracePt t="47641" x="3543300" y="3043238"/>
          <p14:tracePt t="47658" x="3594100" y="3043238"/>
          <p14:tracePt t="47676" x="3614738" y="3043238"/>
          <p14:tracePt t="47691" x="3643313" y="3043238"/>
          <p14:tracePt t="47708" x="3671888" y="3043238"/>
          <p14:tracePt t="47725" x="3700463" y="3043238"/>
          <p14:tracePt t="47742" x="3736975" y="3043238"/>
          <p14:tracePt t="47757" x="3751263" y="3043238"/>
          <p14:tracePt t="47775" x="3794125" y="3043238"/>
          <p14:tracePt t="47791" x="3829050" y="3043238"/>
          <p14:tracePt t="47808" x="3871913" y="3051175"/>
          <p14:tracePt t="47824" x="3914775" y="3079750"/>
          <p14:tracePt t="47841" x="3943350" y="3086100"/>
          <p14:tracePt t="47858" x="3986213" y="3100388"/>
          <p14:tracePt t="47874" x="4029075" y="3122613"/>
          <p14:tracePt t="47892" x="4051300" y="3143250"/>
          <p14:tracePt t="47908" x="4086225" y="3171825"/>
          <p14:tracePt t="47925" x="4100513" y="3208338"/>
          <p14:tracePt t="47941" x="4129088" y="3228975"/>
          <p14:tracePt t="47957" x="4143375" y="3251200"/>
          <p14:tracePt t="47974" x="4171950" y="3271838"/>
          <p14:tracePt t="47991" x="4179888" y="3294063"/>
          <p14:tracePt t="48008" x="4186238" y="3308350"/>
          <p14:tracePt t="48024" x="4200525" y="3336925"/>
          <p14:tracePt t="48041" x="4200525" y="3371850"/>
          <p14:tracePt t="48057" x="4200525" y="3408363"/>
          <p14:tracePt t="48057" x="4200525" y="3414713"/>
          <p14:tracePt t="48075" x="4200525" y="3429000"/>
          <p14:tracePt t="48090" x="4200525" y="3465513"/>
          <p14:tracePt t="48108" x="4200525" y="3500438"/>
          <p14:tracePt t="48124" x="4200525" y="3536950"/>
          <p14:tracePt t="48141" x="4186238" y="3551238"/>
          <p14:tracePt t="48157" x="4157663" y="3594100"/>
          <p14:tracePt t="48174" x="4143375" y="3629025"/>
          <p14:tracePt t="48190" x="4114800" y="3651250"/>
          <p14:tracePt t="48207" x="4079875" y="3700463"/>
          <p14:tracePt t="48224" x="4065588" y="3722688"/>
          <p14:tracePt t="48240" x="4043363" y="3757613"/>
          <p14:tracePt t="48257" x="4029075" y="3771900"/>
          <p14:tracePt t="48274" x="4000500" y="3794125"/>
          <p14:tracePt t="48291" x="3937000" y="3829050"/>
          <p14:tracePt t="48307" x="3900488" y="3843338"/>
          <p14:tracePt t="48324" x="3865563" y="3851275"/>
          <p14:tracePt t="48340" x="3822700" y="3857625"/>
          <p14:tracePt t="48356" x="3771900" y="3879850"/>
          <p14:tracePt t="48374" x="3743325" y="3886200"/>
          <p14:tracePt t="48391" x="3722688" y="3886200"/>
          <p14:tracePt t="48407" x="3679825" y="3894138"/>
          <p14:tracePt t="48424" x="3636963" y="3894138"/>
          <p14:tracePt t="48441" x="3594100" y="3894138"/>
          <p14:tracePt t="48456" x="3536950" y="3894138"/>
          <p14:tracePt t="48473" x="3471863" y="3894138"/>
          <p14:tracePt t="48490" x="3414713" y="3879850"/>
          <p14:tracePt t="48490" x="3394075" y="3871913"/>
          <p14:tracePt t="48507" x="3351213" y="3865563"/>
          <p14:tracePt t="48524" x="3314700" y="3851275"/>
          <p14:tracePt t="48540" x="3279775" y="3829050"/>
          <p14:tracePt t="48557" x="3222625" y="3786188"/>
          <p14:tracePt t="48573" x="3165475" y="3729038"/>
          <p14:tracePt t="48590" x="3114675" y="3679825"/>
          <p14:tracePt t="48606" x="3079750" y="3651250"/>
          <p14:tracePt t="48624" x="3043238" y="3608388"/>
          <p14:tracePt t="48640" x="3022600" y="3579813"/>
          <p14:tracePt t="48656" x="3000375" y="3557588"/>
          <p14:tracePt t="48674" x="3000375" y="3529013"/>
          <p14:tracePt t="48690" x="3000375" y="3500438"/>
          <p14:tracePt t="48690" x="2994025" y="3479800"/>
          <p14:tracePt t="48708" x="2986088" y="3457575"/>
          <p14:tracePt t="48723" x="2979738" y="3422650"/>
          <p14:tracePt t="48740" x="2957513" y="3386138"/>
          <p14:tracePt t="48756" x="2957513" y="3379788"/>
          <p14:tracePt t="48774" x="2957513" y="3343275"/>
          <p14:tracePt t="48790" x="2957513" y="3322638"/>
          <p14:tracePt t="48807" x="2957513" y="3300413"/>
          <p14:tracePt t="48823" x="2957513" y="3265488"/>
          <p14:tracePt t="48839" x="2971800" y="3236913"/>
          <p14:tracePt t="48856" x="2986088" y="3214688"/>
          <p14:tracePt t="48873" x="3008313" y="3200400"/>
          <p14:tracePt t="48891" x="3028950" y="3194050"/>
          <p14:tracePt t="48906" x="3051175" y="3179763"/>
          <p14:tracePt t="48923" x="3100388" y="3157538"/>
          <p14:tracePt t="48939" x="3128963" y="3143250"/>
          <p14:tracePt t="48957" x="3171825" y="3143250"/>
          <p14:tracePt t="48972" x="3208338" y="3136900"/>
          <p14:tracePt t="48990" x="3222625" y="3128963"/>
          <p14:tracePt t="49006" x="3251200" y="3128963"/>
          <p14:tracePt t="49023" x="3279775" y="3108325"/>
          <p14:tracePt t="49040" x="3294063" y="3108325"/>
          <p14:tracePt t="49056" x="3314700" y="3100388"/>
          <p14:tracePt t="49073" x="3328988" y="3094038"/>
          <p14:tracePt t="49089" x="3365500" y="3086100"/>
          <p14:tracePt t="49106" x="3394075" y="3086100"/>
          <p14:tracePt t="49139" x="3414713" y="3071813"/>
          <p14:tracePt t="49140" x="3422650" y="3071813"/>
          <p14:tracePt t="49156" x="3436938" y="3071813"/>
          <p14:tracePt t="49173" x="3451225" y="3071813"/>
          <p14:tracePt t="49190" x="3471863" y="3071813"/>
          <p14:tracePt t="49205" x="3500438" y="3057525"/>
          <p14:tracePt t="49223" x="3543300" y="3051175"/>
          <p14:tracePt t="49239" x="3565525" y="3051175"/>
          <p14:tracePt t="49256" x="3571875" y="3051175"/>
          <p14:tracePt t="49273" x="3594100" y="3051175"/>
          <p14:tracePt t="49315" x="3600450" y="3051175"/>
          <p14:tracePt t="49323" x="3608388" y="3043238"/>
          <p14:tracePt t="49328" x="3614738" y="3043238"/>
          <p14:tracePt t="49338" x="3657600" y="3043238"/>
          <p14:tracePt t="49355" x="3700463" y="3043238"/>
          <p14:tracePt t="49373" x="3743325" y="3043238"/>
          <p14:tracePt t="49389" x="3779838" y="3043238"/>
          <p14:tracePt t="49406" x="3800475" y="3043238"/>
          <p14:tracePt t="49422" x="3814763" y="3043238"/>
          <p14:tracePt t="49439" x="3843338" y="3051175"/>
          <p14:tracePt t="49455" x="3857625" y="3065463"/>
          <p14:tracePt t="49471" x="3886200" y="3071813"/>
          <p14:tracePt t="49489" x="3943350" y="3094038"/>
          <p14:tracePt t="49505" x="3979863" y="3122613"/>
          <p14:tracePt t="49523" x="4014788" y="3151188"/>
          <p14:tracePt t="49539" x="4037013" y="3165475"/>
          <p14:tracePt t="49556" x="4057650" y="3171825"/>
          <p14:tracePt t="49572" x="4071938" y="3186113"/>
          <p14:tracePt t="49589" x="4079875" y="3194050"/>
          <p14:tracePt t="49605" x="4100513" y="3208338"/>
          <p14:tracePt t="49622" x="4114800" y="3222625"/>
          <p14:tracePt t="49639" x="4143375" y="3243263"/>
          <p14:tracePt t="49655" x="4151313" y="3257550"/>
          <p14:tracePt t="49673" x="4165600" y="3279775"/>
          <p14:tracePt t="49688" x="4165600" y="3308350"/>
          <p14:tracePt t="49705" x="4179888" y="3343275"/>
          <p14:tracePt t="49722" x="4179888" y="3357563"/>
          <p14:tracePt t="49739" x="4179888" y="3379788"/>
          <p14:tracePt t="49755" x="4179888" y="3422650"/>
          <p14:tracePt t="49772" x="4179888" y="3443288"/>
          <p14:tracePt t="49789" x="4179888" y="3479800"/>
          <p14:tracePt t="49805" x="4179888" y="3500438"/>
          <p14:tracePt t="49867" x="4171950" y="3514725"/>
          <p14:tracePt t="49875" x="4151313" y="3529013"/>
          <p14:tracePt t="49883" x="4137025" y="3536950"/>
          <p14:tracePt t="49888" x="4086225" y="3551238"/>
          <p14:tracePt t="49904" x="4057650" y="3565525"/>
          <p14:tracePt t="49921" x="4022725" y="3579813"/>
          <p14:tracePt t="49937" x="4014788" y="3579813"/>
          <p14:tracePt t="49955" x="3979863" y="3600450"/>
          <p14:tracePt t="49973" x="3957638" y="3608388"/>
          <p14:tracePt t="49988" x="3943350" y="3608388"/>
          <p14:tracePt t="50005" x="3937000" y="3614738"/>
          <p14:tracePt t="50022" x="3922713" y="3614738"/>
          <p14:tracePt t="50039" x="3865563" y="3636963"/>
          <p14:tracePt t="50055" x="3843338" y="3636963"/>
          <p14:tracePt t="50072" x="3808413" y="3643313"/>
          <p14:tracePt t="50088" x="3794125" y="3643313"/>
          <p14:tracePt t="50105" x="3757613" y="3651250"/>
          <p14:tracePt t="50122" x="3736975" y="3657600"/>
          <p14:tracePt t="50138" x="3729038" y="3657600"/>
          <p14:tracePt t="50155" x="3714750" y="3657600"/>
          <p14:tracePt t="50171" x="3700463" y="3657600"/>
          <p14:tracePt t="50188" x="3679825" y="3657600"/>
          <p14:tracePt t="50204" x="3651250" y="3657600"/>
          <p14:tracePt t="50221" x="3636963" y="3657600"/>
          <p14:tracePt t="50237" x="3614738" y="3657600"/>
          <p14:tracePt t="50254" x="3608388" y="3657600"/>
          <p14:tracePt t="50271" x="3600450" y="3657600"/>
          <p14:tracePt t="50287" x="3565525" y="3679825"/>
          <p14:tracePt t="50331" x="3557588" y="3679825"/>
          <p14:tracePt t="50339" x="3536950" y="3679825"/>
          <p14:tracePt t="50339" x="3529013" y="3679825"/>
          <p14:tracePt t="50354" x="3500438" y="3679825"/>
          <p14:tracePt t="50371" x="3494088" y="3679825"/>
          <p14:tracePt t="50387" x="3465513" y="3679825"/>
          <p14:tracePt t="50405" x="3457575" y="3679825"/>
          <p14:tracePt t="50421" x="3451225" y="3679825"/>
          <p14:tracePt t="50437" x="3429000" y="3679825"/>
          <p14:tracePt t="50454" x="3408363" y="3679825"/>
          <p14:tracePt t="50470" x="3379788" y="3679825"/>
          <p14:tracePt t="50487" x="3371850" y="3671888"/>
          <p14:tracePt t="50504" x="3343275" y="3665538"/>
          <p14:tracePt t="50520" x="3322638" y="3643313"/>
          <p14:tracePt t="50537" x="3314700" y="3636963"/>
          <p14:tracePt t="50571" x="3308350" y="3622675"/>
          <p14:tracePt t="50571" x="3271838" y="3586163"/>
          <p14:tracePt t="50587" x="3251200" y="3551238"/>
          <p14:tracePt t="50603" x="3236913" y="3536950"/>
          <p14:tracePt t="50620" x="3222625" y="3522663"/>
          <p14:tracePt t="50637" x="3208338" y="3508375"/>
          <p14:tracePt t="50684" x="3200400" y="3486150"/>
          <p14:tracePt t="50691" x="3179763" y="3471863"/>
          <p14:tracePt t="50699" x="3157538" y="3451225"/>
          <p14:tracePt t="50708" x="3151188" y="3429000"/>
          <p14:tracePt t="50720" x="3128963" y="3414713"/>
          <p14:tracePt t="50737" x="3122613" y="3400425"/>
          <p14:tracePt t="50753" x="3114675" y="3386138"/>
          <p14:tracePt t="50770" x="3108325" y="3365500"/>
          <p14:tracePt t="50787" x="3094038" y="3343275"/>
          <p14:tracePt t="50803" x="3094038" y="3328988"/>
          <p14:tracePt t="50820" x="3094038" y="3308350"/>
          <p14:tracePt t="50837" x="3094038" y="3271838"/>
          <p14:tracePt t="50854" x="3094038" y="3251200"/>
          <p14:tracePt t="50870" x="3094038" y="3236913"/>
          <p14:tracePt t="50887" x="3094038" y="3228975"/>
          <p14:tracePt t="50904" x="3094038" y="3214688"/>
          <p14:tracePt t="50920" x="3094038" y="3194050"/>
          <p14:tracePt t="50938" x="3100388" y="3186113"/>
          <p14:tracePt t="50954" x="3136900" y="3171825"/>
          <p14:tracePt t="50971" x="3143250" y="3165475"/>
          <p14:tracePt t="50987" x="3186113" y="3151188"/>
          <p14:tracePt t="51005" x="3214688" y="3143250"/>
          <p14:tracePt t="51020" x="3257550" y="3114675"/>
          <p14:tracePt t="51037" x="3294063" y="3108325"/>
          <p14:tracePt t="51053" x="3314700" y="3100388"/>
          <p14:tracePt t="51070" x="3328988" y="3100388"/>
          <p14:tracePt t="51086" x="3336925" y="3100388"/>
          <p14:tracePt t="51103" x="3371850" y="3079750"/>
          <p14:tracePt t="51120" x="3386138" y="3071813"/>
          <p14:tracePt t="51136" x="3414713" y="3071813"/>
          <p14:tracePt t="51154" x="3451225" y="3071813"/>
          <p14:tracePt t="51169" x="3465513" y="3065463"/>
          <p14:tracePt t="51211" x="3479800" y="3065463"/>
          <p14:tracePt t="51219" x="3486150" y="3065463"/>
          <p14:tracePt t="51225" x="3494088" y="3065463"/>
          <p14:tracePt t="51235" x="3500438" y="3065463"/>
          <p14:tracePt t="51253" x="3522663" y="3065463"/>
          <p14:tracePt t="51270" x="3543300" y="3065463"/>
          <p14:tracePt t="51286" x="3579813" y="3065463"/>
          <p14:tracePt t="51303" x="3636963" y="3065463"/>
          <p14:tracePt t="51319" x="3714750" y="3065463"/>
          <p14:tracePt t="51336" x="3814763" y="3065463"/>
          <p14:tracePt t="51353" x="3865563" y="3065463"/>
          <p14:tracePt t="51370" x="3908425" y="3065463"/>
          <p14:tracePt t="51386" x="3937000" y="3065463"/>
          <p14:tracePt t="51402" x="3957638" y="3065463"/>
          <p14:tracePt t="51452" x="3971925" y="3065463"/>
          <p14:tracePt t="51459" x="3979863" y="3065463"/>
          <p14:tracePt t="51467" x="3994150" y="3065463"/>
          <p14:tracePt t="51475" x="4057650" y="3065463"/>
          <p14:tracePt t="51486" x="4086225" y="3065463"/>
          <p14:tracePt t="51503" x="4114800" y="3065463"/>
          <p14:tracePt t="51519" x="4122738" y="3065463"/>
          <p14:tracePt t="51563" x="4129088" y="3065463"/>
          <p14:tracePt t="51572" x="4151313" y="3086100"/>
          <p14:tracePt t="51579" x="4165600" y="3094038"/>
          <p14:tracePt t="51587" x="4200525" y="3108325"/>
          <p14:tracePt t="51603" x="4214813" y="3122613"/>
          <p14:tracePt t="51619" x="4222750" y="3136900"/>
          <p14:tracePt t="51636" x="4229100" y="3136900"/>
          <p14:tracePt t="51675" x="4243388" y="3157538"/>
          <p14:tracePt t="51683" x="4271963" y="3186113"/>
          <p14:tracePt t="51699" x="4279900" y="3214688"/>
          <p14:tracePt t="51706" x="4294188" y="3243263"/>
          <p14:tracePt t="51718" x="4294188" y="3279775"/>
          <p14:tracePt t="51735" x="4314825" y="3314700"/>
          <p14:tracePt t="51753" x="4314825" y="3328988"/>
          <p14:tracePt t="51768" x="4314825" y="3343275"/>
          <p14:tracePt t="51786" x="4314825" y="3365500"/>
          <p14:tracePt t="51802" x="4314825" y="3379788"/>
          <p14:tracePt t="51802" x="4329113" y="3394075"/>
          <p14:tracePt t="51820" x="4329113" y="3422650"/>
          <p14:tracePt t="51835" x="4329113" y="3451225"/>
          <p14:tracePt t="51852" x="4329113" y="3457575"/>
          <p14:tracePt t="51868" x="4329113" y="3471863"/>
          <p14:tracePt t="51886" x="4329113" y="3479800"/>
          <p14:tracePt t="51902" x="4329113" y="3494088"/>
          <p14:tracePt t="51919" x="4329113" y="3522663"/>
          <p14:tracePt t="51936" x="4329113" y="3529013"/>
          <p14:tracePt t="51951" x="4329113" y="3551238"/>
          <p14:tracePt t="51969" x="4329113" y="3565525"/>
          <p14:tracePt t="51985" x="4329113" y="3571875"/>
          <p14:tracePt t="52002" x="4308475" y="3608388"/>
          <p14:tracePt t="52018" x="4300538" y="3636963"/>
          <p14:tracePt t="52035" x="4300538" y="3643313"/>
          <p14:tracePt t="52052" x="4286250" y="3671888"/>
          <p14:tracePt t="52068" x="4279900" y="3679825"/>
          <p14:tracePt t="52085" x="4265613" y="3694113"/>
          <p14:tracePt t="52101" x="4237038" y="3714750"/>
          <p14:tracePt t="52118" x="4229100" y="3722688"/>
          <p14:tracePt t="52135" x="4208463" y="3736975"/>
          <p14:tracePt t="52152" x="4179888" y="3757613"/>
          <p14:tracePt t="52168" x="4143375" y="3771900"/>
          <p14:tracePt t="52185" x="4100513" y="3786188"/>
          <p14:tracePt t="52201" x="4029075" y="3814763"/>
          <p14:tracePt t="52218" x="3979863" y="3829050"/>
          <p14:tracePt t="52235" x="3965575" y="3829050"/>
          <p14:tracePt t="52252" x="3929063" y="3851275"/>
          <p14:tracePt t="52269" x="3908425" y="3851275"/>
          <p14:tracePt t="52285" x="3851275" y="3865563"/>
          <p14:tracePt t="52302" x="3794125" y="3865563"/>
          <p14:tracePt t="52318" x="3714750" y="3900488"/>
          <p14:tracePt t="52335" x="3657600" y="3908425"/>
          <p14:tracePt t="52351" x="3614738" y="3914775"/>
          <p14:tracePt t="52368" x="3600450" y="3922713"/>
          <p14:tracePt t="52385" x="3579813" y="3922713"/>
          <p14:tracePt t="52401" x="3571875" y="3922713"/>
          <p14:tracePt t="52417" x="3536950" y="3922713"/>
          <p14:tracePt t="52434" x="3486150" y="3922713"/>
          <p14:tracePt t="52451" x="3457575" y="3922713"/>
          <p14:tracePt t="52468" x="3429000" y="3922713"/>
          <p14:tracePt t="52485" x="3386138" y="3894138"/>
          <p14:tracePt t="52501" x="3357563" y="3879850"/>
          <p14:tracePt t="52517" x="3308350" y="3851275"/>
          <p14:tracePt t="52534" x="3271838" y="3836988"/>
          <p14:tracePt t="52550" x="3236913" y="3808413"/>
          <p14:tracePt t="52568" x="3200400" y="3794125"/>
          <p14:tracePt t="52585" x="3179763" y="3765550"/>
          <p14:tracePt t="52602" x="3122613" y="3729038"/>
          <p14:tracePt t="52618" x="3071813" y="3657600"/>
          <p14:tracePt t="52635" x="3036888" y="3622675"/>
          <p14:tracePt t="52651" x="3000375" y="3579813"/>
          <p14:tracePt t="52699" x="2986088" y="3551238"/>
          <p14:tracePt t="52706" x="2986088" y="3529013"/>
          <p14:tracePt t="52708" x="2986088" y="3508375"/>
          <p14:tracePt t="52717" x="2971800" y="3479800"/>
          <p14:tracePt t="52733" x="2965450" y="3457575"/>
          <p14:tracePt t="52752" x="2951163" y="3422650"/>
          <p14:tracePt t="52767" x="2951163" y="3408363"/>
          <p14:tracePt t="52784" x="2943225" y="3386138"/>
          <p14:tracePt t="52801" x="2943225" y="3365500"/>
          <p14:tracePt t="52818" x="2943225" y="3343275"/>
          <p14:tracePt t="52834" x="2943225" y="3328988"/>
          <p14:tracePt t="52851" x="2943225" y="3286125"/>
          <p14:tracePt t="52868" x="2943225" y="3257550"/>
          <p14:tracePt t="52884" x="2943225" y="3251200"/>
          <p14:tracePt t="52901" x="2957513" y="3200400"/>
          <p14:tracePt t="52917" x="2986088" y="3179763"/>
          <p14:tracePt t="52935" x="3022600" y="3151188"/>
          <p14:tracePt t="52950" x="3065463" y="3122613"/>
          <p14:tracePt t="52967" x="3100388" y="3108325"/>
          <p14:tracePt t="52984" x="3122613" y="3108325"/>
          <p14:tracePt t="53001" x="3171825" y="3086100"/>
          <p14:tracePt t="53017" x="3214688" y="3086100"/>
          <p14:tracePt t="53034" x="3279775" y="3071813"/>
          <p14:tracePt t="53050" x="3357563" y="3057525"/>
          <p14:tracePt t="53066" x="3479800" y="3028950"/>
          <p14:tracePt t="53084" x="3536950" y="3028950"/>
          <p14:tracePt t="53100" x="3614738" y="3014663"/>
          <p14:tracePt t="53117" x="3657600" y="3014663"/>
          <p14:tracePt t="53133" x="3694113" y="3014663"/>
          <p14:tracePt t="53150" x="3736975" y="3014663"/>
          <p14:tracePt t="53167" x="3751263" y="3008313"/>
          <p14:tracePt t="53184" x="3794125" y="3008313"/>
          <p14:tracePt t="53201" x="3822700" y="3008313"/>
          <p14:tracePt t="53217" x="3865563" y="2994025"/>
          <p14:tracePt t="53234" x="3900488" y="2994025"/>
          <p14:tracePt t="53250" x="3937000" y="2994025"/>
          <p14:tracePt t="53268" x="3943350" y="2994025"/>
          <p14:tracePt t="53283" x="3957638" y="2994025"/>
          <p14:tracePt t="53300" x="3986213" y="2994025"/>
          <p14:tracePt t="53316" x="4000500" y="2994025"/>
          <p14:tracePt t="53333" x="4022725" y="3000375"/>
          <p14:tracePt t="53350" x="4071938" y="3028950"/>
          <p14:tracePt t="53366" x="4079875" y="3036888"/>
          <p14:tracePt t="53383" x="4108450" y="3051175"/>
          <p14:tracePt t="53399" x="4129088" y="3065463"/>
          <p14:tracePt t="53416" x="4151313" y="3086100"/>
          <p14:tracePt t="53433" x="4171950" y="3114675"/>
          <p14:tracePt t="53450" x="4179888" y="3122613"/>
          <p14:tracePt t="53466" x="4208463" y="3157538"/>
          <p14:tracePt t="53483" x="4208463" y="3171825"/>
          <p14:tracePt t="53500" x="4214813" y="3200400"/>
          <p14:tracePt t="53517" x="4222750" y="3236913"/>
          <p14:tracePt t="53533" x="4222750" y="3279775"/>
          <p14:tracePt t="53549" x="4243388" y="3322638"/>
          <p14:tracePt t="53566" x="4271963" y="3379788"/>
          <p14:tracePt t="53583" x="4294188" y="3400425"/>
          <p14:tracePt t="53599" x="4300538" y="3414713"/>
          <p14:tracePt t="53615" x="4314825" y="3451225"/>
          <p14:tracePt t="53634" x="4322763" y="3471863"/>
          <p14:tracePt t="53650" x="4329113" y="3479800"/>
          <p14:tracePt t="53666" x="4343400" y="3514725"/>
          <p14:tracePt t="53684" x="4343400" y="3536950"/>
          <p14:tracePt t="53699" x="4343400" y="3551238"/>
          <p14:tracePt t="53717" x="4343400" y="3565525"/>
          <p14:tracePt t="53733" x="4343400" y="3571875"/>
          <p14:tracePt t="53771" x="4343400" y="3594100"/>
          <p14:tracePt t="53779" x="4343400" y="3629025"/>
          <p14:tracePt t="53786" x="4343400" y="3651250"/>
          <p14:tracePt t="53799" x="4337050" y="3679825"/>
          <p14:tracePt t="53816" x="4308475" y="3700463"/>
          <p14:tracePt t="53832" x="4286250" y="3714750"/>
          <p14:tracePt t="53849" x="4243388" y="3743325"/>
          <p14:tracePt t="53866" x="4214813" y="3751263"/>
          <p14:tracePt t="53882" x="4151313" y="3779838"/>
          <p14:tracePt t="53900" x="4094163" y="3800475"/>
          <p14:tracePt t="53916" x="4014788" y="3822700"/>
          <p14:tracePt t="53933" x="3937000" y="3836988"/>
          <p14:tracePt t="53948" x="3900488" y="3836988"/>
          <p14:tracePt t="53965" x="3857625" y="3836988"/>
          <p14:tracePt t="53982" x="3794125" y="3857625"/>
          <p14:tracePt t="53999" x="3765550" y="3865563"/>
          <p14:tracePt t="54015" x="3751263" y="3865563"/>
          <p14:tracePt t="54032" x="3743325" y="3865563"/>
          <p14:tracePt t="54049" x="3729038" y="3865563"/>
          <p14:tracePt t="54066" x="3708400" y="3865563"/>
          <p14:tracePt t="54082" x="3671888" y="3865563"/>
          <p14:tracePt t="54099" x="3657600" y="3865563"/>
          <p14:tracePt t="54163" x="3651250" y="3865563"/>
          <p14:tracePt t="54179" x="3636963" y="3865563"/>
          <p14:tracePt t="54188" x="3629025" y="3865563"/>
          <p14:tracePt t="54190" x="3622675" y="3865563"/>
          <p14:tracePt t="54198" x="3600450" y="3865563"/>
          <p14:tracePt t="54215" x="3586163" y="3851275"/>
          <p14:tracePt t="54232" x="3571875" y="3843338"/>
          <p14:tracePt t="54275" x="3557588" y="3836988"/>
          <p14:tracePt t="54283" x="3543300" y="3829050"/>
          <p14:tracePt t="54315" x="3536950" y="3822700"/>
          <p14:tracePt t="54323" x="3529013" y="3814763"/>
          <p14:tracePt t="54331" x="3522663" y="3808413"/>
          <p14:tracePt t="54338" x="3514725" y="3800475"/>
          <p14:tracePt t="54348" x="3486150" y="3779838"/>
          <p14:tracePt t="54365" x="3465513" y="3757613"/>
          <p14:tracePt t="54382" x="3422650" y="3722688"/>
          <p14:tracePt t="54398" x="3394075" y="3700463"/>
          <p14:tracePt t="54415" x="3371850" y="3679825"/>
          <p14:tracePt t="54431" x="3343275" y="3665538"/>
          <p14:tracePt t="54448" x="3322638" y="3636963"/>
          <p14:tracePt t="54465" x="3308350" y="3614738"/>
          <p14:tracePt t="54481" x="3286125" y="3557588"/>
          <p14:tracePt t="54500" x="3279775" y="3543300"/>
          <p14:tracePt t="54514" x="3279775" y="3471863"/>
          <p14:tracePt t="54533" x="3279775" y="3429000"/>
          <p14:tracePt t="54548" x="3279775" y="3400425"/>
          <p14:tracePt t="54565" x="3279775" y="3365500"/>
          <p14:tracePt t="54581" x="3294063" y="3351213"/>
          <p14:tracePt t="54599" x="3300413" y="3336925"/>
          <p14:tracePt t="54614" x="3328988" y="3308350"/>
          <p14:tracePt t="54631" x="3343275" y="3294063"/>
          <p14:tracePt t="54648" x="3357563" y="3279775"/>
          <p14:tracePt t="54664" x="3379788" y="3279775"/>
          <p14:tracePt t="54682" x="3414713" y="3265488"/>
          <p14:tracePt t="54698" x="3436938" y="3265488"/>
          <p14:tracePt t="54715" x="3500438" y="3251200"/>
          <p14:tracePt t="54731" x="3543300" y="3243263"/>
          <p14:tracePt t="54748" x="3586163" y="3243263"/>
          <p14:tracePt t="54764" x="3622675" y="3243263"/>
          <p14:tracePt t="54782" x="3636963" y="3236913"/>
          <p14:tracePt t="54798" x="3657600" y="3236913"/>
          <p14:tracePt t="54815" x="3671888" y="3236913"/>
          <p14:tracePt t="54831" x="3694113" y="3236913"/>
          <p14:tracePt t="54847" x="3700463" y="3236913"/>
          <p14:tracePt t="54864" x="3708400" y="3236913"/>
          <p14:tracePt t="54880" x="3729038" y="3236913"/>
          <p14:tracePt t="54924" x="3736975" y="3236913"/>
          <p14:tracePt t="54931" x="3751263" y="3236913"/>
          <p14:tracePt t="54933" x="3765550" y="3236913"/>
          <p14:tracePt t="54948" x="3771900" y="3236913"/>
          <p14:tracePt t="54964" x="3808413" y="3236913"/>
          <p14:tracePt t="54981" x="3829050" y="3243263"/>
          <p14:tracePt t="54998" x="3865563" y="3265488"/>
          <p14:tracePt t="55014" x="3900488" y="3279775"/>
          <p14:tracePt t="55030" x="3922713" y="3308350"/>
          <p14:tracePt t="55048" x="3937000" y="3322638"/>
          <p14:tracePt t="55064" x="3957638" y="3343275"/>
          <p14:tracePt t="55081" x="3979863" y="3400425"/>
          <p14:tracePt t="55097" x="3979863" y="3443288"/>
          <p14:tracePt t="55114" x="3979863" y="3508375"/>
          <p14:tracePt t="55114" x="3979863" y="3514725"/>
          <p14:tracePt t="55132" x="3971925" y="3551238"/>
          <p14:tracePt t="55148" x="3965575" y="3571875"/>
          <p14:tracePt t="55165" x="3943350" y="3608388"/>
          <p14:tracePt t="55180" x="3937000" y="3636963"/>
          <p14:tracePt t="55198" x="3937000" y="3657600"/>
          <p14:tracePt t="55214" x="3937000" y="3679825"/>
          <p14:tracePt t="55231" x="3937000" y="3686175"/>
          <p14:tracePt t="55247" x="3929063" y="3694113"/>
          <p14:tracePt t="55299" x="3922713" y="3700463"/>
          <p14:tracePt t="55308" x="3914775" y="3714750"/>
          <p14:tracePt t="55319" x="3908425" y="3714750"/>
          <p14:tracePt t="55323" x="3900488" y="3714750"/>
          <p14:tracePt t="55387" x="3871913" y="3714750"/>
          <p14:tracePt t="55395" x="3865563" y="3714750"/>
          <p14:tracePt t="55403" x="3836988" y="3714750"/>
          <p14:tracePt t="55414" x="3829050" y="3708400"/>
          <p14:tracePt t="55430" x="3822700" y="3686175"/>
          <p14:tracePt t="55446" x="3822700" y="3679825"/>
          <p14:tracePt t="55463" x="3814763" y="3665538"/>
          <p14:tracePt t="55480" x="3814763" y="3651250"/>
          <p14:tracePt t="57332" x="3814763" y="3643313"/>
          <p14:tracePt t="59500" x="3814763" y="3636963"/>
          <p14:tracePt t="59803" x="3814763" y="3614738"/>
          <p14:tracePt t="59811" x="3814763" y="3608388"/>
          <p14:tracePt t="61858" x="3814763" y="3594100"/>
          <p14:tracePt t="61866" x="3814763" y="3579813"/>
          <p14:tracePt t="61869" x="3814763" y="3571875"/>
          <p14:tracePt t="61874" x="3814763" y="3557588"/>
          <p14:tracePt t="61887" x="3814763" y="3522663"/>
          <p14:tracePt t="61903" x="3814763" y="3479800"/>
          <p14:tracePt t="61921" x="3800475" y="3443288"/>
          <p14:tracePt t="61936" x="3779838" y="3422650"/>
          <p14:tracePt t="61936" x="3771900" y="3414713"/>
          <p14:tracePt t="61955" x="3765550" y="3400425"/>
          <p14:tracePt t="61969" x="3751263" y="3379788"/>
          <p14:tracePt t="61987" x="3722688" y="3365500"/>
          <p14:tracePt t="62003" x="3700463" y="3357563"/>
          <p14:tracePt t="62020" x="3665538" y="3343275"/>
          <p14:tracePt t="62036" x="3636963" y="3322638"/>
          <p14:tracePt t="62053" x="3622675" y="3322638"/>
          <p14:tracePt t="62069" x="3594100" y="3308350"/>
          <p14:tracePt t="62086" x="3565525" y="3308350"/>
          <p14:tracePt t="62103" x="3536950" y="3300413"/>
          <p14:tracePt t="62119" x="3494088" y="3286125"/>
          <p14:tracePt t="62136" x="3479800" y="3279775"/>
          <p14:tracePt t="62152" x="3451225" y="3271838"/>
          <p14:tracePt t="62169" x="3371850" y="3257550"/>
          <p14:tracePt t="62186" x="3351213" y="3257550"/>
          <p14:tracePt t="62204" x="3271838" y="3236913"/>
          <p14:tracePt t="62219" x="3214688" y="3214688"/>
          <p14:tracePt t="62236" x="3157538" y="3208338"/>
          <p14:tracePt t="62253" x="3108325" y="3179763"/>
          <p14:tracePt t="62269" x="3014663" y="3165475"/>
          <p14:tracePt t="62286" x="2957513" y="3136900"/>
          <p14:tracePt t="62303" x="2894013" y="3136900"/>
          <p14:tracePt t="62320" x="2836863" y="3128963"/>
          <p14:tracePt t="62336" x="2794000" y="3122613"/>
          <p14:tracePt t="62353" x="2728913" y="3114675"/>
          <p14:tracePt t="62369" x="2657475" y="3114675"/>
          <p14:tracePt t="62386" x="2622550" y="3094038"/>
          <p14:tracePt t="62402" x="2579688" y="3094038"/>
          <p14:tracePt t="62419" x="2551113" y="3086100"/>
          <p14:tracePt t="62435" x="2528888" y="3086100"/>
          <p14:tracePt t="62452" x="2493963" y="3086100"/>
          <p14:tracePt t="62470" x="2471738" y="3086100"/>
          <p14:tracePt t="62486" x="2428875" y="3086100"/>
          <p14:tracePt t="62503" x="2386013" y="3086100"/>
          <p14:tracePt t="62519" x="2343150" y="3086100"/>
          <p14:tracePt t="62536" x="2293938" y="3086100"/>
          <p14:tracePt t="62552" x="2228850" y="3086100"/>
          <p14:tracePt t="62569" x="2185988" y="3086100"/>
          <p14:tracePt t="62569" x="2171700" y="3100388"/>
          <p14:tracePt t="62587" x="2114550" y="3114675"/>
          <p14:tracePt t="62602" x="2071688" y="3136900"/>
          <p14:tracePt t="62619" x="2014538" y="3151188"/>
          <p14:tracePt t="62635" x="1943100" y="3165475"/>
          <p14:tracePt t="62652" x="1871663" y="3194050"/>
          <p14:tracePt t="62669" x="1808163" y="3214688"/>
          <p14:tracePt t="62686" x="1765300" y="3228975"/>
          <p14:tracePt t="62702" x="1714500" y="3243263"/>
          <p14:tracePt t="62718" x="1708150" y="3251200"/>
          <p14:tracePt t="62736" x="1700213" y="3251200"/>
          <p14:tracePt t="62752" x="1657350" y="3279775"/>
          <p14:tracePt t="62769" x="1636713" y="3286125"/>
          <p14:tracePt t="62785" x="1614488" y="3300413"/>
          <p14:tracePt t="62785" x="1600200" y="3314700"/>
          <p14:tracePt t="62802" x="1585913" y="3328988"/>
          <p14:tracePt t="62850" x="1565275" y="3343275"/>
          <p14:tracePt t="63810" x="1550988" y="3343275"/>
          <p14:tracePt t="63818" x="1536700" y="3357563"/>
          <p14:tracePt t="63826" x="1522413" y="3365500"/>
          <p14:tracePt t="63834" x="1493838" y="3394075"/>
          <p14:tracePt t="63850" x="1479550" y="3414713"/>
          <p14:tracePt t="63866" x="1465263" y="3422650"/>
          <p14:tracePt t="63884" x="1450975" y="3436938"/>
          <p14:tracePt t="63900" x="1443038" y="3443288"/>
          <p14:tracePt t="63917" x="1428750" y="3457575"/>
          <p14:tracePt t="63934" x="1408113" y="3471863"/>
          <p14:tracePt t="63951" x="1400175" y="3479800"/>
          <p14:tracePt t="63966" x="1385888" y="3508375"/>
          <p14:tracePt t="63984" x="1385888" y="3522663"/>
          <p14:tracePt t="64000" x="1385888" y="3551238"/>
          <p14:tracePt t="64017" x="1385888" y="3565525"/>
          <p14:tracePt t="64017" x="1385888" y="3579813"/>
          <p14:tracePt t="64035" x="1385888" y="3608388"/>
          <p14:tracePt t="64051" x="1414463" y="3651250"/>
          <p14:tracePt t="64067" x="1450975" y="3694113"/>
          <p14:tracePt t="64083" x="1500188" y="3736975"/>
          <p14:tracePt t="64101" x="1565275" y="3765550"/>
          <p14:tracePt t="64116" x="1614488" y="3794125"/>
          <p14:tracePt t="64134" x="1657350" y="3808413"/>
          <p14:tracePt t="64150" x="1679575" y="3814763"/>
          <p14:tracePt t="64167" x="1714500" y="3836988"/>
          <p14:tracePt t="64184" x="1785938" y="3843338"/>
          <p14:tracePt t="64199" x="1851025" y="3843338"/>
          <p14:tracePt t="64216" x="1943100" y="3865563"/>
          <p14:tracePt t="64233" x="2136775" y="3865563"/>
          <p14:tracePt t="64250" x="2257425" y="3865563"/>
          <p14:tracePt t="64266" x="2336800" y="3865563"/>
          <p14:tracePt t="64283" x="2393950" y="3843338"/>
          <p14:tracePt t="64299" x="2443163" y="3829050"/>
          <p14:tracePt t="64316" x="2486025" y="3808413"/>
          <p14:tracePt t="64333" x="2528888" y="3751263"/>
          <p14:tracePt t="64349" x="2579688" y="3694113"/>
          <p14:tracePt t="64367" x="2636838" y="3622675"/>
          <p14:tracePt t="64382" x="2665413" y="3522663"/>
          <p14:tracePt t="64400" x="2686050" y="3457575"/>
          <p14:tracePt t="64416" x="2714625" y="3386138"/>
          <p14:tracePt t="64434" x="2714625" y="3343275"/>
          <p14:tracePt t="64450" x="2700338" y="3271838"/>
          <p14:tracePt t="64467" x="2665413" y="3236913"/>
          <p14:tracePt t="64482" x="2551113" y="3179763"/>
          <p14:tracePt t="64499" x="2486025" y="3157538"/>
          <p14:tracePt t="64517" x="2386013" y="3114675"/>
          <p14:tracePt t="64532" x="2271713" y="3100388"/>
          <p14:tracePt t="64550" x="2114550" y="3100388"/>
          <p14:tracePt t="64565" x="1979613" y="3100388"/>
          <p14:tracePt t="64583" x="1871663" y="3100388"/>
          <p14:tracePt t="64599" x="1779588" y="3100388"/>
          <p14:tracePt t="64616" x="1685925" y="3143250"/>
          <p14:tracePt t="64632" x="1608138" y="3179763"/>
          <p14:tracePt t="64650" x="1550988" y="3271838"/>
          <p14:tracePt t="64666" x="1514475" y="3328988"/>
          <p14:tracePt t="64682" x="1514475" y="3394075"/>
          <p14:tracePt t="64699" x="1514475" y="3436938"/>
          <p14:tracePt t="64716" x="1585913" y="3514725"/>
          <p14:tracePt t="64733" x="1722438" y="3571875"/>
          <p14:tracePt t="64750" x="1836738" y="3622675"/>
          <p14:tracePt t="64766" x="1985963" y="3671888"/>
          <p14:tracePt t="64782" x="2128838" y="3679825"/>
          <p14:tracePt t="64799" x="2271713" y="3708400"/>
          <p14:tracePt t="64816" x="2443163" y="3708400"/>
          <p14:tracePt t="64832" x="2636838" y="3708400"/>
          <p14:tracePt t="64849" x="2857500" y="3686175"/>
          <p14:tracePt t="64866" x="3114675" y="3608388"/>
          <p14:tracePt t="64883" x="3214688" y="3565525"/>
          <p14:tracePt t="64899" x="3300413" y="3536950"/>
          <p14:tracePt t="64916" x="3343275" y="3514725"/>
          <p14:tracePt t="64931" x="3379788" y="3508375"/>
          <p14:tracePt t="64948" x="3400425" y="3486150"/>
          <p14:tracePt t="64965" x="3443288" y="3471863"/>
          <p14:tracePt t="64982" x="3522663" y="3436938"/>
          <p14:tracePt t="65000" x="3614738" y="3408363"/>
          <p14:tracePt t="65015" x="3679825" y="3379788"/>
          <p14:tracePt t="65033" x="3736975" y="3357563"/>
          <p14:tracePt t="65048" x="3786188" y="3336925"/>
          <p14:tracePt t="65065" x="3800475" y="3328988"/>
          <p14:tracePt t="65082" x="3865563" y="3314700"/>
          <p14:tracePt t="65099" x="3894138" y="3308350"/>
          <p14:tracePt t="65115" x="3908425" y="3300413"/>
          <p14:tracePt t="65132" x="3922713" y="3294063"/>
          <p14:tracePt t="65149" x="3951288" y="3294063"/>
          <p14:tracePt t="65165" x="3994150" y="3294063"/>
          <p14:tracePt t="65182" x="4037013" y="3294063"/>
          <p14:tracePt t="65198" x="4065588" y="3294063"/>
          <p14:tracePt t="65215" x="4079875" y="3294063"/>
          <p14:tracePt t="65274" x="4100513" y="3294063"/>
          <p14:tracePt t="65282" x="4114800" y="3328988"/>
          <p14:tracePt t="65290" x="4114800" y="3357563"/>
          <p14:tracePt t="65298" x="4114800" y="3386138"/>
          <p14:tracePt t="65306" x="4114800" y="3436938"/>
          <p14:tracePt t="65320" x="4114800" y="3486150"/>
          <p14:tracePt t="65331" x="4079875" y="3536950"/>
          <p14:tracePt t="65348" x="4037013" y="3579813"/>
          <p14:tracePt t="65365" x="4008438" y="3594100"/>
          <p14:tracePt t="65381" x="3971925" y="3614738"/>
          <p14:tracePt t="65398" x="3957638" y="3614738"/>
          <p14:tracePt t="65414" x="3943350" y="3614738"/>
          <p14:tracePt t="65431" x="3922713" y="3622675"/>
          <p14:tracePt t="65448" x="3900488" y="3622675"/>
          <p14:tracePt t="65464" x="3851275" y="3622675"/>
          <p14:tracePt t="65464" x="3814763" y="3622675"/>
          <p14:tracePt t="65483" x="3771900" y="3622675"/>
          <p14:tracePt t="65499" x="3686175" y="3586163"/>
          <p14:tracePt t="65514" x="3608388" y="3543300"/>
          <p14:tracePt t="65532" x="3514725" y="3514725"/>
          <p14:tracePt t="65548" x="3451225" y="3471863"/>
          <p14:tracePt t="65564" x="3400425" y="3436938"/>
          <p14:tracePt t="65581" x="3365500" y="3400425"/>
          <p14:tracePt t="65598" x="3357563" y="3365500"/>
          <p14:tracePt t="65614" x="3343275" y="3328988"/>
          <p14:tracePt t="65631" x="3343275" y="3300413"/>
          <p14:tracePt t="65647" x="3343275" y="3257550"/>
          <p14:tracePt t="65665" x="3351213" y="3200400"/>
          <p14:tracePt t="65681" x="3422650" y="3143250"/>
          <p14:tracePt t="65698" x="3494088" y="3122613"/>
          <p14:tracePt t="65714" x="3551238" y="3094038"/>
          <p14:tracePt t="65731" x="3594100" y="3094038"/>
          <p14:tracePt t="65748" x="3636963" y="3094038"/>
          <p14:tracePt t="65764" x="3694113" y="3094038"/>
          <p14:tracePt t="65781" x="3757613" y="3094038"/>
          <p14:tracePt t="65797" x="3779838" y="3108325"/>
          <p14:tracePt t="65815" x="3794125" y="3122613"/>
          <p14:tracePt t="65830" x="3800475" y="3143250"/>
          <p14:tracePt t="65848" x="3808413" y="3208338"/>
          <p14:tracePt t="65863" x="3829050" y="3279775"/>
          <p14:tracePt t="65881" x="3829050" y="3322638"/>
          <p14:tracePt t="65898" x="3829050" y="3371850"/>
          <p14:tracePt t="65915" x="3829050" y="3379788"/>
          <p14:tracePt t="65954" x="3829050" y="3394075"/>
          <p14:tracePt t="65962" x="3814763" y="3408363"/>
          <p14:tracePt t="65978" x="3786188" y="3422650"/>
          <p14:tracePt t="65986" x="3736975" y="3436938"/>
          <p14:tracePt t="65998" x="3679825" y="3443288"/>
          <p14:tracePt t="66014" x="3600450" y="3443288"/>
          <p14:tracePt t="66031" x="3543300" y="3443288"/>
          <p14:tracePt t="66048" x="3536950" y="3443288"/>
          <p14:tracePt t="66098" x="3522663" y="3443288"/>
          <p14:tracePt t="66115" x="3514725" y="3443288"/>
          <p14:tracePt t="66154" x="3514725" y="3436938"/>
          <p14:tracePt t="66162" x="3514725" y="3429000"/>
          <p14:tracePt t="66338" x="3500438" y="3429000"/>
          <p14:tracePt t="66346" x="3465513" y="3451225"/>
          <p14:tracePt t="66370" x="3451225" y="3457575"/>
          <p14:tracePt t="66378" x="3443288" y="3457575"/>
          <p14:tracePt t="66386" x="3429000" y="3465513"/>
          <p14:tracePt t="66397" x="3422650" y="3465513"/>
          <p14:tracePt t="66414" x="3400425" y="3465513"/>
          <p14:tracePt t="66429" x="3379788" y="3471863"/>
          <p14:tracePt t="66446" x="3357563" y="3471863"/>
          <p14:tracePt t="66463" x="3343275" y="3486150"/>
          <p14:tracePt t="66480" x="3314700" y="3486150"/>
          <p14:tracePt t="66497" x="3300413" y="3500438"/>
          <p14:tracePt t="66513" x="3286125" y="3500438"/>
          <p14:tracePt t="66529" x="3271838" y="3500438"/>
          <p14:tracePt t="66547" x="3243263" y="3500438"/>
          <p14:tracePt t="66563" x="3222625" y="3500438"/>
          <p14:tracePt t="66580" x="3179763" y="3500438"/>
          <p14:tracePt t="66596" x="3136900" y="3500438"/>
          <p14:tracePt t="66613" x="3094038" y="3500438"/>
          <p14:tracePt t="66630" x="3036888" y="3500438"/>
          <p14:tracePt t="66646" x="2971800" y="3500438"/>
          <p14:tracePt t="66663" x="2914650" y="3508375"/>
          <p14:tracePt t="66680" x="2900363" y="3514725"/>
          <p14:tracePt t="66696" x="2894013" y="3514725"/>
          <p14:tracePt t="66730" x="2886075" y="3514725"/>
          <p14:tracePt t="66731" x="2865438" y="3514725"/>
          <p14:tracePt t="66747" x="2836863" y="3514725"/>
          <p14:tracePt t="66763" x="2794000" y="3514725"/>
          <p14:tracePt t="66780" x="2765425" y="3514725"/>
          <p14:tracePt t="66796" x="2728913" y="3514725"/>
          <p14:tracePt t="66813" x="2714625" y="3514725"/>
          <p14:tracePt t="66829" x="2693988" y="3514725"/>
          <p14:tracePt t="66846" x="2671763" y="3514725"/>
          <p14:tracePt t="66862" x="2651125" y="3514725"/>
          <p14:tracePt t="66880" x="2643188" y="3514725"/>
          <p14:tracePt t="66930" x="2636838" y="3514725"/>
          <p14:tracePt t="66987" x="2614613" y="3514725"/>
          <p14:tracePt t="67043" x="2608263" y="3514725"/>
          <p14:tracePt t="67051" x="2600325" y="3514725"/>
          <p14:tracePt t="67067" x="2593975" y="3514725"/>
          <p14:tracePt t="67068" x="2579688" y="3514725"/>
          <p14:tracePt t="67080" x="2536825" y="3514725"/>
          <p14:tracePt t="67097" x="2493963" y="3514725"/>
          <p14:tracePt t="67113" x="2436813" y="3514725"/>
          <p14:tracePt t="67129" x="2379663" y="3514725"/>
          <p14:tracePt t="67146" x="2286000" y="3514725"/>
          <p14:tracePt t="67164" x="2243138" y="3514725"/>
          <p14:tracePt t="67180" x="2200275" y="3514725"/>
          <p14:tracePt t="67197" x="2157413" y="3514725"/>
          <p14:tracePt t="67214" x="2114550" y="3514725"/>
          <p14:tracePt t="67229" x="2071688" y="3514725"/>
          <p14:tracePt t="67246" x="2036763" y="3514725"/>
          <p14:tracePt t="67263" x="1993900" y="3514725"/>
          <p14:tracePt t="67280" x="1965325" y="3514725"/>
          <p14:tracePt t="67297" x="1943100" y="3514725"/>
          <p14:tracePt t="67313" x="1900238" y="3514725"/>
          <p14:tracePt t="67330" x="1828800" y="3514725"/>
          <p14:tracePt t="67346" x="1736725" y="3514725"/>
          <p14:tracePt t="67364" x="1693863" y="3514725"/>
          <p14:tracePt t="67380" x="1665288" y="3494088"/>
          <p14:tracePt t="67396" x="1628775" y="3494088"/>
          <p14:tracePt t="67413" x="1579563" y="3486150"/>
          <p14:tracePt t="67429" x="1543050" y="3486150"/>
          <p14:tracePt t="67446" x="1485900" y="3471863"/>
          <p14:tracePt t="67462" x="1443038" y="3471863"/>
          <p14:tracePt t="67480" x="1408113" y="3465513"/>
          <p14:tracePt t="67496" x="1385888" y="3465513"/>
          <p14:tracePt t="67514" x="1371600" y="3465513"/>
          <p14:tracePt t="67530" x="1328738" y="3451225"/>
          <p14:tracePt t="67546" x="1257300" y="3429000"/>
          <p14:tracePt t="67563" x="1222375" y="3400425"/>
          <p14:tracePt t="67580" x="1208088" y="3400425"/>
          <p14:tracePt t="67596" x="1200150" y="3394075"/>
          <p14:tracePt t="67612" x="1179513" y="3379788"/>
          <p14:tracePt t="67630" x="1150938" y="3343275"/>
          <p14:tracePt t="67645" x="1122363" y="3286125"/>
          <p14:tracePt t="67663" x="1108075" y="3228975"/>
          <p14:tracePt t="67679" x="1100138" y="3186113"/>
          <p14:tracePt t="67696" x="1100138" y="3128963"/>
          <p14:tracePt t="67712" x="1100138" y="3100388"/>
          <p14:tracePt t="67729" x="1100138" y="3065463"/>
          <p14:tracePt t="67747" x="1114425" y="3051175"/>
          <p14:tracePt t="67762" x="1143000" y="3036888"/>
          <p14:tracePt t="67780" x="1200150" y="3022600"/>
          <p14:tracePt t="67795" x="1250950" y="3008313"/>
          <p14:tracePt t="67813" x="1328738" y="2994025"/>
          <p14:tracePt t="67829" x="1385888" y="2986088"/>
          <p14:tracePt t="67845" x="1443038" y="2986088"/>
          <p14:tracePt t="67862" x="1485900" y="2979738"/>
          <p14:tracePt t="67878" x="1543050" y="2979738"/>
          <p14:tracePt t="67895" x="1608138" y="2979738"/>
          <p14:tracePt t="67912" x="1671638" y="2979738"/>
          <p14:tracePt t="67929" x="1765300" y="2979738"/>
          <p14:tracePt t="67945" x="1851025" y="2979738"/>
          <p14:tracePt t="67962" x="1908175" y="2979738"/>
          <p14:tracePt t="67980" x="1971675" y="2979738"/>
          <p14:tracePt t="67996" x="2000250" y="2979738"/>
          <p14:tracePt t="68013" x="2036763" y="2979738"/>
          <p14:tracePt t="68029" x="2079625" y="2979738"/>
          <p14:tracePt t="68045" x="2122488" y="2979738"/>
          <p14:tracePt t="68061" x="2179638" y="2986088"/>
          <p14:tracePt t="68079" x="2236788" y="3014663"/>
          <p14:tracePt t="68095" x="2293938" y="3036888"/>
          <p14:tracePt t="68112" x="2351088" y="3065463"/>
          <p14:tracePt t="68128" x="2365375" y="3079750"/>
          <p14:tracePt t="68145" x="2371725" y="3086100"/>
          <p14:tracePt t="68161" x="2393950" y="3114675"/>
          <p14:tracePt t="68179" x="2400300" y="3136900"/>
          <p14:tracePt t="68195" x="2422525" y="3194050"/>
          <p14:tracePt t="68211" x="2422525" y="3222625"/>
          <p14:tracePt t="68229" x="2443163" y="3257550"/>
          <p14:tracePt t="68245" x="2443163" y="3294063"/>
          <p14:tracePt t="68262" x="2443163" y="3314700"/>
          <p14:tracePt t="68278" x="2443163" y="3336925"/>
          <p14:tracePt t="68295" x="2443163" y="3379788"/>
          <p14:tracePt t="68311" x="2422525" y="3436938"/>
          <p14:tracePt t="68328" x="2400300" y="3486150"/>
          <p14:tracePt t="68345" x="2371725" y="3522663"/>
          <p14:tracePt t="68362" x="2328863" y="3579813"/>
          <p14:tracePt t="68362" x="2308225" y="3586163"/>
          <p14:tracePt t="68380" x="2271713" y="3594100"/>
          <p14:tracePt t="68394" x="2165350" y="3622675"/>
          <p14:tracePt t="68412" x="2093913" y="3643313"/>
          <p14:tracePt t="68428" x="2051050" y="3643313"/>
          <p14:tracePt t="68446" x="1985963" y="3643313"/>
          <p14:tracePt t="68461" x="1922463" y="3643313"/>
          <p14:tracePt t="68478" x="1800225" y="3643313"/>
          <p14:tracePt t="68494" x="1643063" y="3643313"/>
          <p14:tracePt t="68511" x="1557338" y="3643313"/>
          <p14:tracePt t="68528" x="1485900" y="3643313"/>
          <p14:tracePt t="68545" x="1457325" y="3643313"/>
          <p14:tracePt t="68562" x="1422400" y="3643313"/>
          <p14:tracePt t="68578" x="1408113" y="3643313"/>
          <p14:tracePt t="68578" x="1400175" y="3643313"/>
          <p14:tracePt t="68596" x="1357313" y="3643313"/>
          <p14:tracePt t="68612" x="1265238" y="3614738"/>
          <p14:tracePt t="68628" x="1222375" y="3608388"/>
          <p14:tracePt t="68644" x="1171575" y="3600450"/>
          <p14:tracePt t="68662" x="1157288" y="3594100"/>
          <p14:tracePt t="68677" x="1136650" y="3594100"/>
          <p14:tracePt t="68694" x="1122363" y="3571875"/>
          <p14:tracePt t="68711" x="1114425" y="3565525"/>
          <p14:tracePt t="68867" x="1108075" y="3565525"/>
          <p14:tracePt t="69563" x="1100138" y="3557588"/>
          <p14:tracePt t="69570" x="1093788" y="3536950"/>
          <p14:tracePt t="69587" x="1093788" y="3522663"/>
          <p14:tracePt t="69596" x="1093788" y="3500438"/>
          <p14:tracePt t="69596" x="1093788" y="3494088"/>
          <p14:tracePt t="69610" x="1079500" y="3465513"/>
          <p14:tracePt t="69644" x="1079500" y="3457575"/>
          <p14:tracePt t="69675" x="1079500" y="3451225"/>
          <p14:tracePt t="69683" x="1079500" y="3422650"/>
          <p14:tracePt t="69691" x="1079500" y="3414713"/>
          <p14:tracePt t="69699" x="1093788" y="3371850"/>
          <p14:tracePt t="69710" x="1165225" y="3322638"/>
          <p14:tracePt t="69726" x="1193800" y="3300413"/>
          <p14:tracePt t="69743" x="1228725" y="3279775"/>
          <p14:tracePt t="69759" x="1250950" y="3271838"/>
          <p14:tracePt t="69776" x="1257300" y="3265488"/>
          <p14:tracePt t="69792" x="1271588" y="3265488"/>
          <p14:tracePt t="69809" x="1279525" y="3257550"/>
          <p14:tracePt t="69844" x="1285875" y="3257550"/>
          <p14:tracePt t="69844" x="1293813" y="3257550"/>
          <p14:tracePt t="69859" x="1322388" y="3251200"/>
          <p14:tracePt t="69875" x="1328738" y="3243263"/>
          <p14:tracePt t="69919" x="1336675" y="3243263"/>
          <p14:tracePt t="69931" x="1350963" y="3243263"/>
          <p14:tracePt t="69942" x="1357313" y="3243263"/>
          <p14:tracePt t="69947" x="1385888" y="3236913"/>
          <p14:tracePt t="69960" x="1422400" y="3222625"/>
          <p14:tracePt t="69975" x="1479550" y="3194050"/>
          <p14:tracePt t="69992" x="1522413" y="3186113"/>
          <p14:tracePt t="70010" x="1571625" y="3171825"/>
          <p14:tracePt t="70025" x="1628775" y="3151188"/>
          <p14:tracePt t="70025" x="1636713" y="3151188"/>
          <p14:tracePt t="70043" x="1714500" y="3128963"/>
          <p14:tracePt t="70059" x="1793875" y="3108325"/>
          <p14:tracePt t="70076" x="1893888" y="3086100"/>
          <p14:tracePt t="70092" x="1922463" y="3079750"/>
          <p14:tracePt t="70109" x="1928813" y="3079750"/>
          <p14:tracePt t="70125" x="1936750" y="3079750"/>
          <p14:tracePt t="70142" x="1951038" y="3079750"/>
          <p14:tracePt t="70158" x="1971675" y="3079750"/>
          <p14:tracePt t="70175" x="1979613" y="3071813"/>
          <p14:tracePt t="70193" x="1993900" y="3071813"/>
          <p14:tracePt t="70209" x="2014538" y="3071813"/>
          <p14:tracePt t="70226" x="2051050" y="3071813"/>
          <p14:tracePt t="70242" x="2128838" y="3071813"/>
          <p14:tracePt t="70260" x="2193925" y="3071813"/>
          <p14:tracePt t="70275" x="2243138" y="3094038"/>
          <p14:tracePt t="70292" x="2279650" y="3100388"/>
          <p14:tracePt t="70309" x="2308225" y="3108325"/>
          <p14:tracePt t="70325" x="2314575" y="3114675"/>
          <p14:tracePt t="70343" x="2343150" y="3136900"/>
          <p14:tracePt t="70358" x="2379663" y="3151188"/>
          <p14:tracePt t="70376" x="2393950" y="3157538"/>
          <p14:tracePt t="70391" x="2414588" y="3171825"/>
          <p14:tracePt t="70409" x="2428875" y="3186113"/>
          <p14:tracePt t="70425" x="2436813" y="3200400"/>
          <p14:tracePt t="70441" x="2443163" y="3214688"/>
          <p14:tracePt t="70458" x="2451100" y="3243263"/>
          <p14:tracePt t="70476" x="2451100" y="3257550"/>
          <p14:tracePt t="70492" x="2451100" y="3300413"/>
          <p14:tracePt t="70509" x="2451100" y="3328988"/>
          <p14:tracePt t="70526" x="2451100" y="3365500"/>
          <p14:tracePt t="70541" x="2443163" y="3386138"/>
          <p14:tracePt t="70559" x="2422525" y="3408363"/>
          <p14:tracePt t="70574" x="2393950" y="3451225"/>
          <p14:tracePt t="70592" x="2379663" y="3465513"/>
          <p14:tracePt t="70608" x="2351088" y="3500438"/>
          <p14:tracePt t="70625" x="2343150" y="3508375"/>
          <p14:tracePt t="70642" x="2322513" y="3536950"/>
          <p14:tracePt t="70658" x="2265363" y="3551238"/>
          <p14:tracePt t="70675" x="2222500" y="3565525"/>
          <p14:tracePt t="70691" x="2185988" y="3586163"/>
          <p14:tracePt t="70708" x="2143125" y="3594100"/>
          <p14:tracePt t="70727" x="2100263" y="3600450"/>
          <p14:tracePt t="70741" x="2065338" y="3600450"/>
          <p14:tracePt t="70757" x="2051050" y="3600450"/>
          <p14:tracePt t="70774" x="2000250" y="3600450"/>
          <p14:tracePt t="70791" x="1922463" y="3600450"/>
          <p14:tracePt t="70807" x="1865313" y="3600450"/>
          <p14:tracePt t="70825" x="1828800" y="3600450"/>
          <p14:tracePt t="70841" x="1800225" y="3600450"/>
          <p14:tracePt t="70858" x="1793875" y="3600450"/>
          <p14:tracePt t="70874" x="1751013" y="3600450"/>
          <p14:tracePt t="70892" x="1714500" y="3571875"/>
          <p14:tracePt t="70908" x="1679575" y="3551238"/>
          <p14:tracePt t="70925" x="1665288" y="3522663"/>
          <p14:tracePt t="70941" x="1665288" y="3508375"/>
          <p14:tracePt t="70958" x="1657350" y="3500438"/>
          <p14:tracePt t="71099" x="1657350" y="3494088"/>
          <p14:tracePt t="71131" x="1665288" y="3494088"/>
          <p14:tracePt t="71139" x="1671638" y="3494088"/>
          <p14:tracePt t="71283" x="1685925" y="3494088"/>
          <p14:tracePt t="71347" x="1693863" y="3486150"/>
          <p14:tracePt t="71451" x="1700213" y="3486150"/>
          <p14:tracePt t="71459" x="1728788" y="3494088"/>
          <p14:tracePt t="71467" x="1736725" y="3500438"/>
          <p14:tracePt t="71475" x="1751013" y="3536950"/>
          <p14:tracePt t="71490" x="1785938" y="3565525"/>
          <p14:tracePt t="71508" x="1843088" y="3608388"/>
          <p14:tracePt t="71524" x="1971675" y="3708400"/>
          <p14:tracePt t="71541" x="2108200" y="3794125"/>
          <p14:tracePt t="71557" x="2243138" y="3894138"/>
          <p14:tracePt t="71573" x="2386013" y="3979863"/>
          <p14:tracePt t="71590" x="2486025" y="4065588"/>
          <p14:tracePt t="71607" x="2571750" y="4094163"/>
          <p14:tracePt t="71624" x="2636838" y="4114800"/>
          <p14:tracePt t="71640" x="2714625" y="4122738"/>
          <p14:tracePt t="71656" x="2908300" y="4122738"/>
          <p14:tracePt t="71674" x="3179763" y="4122738"/>
          <p14:tracePt t="71689" x="3622675" y="4122738"/>
          <p14:tracePt t="71707" x="3865563" y="4094163"/>
          <p14:tracePt t="71723" x="4022725" y="4079875"/>
          <p14:tracePt t="71741" x="4137025" y="4057650"/>
          <p14:tracePt t="71756" x="4279900" y="4029075"/>
          <p14:tracePt t="71774" x="4443413" y="3994150"/>
          <p14:tracePt t="71789" x="4657725" y="3908425"/>
          <p14:tracePt t="71806" x="4872038" y="3829050"/>
          <p14:tracePt t="71824" x="5108575" y="3714750"/>
          <p14:tracePt t="71839" x="5343525" y="3622675"/>
          <p14:tracePt t="71857" x="5522913" y="3571875"/>
          <p14:tracePt t="71873" x="5672138" y="3508375"/>
          <p14:tracePt t="71890" x="5794375" y="3451225"/>
          <p14:tracePt t="71906" x="5965825" y="3379788"/>
          <p14:tracePt t="71924" x="6143625" y="3314700"/>
          <p14:tracePt t="71940" x="6329363" y="3228975"/>
          <p14:tracePt t="71956" x="6515100" y="3165475"/>
          <p14:tracePt t="71973" x="6657975" y="3114675"/>
          <p14:tracePt t="71989" x="6765925" y="3108325"/>
          <p14:tracePt t="72007" x="6851650" y="3086100"/>
          <p14:tracePt t="72023" x="6929438" y="3079750"/>
          <p14:tracePt t="72040" x="7037388" y="3065463"/>
          <p14:tracePt t="72056" x="7129463" y="3057525"/>
          <p14:tracePt t="72072" x="7180263" y="3057525"/>
          <p14:tracePt t="72089" x="7208838" y="3036888"/>
          <p14:tracePt t="72106" x="7243763" y="3036888"/>
          <p14:tracePt t="72123" x="7265988" y="3036888"/>
          <p14:tracePt t="72140" x="7329488" y="3036888"/>
          <p14:tracePt t="72156" x="7386638" y="3036888"/>
          <p14:tracePt t="72172" x="7394575" y="3036888"/>
          <p14:tracePt t="72227" x="7415213" y="3043238"/>
          <p14:tracePt t="72235" x="7437438" y="3071813"/>
          <p14:tracePt t="72243" x="7458075" y="3114675"/>
          <p14:tracePt t="72256" x="7494588" y="3157538"/>
          <p14:tracePt t="72259" x="7523163" y="3228975"/>
          <p14:tracePt t="72272" x="7543800" y="3271838"/>
          <p14:tracePt t="72289" x="7580313" y="3343275"/>
          <p14:tracePt t="72306" x="7600950" y="3443288"/>
          <p14:tracePt t="72322" x="7643813" y="3529013"/>
          <p14:tracePt t="72339" x="7651750" y="3543300"/>
          <p14:tracePt t="72355" x="7651750" y="3571875"/>
          <p14:tracePt t="72373" x="7651750" y="3586163"/>
          <p14:tracePt t="72389" x="7643813" y="3629025"/>
          <p14:tracePt t="72405" x="7629525" y="3657600"/>
          <p14:tracePt t="72422" x="7615238" y="3671888"/>
          <p14:tracePt t="72439" x="7586663" y="3686175"/>
          <p14:tracePt t="72456" x="7558088" y="3708400"/>
          <p14:tracePt t="72472" x="7515225" y="3714750"/>
          <p14:tracePt t="72490" x="7458075" y="3743325"/>
          <p14:tracePt t="72506" x="7329488" y="3779838"/>
          <p14:tracePt t="72523" x="7037388" y="3886200"/>
          <p14:tracePt t="72539" x="6894513" y="3908425"/>
          <p14:tracePt t="72556" x="6780213" y="3929063"/>
          <p14:tracePt t="72573" x="6657975" y="3943350"/>
          <p14:tracePt t="72588" x="6500813" y="3957638"/>
          <p14:tracePt t="72605" x="6372225" y="3957638"/>
          <p14:tracePt t="72622" x="6286500" y="3957638"/>
          <p14:tracePt t="72639" x="6194425" y="3957638"/>
          <p14:tracePt t="72655" x="6115050" y="3957638"/>
          <p14:tracePt t="72672" x="6015038" y="3957638"/>
          <p14:tracePt t="72688" x="5872163" y="3937000"/>
          <p14:tracePt t="72706" x="5737225" y="3900488"/>
          <p14:tracePt t="72722" x="5622925" y="3865563"/>
          <p14:tracePt t="72739" x="5486400" y="3822700"/>
          <p14:tracePt t="72756" x="5429250" y="3800475"/>
          <p14:tracePt t="72771" x="5400675" y="3800475"/>
          <p14:tracePt t="72788" x="5337175" y="3771900"/>
          <p14:tracePt t="72806" x="5265738" y="3743325"/>
          <p14:tracePt t="72822" x="5165725" y="3686175"/>
          <p14:tracePt t="72838" x="5014913" y="3600450"/>
          <p14:tracePt t="72855" x="4894263" y="3529013"/>
          <p14:tracePt t="72872" x="4794250" y="3471863"/>
          <p14:tracePt t="72888" x="4729163" y="3429000"/>
          <p14:tracePt t="72905" x="4708525" y="3408363"/>
          <p14:tracePt t="72922" x="4700588" y="3379788"/>
          <p14:tracePt t="72922" x="4700588" y="3371850"/>
          <p14:tracePt t="72939" x="4700588" y="3343275"/>
          <p14:tracePt t="72955" x="4722813" y="3257550"/>
          <p14:tracePt t="72972" x="4814888" y="3186113"/>
          <p14:tracePt t="72989" x="4914900" y="3128963"/>
          <p14:tracePt t="73006" x="5000625" y="3086100"/>
          <p14:tracePt t="73021" x="5080000" y="3057525"/>
          <p14:tracePt t="73038" x="5194300" y="3022600"/>
          <p14:tracePt t="73054" x="5343525" y="2965450"/>
          <p14:tracePt t="73071" x="5572125" y="2908300"/>
          <p14:tracePt t="73089" x="5786438" y="2879725"/>
          <p14:tracePt t="73104" x="5965825" y="2843213"/>
          <p14:tracePt t="73122" x="6065838" y="2843213"/>
          <p14:tracePt t="73138" x="6137275" y="2843213"/>
          <p14:tracePt t="73138" x="6172200" y="2843213"/>
          <p14:tracePt t="73155" x="6237288" y="2843213"/>
          <p14:tracePt t="73171" x="6315075" y="2843213"/>
          <p14:tracePt t="73188" x="6443663" y="2843213"/>
          <p14:tracePt t="73204" x="6600825" y="2851150"/>
          <p14:tracePt t="73221" x="6743700" y="2857500"/>
          <p14:tracePt t="73237" x="6865938" y="2871788"/>
          <p14:tracePt t="73254" x="6972300" y="2871788"/>
          <p14:tracePt t="73272" x="7058025" y="2871788"/>
          <p14:tracePt t="73287" x="7165975" y="2871788"/>
          <p14:tracePt t="73305" x="7251700" y="2894013"/>
          <p14:tracePt t="73321" x="7323138" y="2908300"/>
          <p14:tracePt t="73338" x="7380288" y="2922588"/>
          <p14:tracePt t="73354" x="7451725" y="2951163"/>
          <p14:tracePt t="73372" x="7523163" y="2965450"/>
          <p14:tracePt t="73388" x="7586663" y="2994025"/>
          <p14:tracePt t="73404" x="7672388" y="3036888"/>
          <p14:tracePt t="73421" x="7715250" y="3071813"/>
          <p14:tracePt t="73437" x="7758113" y="3100388"/>
          <p14:tracePt t="73454" x="7800975" y="3128963"/>
          <p14:tracePt t="73470" x="7823200" y="3151188"/>
          <p14:tracePt t="73488" x="7851775" y="3194050"/>
          <p14:tracePt t="73504" x="7894638" y="3265488"/>
          <p14:tracePt t="73521" x="7937500" y="3336925"/>
          <p14:tracePt t="73537" x="7951788" y="3371850"/>
          <p14:tracePt t="73554" x="7951788" y="3429000"/>
          <p14:tracePt t="73571" x="7951788" y="3514725"/>
          <p14:tracePt t="73587" x="7937500" y="3594100"/>
          <p14:tracePt t="73604" x="7815263" y="3679825"/>
          <p14:tracePt t="73620" x="7708900" y="3751263"/>
          <p14:tracePt t="73638" x="7594600" y="3808413"/>
          <p14:tracePt t="73653" x="7386638" y="3929063"/>
          <p14:tracePt t="73671" x="7172325" y="4029075"/>
          <p14:tracePt t="73687" x="6986588" y="4137025"/>
          <p14:tracePt t="73703" x="6851650" y="4179888"/>
          <p14:tracePt t="73720" x="6723063" y="4214813"/>
          <p14:tracePt t="73737" x="6629400" y="4214813"/>
          <p14:tracePt t="73754" x="6543675" y="4214813"/>
          <p14:tracePt t="73770" x="6251575" y="4214813"/>
          <p14:tracePt t="73788" x="5994400" y="4214813"/>
          <p14:tracePt t="73803" x="5800725" y="4214813"/>
          <p14:tracePt t="73821" x="5622925" y="4186238"/>
          <p14:tracePt t="73836" x="5429250" y="4157663"/>
          <p14:tracePt t="73853" x="5237163" y="4122738"/>
          <p14:tracePt t="73870" x="5022850" y="4094163"/>
          <p14:tracePt t="73887" x="4851400" y="4086225"/>
          <p14:tracePt t="73904" x="4651375" y="4043363"/>
          <p14:tracePt t="73919" x="4529138" y="4043363"/>
          <p14:tracePt t="73937" x="4437063" y="4037013"/>
          <p14:tracePt t="73953" x="4294188" y="4000500"/>
          <p14:tracePt t="73971" x="4100513" y="3971925"/>
          <p14:tracePt t="73986" x="3800475" y="3929063"/>
          <p14:tracePt t="74004" x="3571875" y="3908425"/>
          <p14:tracePt t="74020" x="3314700" y="3865563"/>
          <p14:tracePt t="74037" x="3136900" y="3836988"/>
          <p14:tracePt t="74053" x="2994025" y="3800475"/>
          <p14:tracePt t="74069" x="2843213" y="3779838"/>
          <p14:tracePt t="74087" x="2700338" y="3765550"/>
          <p14:tracePt t="74103" x="2571750" y="3743325"/>
          <p14:tracePt t="74121" x="2393950" y="3743325"/>
          <p14:tracePt t="74136" x="2200275" y="3743325"/>
          <p14:tracePt t="74153" x="2014538" y="3729038"/>
          <p14:tracePt t="74170" x="1800225" y="3708400"/>
          <p14:tracePt t="74187" x="1693863" y="3657600"/>
          <p14:tracePt t="74203" x="1622425" y="3629025"/>
          <p14:tracePt t="74219" x="1600200" y="3622675"/>
          <p14:tracePt t="74237" x="1585913" y="3614738"/>
          <p14:tracePt t="74253" x="1528763" y="3600450"/>
          <p14:tracePt t="74270" x="1428750" y="3557588"/>
          <p14:tracePt t="74286" x="1293813" y="3500438"/>
          <p14:tracePt t="74303" x="1200150" y="3486150"/>
          <p14:tracePt t="74319" x="1157288" y="3457575"/>
          <p14:tracePt t="74336" x="1150938" y="3457575"/>
          <p14:tracePt t="74352" x="1128713" y="3443288"/>
          <p14:tracePt t="74370" x="1108075" y="3443288"/>
          <p14:tracePt t="74386" x="1079500" y="3414713"/>
          <p14:tracePt t="74403" x="1071563" y="3408363"/>
          <p14:tracePt t="74419" x="1057275" y="3371850"/>
          <p14:tracePt t="74436" x="1042988" y="3322638"/>
          <p14:tracePt t="74454" x="1042988" y="3279775"/>
          <p14:tracePt t="74470" x="1036638" y="3236913"/>
          <p14:tracePt t="74487" x="1036638" y="3194050"/>
          <p14:tracePt t="74503" x="1042988" y="3151188"/>
          <p14:tracePt t="74520" x="1071563" y="3114675"/>
          <p14:tracePt t="74536" x="1122363" y="3100388"/>
          <p14:tracePt t="74552" x="1185863" y="3057525"/>
          <p14:tracePt t="74570" x="1243013" y="3022600"/>
          <p14:tracePt t="74586" x="1285875" y="3000375"/>
          <p14:tracePt t="74586" x="1328738" y="2979738"/>
          <p14:tracePt t="74603" x="1365250" y="2971800"/>
          <p14:tracePt t="74619" x="1443038" y="2965450"/>
          <p14:tracePt t="74636" x="1522413" y="2951163"/>
          <p14:tracePt t="74652" x="1608138" y="2928938"/>
          <p14:tracePt t="74669" x="1671638" y="2922588"/>
          <p14:tracePt t="74686" x="1714500" y="2922588"/>
          <p14:tracePt t="74702" x="1808163" y="2914650"/>
          <p14:tracePt t="74719" x="1893888" y="2914650"/>
          <p14:tracePt t="74735" x="2022475" y="2914650"/>
          <p14:tracePt t="74752" x="2143125" y="2914650"/>
          <p14:tracePt t="74769" x="2185988" y="2914650"/>
          <p14:tracePt t="74785" x="2208213" y="2914650"/>
          <p14:tracePt t="74803" x="2222500" y="2914650"/>
          <p14:tracePt t="74820" x="2257425" y="2914650"/>
          <p14:tracePt t="74835" x="2300288" y="2936875"/>
          <p14:tracePt t="74853" x="2351088" y="2951163"/>
          <p14:tracePt t="74869" x="2393950" y="2994025"/>
          <p14:tracePt t="74886" x="2428875" y="3028950"/>
          <p14:tracePt t="74903" x="2465388" y="3065463"/>
          <p14:tracePt t="74919" x="2508250" y="3100388"/>
          <p14:tracePt t="74936" x="2551113" y="3151188"/>
          <p14:tracePt t="74952" x="2579688" y="3171825"/>
          <p14:tracePt t="74969" x="2593975" y="3208338"/>
          <p14:tracePt t="74985" x="2643188" y="3257550"/>
          <p14:tracePt t="75002" x="2651125" y="3300413"/>
          <p14:tracePt t="75020" x="2671763" y="3328988"/>
          <p14:tracePt t="75035" x="2665413" y="3379788"/>
          <p14:tracePt t="75052" x="2651125" y="3408363"/>
          <p14:tracePt t="75069" x="2600325" y="3471863"/>
          <p14:tracePt t="75086" x="2551113" y="3514725"/>
          <p14:tracePt t="75102" x="2508250" y="3557588"/>
          <p14:tracePt t="75119" x="2471738" y="3594100"/>
          <p14:tracePt t="75135" x="2457450" y="3608388"/>
          <p14:tracePt t="75151" x="2436813" y="3622675"/>
          <p14:tracePt t="75168" x="2379663" y="3651250"/>
          <p14:tracePt t="75185" x="2336800" y="3671888"/>
          <p14:tracePt t="75202" x="2265363" y="3700463"/>
          <p14:tracePt t="75218" x="2208213" y="3714750"/>
          <p14:tracePt t="75236" x="2165350" y="3722688"/>
          <p14:tracePt t="75251" x="2122488" y="3722688"/>
          <p14:tracePt t="75269" x="2065338" y="3722688"/>
          <p14:tracePt t="75284" x="2022475" y="3722688"/>
          <p14:tracePt t="75302" x="1957388" y="3722688"/>
          <p14:tracePt t="75319" x="1893888" y="3722688"/>
          <p14:tracePt t="75334" x="1800225" y="3722688"/>
          <p14:tracePt t="75351" x="1714500" y="3722688"/>
          <p14:tracePt t="75367" x="1636713" y="3722688"/>
          <p14:tracePt t="75385" x="1557338" y="3722688"/>
          <p14:tracePt t="75401" x="1485900" y="3700463"/>
          <p14:tracePt t="75418" x="1443038" y="3694113"/>
          <p14:tracePt t="75435" x="1365250" y="3643313"/>
          <p14:tracePt t="75452" x="1322388" y="3629025"/>
          <p14:tracePt t="75467" x="1308100" y="3614738"/>
          <p14:tracePt t="75485" x="1285875" y="3600450"/>
          <p14:tracePt t="75502" x="1250950" y="3571875"/>
          <p14:tracePt t="75518" x="1200150" y="3543300"/>
          <p14:tracePt t="75535" x="1165225" y="3508375"/>
          <p14:tracePt t="75550" x="1128713" y="3471863"/>
          <p14:tracePt t="75568" x="1122363" y="3436938"/>
          <p14:tracePt t="75584" x="1114425" y="3394075"/>
          <p14:tracePt t="75602" x="1100138" y="3357563"/>
          <p14:tracePt t="75618" x="1100138" y="3343275"/>
          <p14:tracePt t="75634" x="1100138" y="3314700"/>
          <p14:tracePt t="75652" x="1100138" y="3286125"/>
          <p14:tracePt t="75667" x="1100138" y="3257550"/>
          <p14:tracePt t="75685" x="1136650" y="3200400"/>
          <p14:tracePt t="75701" x="1171575" y="3165475"/>
          <p14:tracePt t="75718" x="1200150" y="3128963"/>
          <p14:tracePt t="75734" x="1214438" y="3108325"/>
          <p14:tracePt t="75751" x="1243013" y="3079750"/>
          <p14:tracePt t="75767" x="1265238" y="3071813"/>
          <p14:tracePt t="75784" x="1308100" y="3051175"/>
          <p14:tracePt t="75800" x="1371600" y="3036888"/>
          <p14:tracePt t="75817" x="1428750" y="3008313"/>
          <p14:tracePt t="75834" x="1465263" y="3008313"/>
          <p14:tracePt t="75850" x="1536700" y="3000375"/>
          <p14:tracePt t="75868" x="1585913" y="3000375"/>
          <p14:tracePt t="75885" x="1643063" y="3000375"/>
          <p14:tracePt t="75902" x="1700213" y="3000375"/>
          <p14:tracePt t="75917" x="1743075" y="3000375"/>
          <p14:tracePt t="75934" x="1822450" y="3000375"/>
          <p14:tracePt t="75951" x="1871663" y="3000375"/>
          <p14:tracePt t="75967" x="1928813" y="3000375"/>
          <p14:tracePt t="75983" x="1971675" y="3000375"/>
          <p14:tracePt t="76000" x="2014538" y="3000375"/>
          <p14:tracePt t="76018" x="2051050" y="3000375"/>
          <p14:tracePt t="76033" x="2085975" y="3000375"/>
          <p14:tracePt t="76033" x="2100263" y="3000375"/>
          <p14:tracePt t="76052" x="2136775" y="3000375"/>
          <p14:tracePt t="76067" x="2171700" y="3000375"/>
          <p14:tracePt t="76084" x="2257425" y="3000375"/>
          <p14:tracePt t="76100" x="2314575" y="3000375"/>
          <p14:tracePt t="76117" x="2386013" y="3014663"/>
          <p14:tracePt t="76133" x="2436813" y="3022600"/>
          <p14:tracePt t="76150" x="2465388" y="3028950"/>
          <p14:tracePt t="76167" x="2486025" y="3028950"/>
          <p14:tracePt t="76184" x="2500313" y="3028950"/>
          <p14:tracePt t="76201" x="2536825" y="3051175"/>
          <p14:tracePt t="76252" x="2543175" y="3057525"/>
          <p14:tracePt t="76252" x="2557463" y="3057525"/>
          <p14:tracePt t="76275" x="2565400" y="3057525"/>
          <p14:tracePt t="76283" x="2571750" y="3065463"/>
          <p14:tracePt t="76291" x="2600325" y="3071813"/>
          <p14:tracePt t="76304" x="2636838" y="3100388"/>
          <p14:tracePt t="76317" x="2651125" y="3108325"/>
          <p14:tracePt t="76333" x="2665413" y="3122613"/>
          <p14:tracePt t="76351" x="2671763" y="3143250"/>
          <p14:tracePt t="76366" x="2700338" y="3179763"/>
          <p14:tracePt t="76384" x="2708275" y="3200400"/>
          <p14:tracePt t="76399" x="2714625" y="3208338"/>
          <p14:tracePt t="76417" x="2722563" y="3222625"/>
          <p14:tracePt t="76433" x="2728913" y="3228975"/>
          <p14:tracePt t="76449" x="2736850" y="3243263"/>
          <p14:tracePt t="76491" x="2736850" y="3251200"/>
          <p14:tracePt t="76492" x="2736850" y="3279775"/>
          <p14:tracePt t="76500" x="2736850" y="3294063"/>
          <p14:tracePt t="76517" x="2736850" y="3314700"/>
          <p14:tracePt t="76533" x="2736850" y="3343275"/>
          <p14:tracePt t="76549" x="2736850" y="3371850"/>
          <p14:tracePt t="76567" x="2736850" y="3394075"/>
          <p14:tracePt t="76582" x="2736850" y="3408363"/>
          <p14:tracePt t="76599" x="2736850" y="3429000"/>
          <p14:tracePt t="76616" x="2728913" y="3443288"/>
          <p14:tracePt t="76633" x="2728913" y="3457575"/>
          <p14:tracePt t="76649" x="2722563" y="3471863"/>
          <p14:tracePt t="76666" x="2700338" y="3494088"/>
          <p14:tracePt t="76684" x="2693988" y="3500438"/>
          <p14:tracePt t="76699" x="2671763" y="3522663"/>
          <p14:tracePt t="76717" x="2657475" y="3529013"/>
          <p14:tracePt t="76733" x="2643188" y="3543300"/>
          <p14:tracePt t="76750" x="2622550" y="3565525"/>
          <p14:tracePt t="76766" x="2600325" y="3571875"/>
          <p14:tracePt t="76782" x="2579688" y="3579813"/>
          <p14:tracePt t="76799" x="2571750" y="3579813"/>
          <p14:tracePt t="76816" x="2528888" y="3594100"/>
          <p14:tracePt t="76833" x="2522538" y="3600450"/>
          <p14:tracePt t="76849" x="2471738" y="3608388"/>
          <p14:tracePt t="76866" x="2408238" y="3622675"/>
          <p14:tracePt t="76883" x="2371725" y="3636963"/>
          <p14:tracePt t="76899" x="2357438" y="3643313"/>
          <p14:tracePt t="76916" x="2322513" y="3657600"/>
          <p14:tracePt t="76932" x="2271713" y="3665538"/>
          <p14:tracePt t="76950" x="2228850" y="3671888"/>
          <p14:tracePt t="76965" x="2193925" y="3679825"/>
          <p14:tracePt t="76983" x="2151063" y="3686175"/>
          <p14:tracePt t="77000" x="2108200" y="3686175"/>
          <p14:tracePt t="77016" x="2065338" y="3700463"/>
          <p14:tracePt t="77033" x="2022475" y="3708400"/>
          <p14:tracePt t="77049" x="2000250" y="3708400"/>
          <p14:tracePt t="77066" x="1979613" y="3708400"/>
          <p14:tracePt t="77082" x="1928813" y="3708400"/>
          <p14:tracePt t="77099" x="1900238" y="3729038"/>
          <p14:tracePt t="77115" x="1865313" y="3736975"/>
          <p14:tracePt t="77132" x="1857375" y="3736975"/>
          <p14:tracePt t="77203" x="1851025" y="3736975"/>
          <p14:tracePt t="77243" x="1843088" y="3736975"/>
          <p14:tracePt t="77251" x="1814513" y="3736975"/>
          <p14:tracePt t="77259" x="1808163" y="3736975"/>
          <p14:tracePt t="77267" x="1785938" y="3736975"/>
          <p14:tracePt t="77282" x="1765300" y="3736975"/>
          <p14:tracePt t="77299" x="1728788" y="3736975"/>
          <p14:tracePt t="77316" x="1708150" y="3736975"/>
          <p14:tracePt t="77332" x="1700213" y="3729038"/>
          <p14:tracePt t="77349" x="1679575" y="3708400"/>
          <p14:tracePt t="77365" x="1651000" y="3671888"/>
          <p14:tracePt t="77382" x="1614488" y="3629025"/>
          <p14:tracePt t="77398" x="1600200" y="3622675"/>
          <p14:tracePt t="77415" x="1593850" y="3614738"/>
          <p14:tracePt t="77451" x="1593850" y="3600450"/>
          <p14:tracePt t="77454" x="1593850" y="3557588"/>
          <p14:tracePt t="77465" x="1593850" y="3543300"/>
          <p14:tracePt t="77481" x="1593850" y="3500438"/>
          <p14:tracePt t="77499" x="1593850" y="3479800"/>
          <p14:tracePt t="77515" x="1593850" y="3465513"/>
          <p14:tracePt t="77532" x="1593850" y="3429000"/>
          <p14:tracePt t="77548" x="1593850" y="3386138"/>
          <p14:tracePt t="77565" x="1614488" y="3328988"/>
          <p14:tracePt t="77581" x="1636713" y="3265488"/>
          <p14:tracePt t="77598" x="1636713" y="3208338"/>
          <p14:tracePt t="77615" x="1643063" y="3179763"/>
          <p14:tracePt t="77631" x="1665288" y="3151188"/>
          <p14:tracePt t="77648" x="1679575" y="3108325"/>
          <p14:tracePt t="77664" x="1708150" y="3094038"/>
          <p14:tracePt t="77682" x="1722438" y="3079750"/>
          <p14:tracePt t="77698" x="1765300" y="3043238"/>
          <p14:tracePt t="77716" x="1800225" y="3014663"/>
          <p14:tracePt t="77732" x="1843088" y="2986088"/>
          <p14:tracePt t="77748" x="1865313" y="2979738"/>
          <p14:tracePt t="77764" x="1879600" y="2979738"/>
          <p14:tracePt t="77781" x="1908175" y="2971800"/>
          <p14:tracePt t="77798" x="1965325" y="2965450"/>
          <p14:tracePt t="77814" x="1993900" y="2965450"/>
          <p14:tracePt t="77831" x="2014538" y="2965450"/>
          <p14:tracePt t="77847" x="2022475" y="2957513"/>
          <p14:tracePt t="77865" x="2028825" y="2951163"/>
          <p14:tracePt t="77881" x="2043113" y="2951163"/>
          <p14:tracePt t="77898" x="2057400" y="2951163"/>
          <p14:tracePt t="77916" x="2071688" y="2951163"/>
          <p14:tracePt t="77931" x="2085975" y="2965450"/>
          <p14:tracePt t="77948" x="2100263" y="2986088"/>
          <p14:tracePt t="77964" x="2114550" y="3028950"/>
          <p14:tracePt t="77981" x="2136775" y="3086100"/>
          <p14:tracePt t="77998" x="2143125" y="3114675"/>
          <p14:tracePt t="78015" x="2143125" y="3122613"/>
          <p14:tracePt t="78031" x="2143125" y="3151188"/>
          <p14:tracePt t="78048" x="2143125" y="3165475"/>
          <p14:tracePt t="78064" x="2157413" y="3186113"/>
          <p14:tracePt t="78080" x="2179638" y="3228975"/>
          <p14:tracePt t="78098" x="2185988" y="3251200"/>
          <p14:tracePt t="78114" x="2193925" y="3294063"/>
          <p14:tracePt t="78131" x="2200275" y="3314700"/>
          <p14:tracePt t="78147" x="2208213" y="3357563"/>
          <p14:tracePt t="78165" x="2208213" y="3394075"/>
          <p14:tracePt t="78180" x="2208213" y="3422650"/>
          <p14:tracePt t="78197" x="2208213" y="3465513"/>
          <p14:tracePt t="78213" x="2200275" y="3514725"/>
          <p14:tracePt t="78231" x="2185988" y="3557588"/>
          <p14:tracePt t="78247" x="2151063" y="3608388"/>
          <p14:tracePt t="78263" x="2114550" y="3679825"/>
          <p14:tracePt t="78281" x="2085975" y="3694113"/>
          <p14:tracePt t="78297" x="2057400" y="3708400"/>
          <p14:tracePt t="78314" x="2028825" y="3722688"/>
          <p14:tracePt t="78330" x="1985963" y="3729038"/>
          <p14:tracePt t="78348" x="1979613" y="3729038"/>
          <p14:tracePt t="78387" x="1971675" y="3729038"/>
          <p14:tracePt t="78403" x="1957388" y="3729038"/>
          <p14:tracePt t="78411" x="1928813" y="3729038"/>
          <p14:tracePt t="78411" x="1885950" y="3729038"/>
          <p14:tracePt t="78420" x="1843088" y="3694113"/>
          <p14:tracePt t="78430" x="1728788" y="3636963"/>
          <p14:tracePt t="78447" x="1608138" y="3594100"/>
          <p14:tracePt t="78464" x="1514475" y="3565525"/>
          <p14:tracePt t="78480" x="1465263" y="3536950"/>
          <p14:tracePt t="78498" x="1428750" y="3522663"/>
          <p14:tracePt t="78514" x="1400175" y="3500438"/>
          <p14:tracePt t="78547" x="1371600" y="3479800"/>
          <p14:tracePt t="78547" x="1328738" y="3443288"/>
          <p14:tracePt t="78563" x="1308100" y="3422650"/>
          <p14:tracePt t="78580" x="1279525" y="3394075"/>
          <p14:tracePt t="78597" x="1271588" y="3386138"/>
          <p14:tracePt t="78644" x="1265238" y="3379788"/>
          <p14:tracePt t="78659" x="1250950" y="3365500"/>
          <p14:tracePt t="78667" x="1250950" y="3357563"/>
          <p14:tracePt t="78675" x="1236663" y="3328988"/>
          <p14:tracePt t="78680" x="1228725" y="3294063"/>
          <p14:tracePt t="78696" x="1228725" y="3243263"/>
          <p14:tracePt t="78714" x="1228725" y="3228975"/>
          <p14:tracePt t="78730" x="1228725" y="3194050"/>
          <p14:tracePt t="78746" x="1228725" y="3171825"/>
          <p14:tracePt t="78763" x="1228725" y="3157538"/>
          <p14:tracePt t="78780" x="1228725" y="3122613"/>
          <p14:tracePt t="78797" x="1250950" y="3079750"/>
          <p14:tracePt t="78813" x="1271588" y="3036888"/>
          <p14:tracePt t="78830" x="1300163" y="3014663"/>
          <p14:tracePt t="78846" x="1336675" y="2979738"/>
          <p14:tracePt t="78863" x="1336675" y="2965450"/>
          <p14:tracePt t="78880" x="1350963" y="2951163"/>
          <p14:tracePt t="78897" x="1365250" y="2908300"/>
          <p14:tracePt t="78914" x="1393825" y="2871788"/>
          <p14:tracePt t="78930" x="1408113" y="2857500"/>
          <p14:tracePt t="78946" x="1428750" y="2822575"/>
          <p14:tracePt t="78963" x="1443038" y="2808288"/>
          <p14:tracePt t="78980" x="1465263" y="2794000"/>
          <p14:tracePt t="78996" x="1479550" y="2786063"/>
          <p14:tracePt t="79013" x="1493838" y="2786063"/>
          <p14:tracePt t="79029" x="1522413" y="2779713"/>
          <p14:tracePt t="79046" x="1550988" y="2771775"/>
          <p14:tracePt t="79063" x="1608138" y="2751138"/>
          <p14:tracePt t="79079" x="1671638" y="2751138"/>
          <p14:tracePt t="79097" x="1765300" y="2736850"/>
          <p14:tracePt t="79112" x="1857375" y="2728913"/>
          <p14:tracePt t="79129" x="1914525" y="2728913"/>
          <p14:tracePt t="79145" x="1943100" y="2728913"/>
          <p14:tracePt t="79163" x="1951038" y="2728913"/>
          <p14:tracePt t="79179" x="1965325" y="2728913"/>
          <p14:tracePt t="79196" x="2008188" y="2728913"/>
          <p14:tracePt t="79213" x="2051050" y="2728913"/>
          <p14:tracePt t="79229" x="2122488" y="2728913"/>
          <p14:tracePt t="79246" x="2151063" y="2743200"/>
          <p14:tracePt t="79262" x="2179638" y="2751138"/>
          <p14:tracePt t="79280" x="2208213" y="2757488"/>
          <p14:tracePt t="79295" x="2265363" y="2794000"/>
          <p14:tracePt t="79313" x="2308225" y="2843213"/>
          <p14:tracePt t="79329" x="2371725" y="2900363"/>
          <p14:tracePt t="79345" x="2408238" y="2971800"/>
          <p14:tracePt t="79363" x="2428875" y="3057525"/>
          <p14:tracePt t="79379" x="2457450" y="3114675"/>
          <p14:tracePt t="79396" x="2457450" y="3136900"/>
          <p14:tracePt t="79412" x="2457450" y="3157538"/>
          <p14:tracePt t="79429" x="2457450" y="3194050"/>
          <p14:tracePt t="79446" x="2457450" y="3214688"/>
          <p14:tracePt t="79463" x="2457450" y="3257550"/>
          <p14:tracePt t="79478" x="2457450" y="3286125"/>
          <p14:tracePt t="79495" x="2451100" y="3328988"/>
          <p14:tracePt t="79513" x="2436813" y="3357563"/>
          <p14:tracePt t="79528" x="2400300" y="3394075"/>
          <p14:tracePt t="79546" x="2393950" y="3429000"/>
          <p14:tracePt t="79562" x="2351088" y="3471863"/>
          <p14:tracePt t="79579" x="2328863" y="3494088"/>
          <p14:tracePt t="79596" x="2300288" y="3522663"/>
          <p14:tracePt t="79613" x="2271713" y="3551238"/>
          <p14:tracePt t="79629" x="2228850" y="3571875"/>
          <p14:tracePt t="79645" x="2200275" y="3608388"/>
          <p14:tracePt t="79662" x="2151063" y="3636963"/>
          <p14:tracePt t="79678" x="2108200" y="3657600"/>
          <p14:tracePt t="79695" x="2079625" y="3679825"/>
          <p14:tracePt t="79712" x="2065338" y="3694113"/>
          <p14:tracePt t="79728" x="2036763" y="3700463"/>
          <p14:tracePt t="79745" x="2022475" y="3714750"/>
          <p14:tracePt t="79763" x="1985963" y="3722688"/>
          <p14:tracePt t="79778" x="1900238" y="3751263"/>
          <p14:tracePt t="79795" x="1857375" y="3757613"/>
          <p14:tracePt t="79812" x="1785938" y="3771900"/>
          <p14:tracePt t="79828" x="1728788" y="3771900"/>
          <p14:tracePt t="79844" x="1665288" y="3771900"/>
          <p14:tracePt t="79861" x="1636713" y="3771900"/>
          <p14:tracePt t="79878" x="1600200" y="3757613"/>
          <p14:tracePt t="79895" x="1565275" y="3743325"/>
          <p14:tracePt t="79912" x="1522413" y="3714750"/>
          <p14:tracePt t="79928" x="1471613" y="3686175"/>
          <p14:tracePt t="79945" x="1428750" y="3643313"/>
          <p14:tracePt t="79961" x="1393825" y="3608388"/>
          <p14:tracePt t="79979" x="1393825" y="3536950"/>
          <p14:tracePt t="79995" x="1385888" y="3500438"/>
          <p14:tracePt t="80011" x="1385888" y="3451225"/>
          <p14:tracePt t="80029" x="1385888" y="3379788"/>
          <p14:tracePt t="80044" x="1385888" y="3336925"/>
          <p14:tracePt t="80062" x="1385888" y="3294063"/>
          <p14:tracePt t="80078" x="1400175" y="3257550"/>
          <p14:tracePt t="80095" x="1408113" y="3228975"/>
          <p14:tracePt t="80111" x="1422400" y="3179763"/>
          <p14:tracePt t="80127" x="1436688" y="3136900"/>
          <p14:tracePt t="80144" x="1465263" y="3079750"/>
          <p14:tracePt t="80161" x="1485900" y="3043238"/>
          <p14:tracePt t="80178" x="1493838" y="2986088"/>
          <p14:tracePt t="80194" x="1536700" y="2928938"/>
          <p14:tracePt t="80212" x="1557338" y="2900363"/>
          <p14:tracePt t="80228" x="1600200" y="2865438"/>
          <p14:tracePt t="80245" x="1671638" y="2836863"/>
          <p14:tracePt t="80261" x="1728788" y="2808288"/>
          <p14:tracePt t="80278" x="1785938" y="2786063"/>
          <p14:tracePt t="80294" x="1836738" y="2757488"/>
          <p14:tracePt t="80311" x="1879600" y="2751138"/>
          <p14:tracePt t="80327" x="1957388" y="2736850"/>
          <p14:tracePt t="80344" x="2036763" y="2722563"/>
          <p14:tracePt t="80361" x="2093913" y="2722563"/>
          <p14:tracePt t="80377" x="2100263" y="2722563"/>
          <p14:tracePt t="80395" x="2114550" y="2722563"/>
          <p14:tracePt t="80411" x="2136775" y="2722563"/>
          <p14:tracePt t="80429" x="2179638" y="2722563"/>
          <p14:tracePt t="80445" x="2251075" y="2722563"/>
          <p14:tracePt t="80461" x="2293938" y="2757488"/>
          <p14:tracePt t="80477" x="2351088" y="2828925"/>
          <p14:tracePt t="80494" x="2379663" y="2894013"/>
          <p14:tracePt t="80511" x="2386013" y="2971800"/>
          <p14:tracePt t="80527" x="2408238" y="3065463"/>
          <p14:tracePt t="80545" x="2443163" y="3194050"/>
          <p14:tracePt t="80561" x="2443163" y="3300413"/>
          <p14:tracePt t="80577" x="2443163" y="3408363"/>
          <p14:tracePt t="80593" x="2443163" y="3551238"/>
          <p14:tracePt t="80611" x="2443163" y="3614738"/>
          <p14:tracePt t="80627" x="2443163" y="3686175"/>
          <p14:tracePt t="80644" x="2422525" y="3729038"/>
          <p14:tracePt t="80661" x="2379663" y="3786188"/>
          <p14:tracePt t="80677" x="2351088" y="3822700"/>
          <p14:tracePt t="80694" x="2300288" y="3857625"/>
          <p14:tracePt t="80710" x="2243138" y="3900488"/>
          <p14:tracePt t="80728" x="2179638" y="3937000"/>
          <p14:tracePt t="80743" x="2136775" y="3951288"/>
          <p14:tracePt t="80760" x="2071688" y="3951288"/>
          <p14:tracePt t="80777" x="1993900" y="3951288"/>
          <p14:tracePt t="80794" x="1857375" y="3929063"/>
          <p14:tracePt t="80811" x="1643063" y="3822700"/>
          <p14:tracePt t="80827" x="1536700" y="3722688"/>
          <p14:tracePt t="80844" x="1393825" y="3622675"/>
          <p14:tracePt t="80860" x="1336675" y="3551238"/>
          <p14:tracePt t="80877" x="1300163" y="3465513"/>
          <p14:tracePt t="80893" x="1265238" y="3351213"/>
          <p14:tracePt t="80911" x="1265238" y="3271838"/>
          <p14:tracePt t="80927" x="1265238" y="3179763"/>
          <p14:tracePt t="80944" x="1265238" y="3094038"/>
          <p14:tracePt t="80960" x="1314450" y="2979738"/>
          <p14:tracePt t="80977" x="1385888" y="2879725"/>
          <p14:tracePt t="80993" x="1465263" y="2800350"/>
          <p14:tracePt t="81009" x="1522413" y="2751138"/>
          <p14:tracePt t="81009" x="1550988" y="2743200"/>
          <p14:tracePt t="81028" x="1608138" y="2700338"/>
          <p14:tracePt t="81043" x="1679575" y="2671763"/>
          <p14:tracePt t="81061" x="1728788" y="2665413"/>
          <p14:tracePt t="81076" x="1800225" y="2665413"/>
          <p14:tracePt t="81094" x="1885950" y="2665413"/>
          <p14:tracePt t="81110" x="1993900" y="2665413"/>
          <p14:tracePt t="81126" x="2085975" y="2679700"/>
          <p14:tracePt t="81143" x="2165350" y="2722563"/>
          <p14:tracePt t="81160" x="2222500" y="2751138"/>
          <p14:tracePt t="81177" x="2265363" y="2794000"/>
          <p14:tracePt t="81193" x="2314575" y="2851150"/>
          <p14:tracePt t="81210" x="2322513" y="2908300"/>
          <p14:tracePt t="81226" x="2365375" y="3028950"/>
          <p14:tracePt t="81244" x="2371725" y="3086100"/>
          <p14:tracePt t="81259" x="2371725" y="3143250"/>
          <p14:tracePt t="81276" x="2379663" y="3200400"/>
          <p14:tracePt t="81293" x="2379663" y="3251200"/>
          <p14:tracePt t="81310" x="2379663" y="3343275"/>
          <p14:tracePt t="81326" x="2379663" y="3394075"/>
          <p14:tracePt t="81343" x="2379663" y="3451225"/>
          <p14:tracePt t="81360" x="2365375" y="3486150"/>
          <p14:tracePt t="81376" x="2336800" y="3529013"/>
          <p14:tracePt t="81392" x="2322513" y="3536950"/>
          <p14:tracePt t="81410" x="2314575" y="3536950"/>
          <p14:tracePt t="81426" x="2271713" y="3536950"/>
          <p14:tracePt t="81444" x="2185988" y="3522663"/>
          <p14:tracePt t="81460" x="2043113" y="3436938"/>
          <p14:tracePt t="81476" x="1908175" y="3336925"/>
          <p14:tracePt t="81493" x="1771650" y="3251200"/>
          <p14:tracePt t="81510" x="1693863" y="3194050"/>
          <p14:tracePt t="81526" x="1657350" y="3165475"/>
          <p14:tracePt t="81543" x="1643063" y="3136900"/>
          <p14:tracePt t="81560" x="1614488" y="3057525"/>
          <p14:tracePt t="81575" x="1614488" y="3008313"/>
          <p14:tracePt t="81592" x="1614488" y="2928938"/>
          <p14:tracePt t="81609" x="1614488" y="2871788"/>
          <p14:tracePt t="81626" x="1622425" y="2814638"/>
          <p14:tracePt t="81642" x="1700213" y="2757488"/>
          <p14:tracePt t="81660" x="1751013" y="2743200"/>
          <p14:tracePt t="81675" x="1814513" y="2743200"/>
          <p14:tracePt t="81693" x="1893888" y="2743200"/>
          <p14:tracePt t="81709" x="1957388" y="2751138"/>
          <p14:tracePt t="81726" x="2008188" y="2779713"/>
          <p14:tracePt t="81743" x="2043113" y="2808288"/>
          <p14:tracePt t="81759" x="2079625" y="2865438"/>
          <p14:tracePt t="81776" x="2085975" y="2914650"/>
          <p14:tracePt t="81792" x="2085975" y="2965450"/>
          <p14:tracePt t="81809" x="2085975" y="3057525"/>
          <p14:tracePt t="81825" x="2071688" y="3128963"/>
          <p14:tracePt t="81843" x="2008188" y="3228975"/>
          <p14:tracePt t="81859" x="1914525" y="3322638"/>
          <p14:tracePt t="81876" x="1879600" y="3357563"/>
          <p14:tracePt t="81892" x="1851025" y="3371850"/>
          <p14:tracePt t="81908" x="1828800" y="3386138"/>
          <p14:tracePt t="81926" x="1808163" y="3394075"/>
          <p14:tracePt t="81941" x="1779588" y="3414713"/>
          <p14:tracePt t="81959" x="1771650" y="3422650"/>
          <p14:tracePt t="82779" x="1779588" y="3422650"/>
          <p14:tracePt t="82787" x="1785938" y="3422650"/>
          <p14:tracePt t="82819" x="1800225" y="3414713"/>
          <p14:tracePt t="82971" x="1814513" y="3414713"/>
          <p14:tracePt t="84707" x="1822450" y="3414713"/>
          <p14:tracePt t="84763" x="1828800" y="3414713"/>
          <p14:tracePt t="84771" x="1843088" y="3408363"/>
          <p14:tracePt t="86763" x="1857375" y="3408363"/>
          <p14:tracePt t="87091" x="1865313" y="3408363"/>
          <p14:tracePt t="87155" x="1871663" y="3408363"/>
          <p14:tracePt t="87507" x="1879600" y="3414713"/>
          <p14:tracePt t="88067" x="1885950" y="3414713"/>
          <p14:tracePt t="89243" x="1900238" y="3414713"/>
          <p14:tracePt t="89253" x="1908175" y="3422650"/>
          <p14:tracePt t="89259" x="1936750" y="3422650"/>
          <p14:tracePt t="89267" x="1951038" y="3429000"/>
          <p14:tracePt t="89281" x="1979613" y="3436938"/>
          <p14:tracePt t="89298" x="2000250" y="3443288"/>
          <p14:tracePt t="89298" x="2022475" y="3465513"/>
          <p14:tracePt t="89371" x="2028825" y="3465513"/>
          <p14:tracePt t="89379" x="2036763" y="3465513"/>
          <p14:tracePt t="89388" x="2057400" y="3471863"/>
          <p14:tracePt t="89389" x="2079625" y="3471863"/>
          <p14:tracePt t="89397" x="2143125" y="3479800"/>
          <p14:tracePt t="89414" x="2222500" y="3479800"/>
          <p14:tracePt t="89432" x="2300288" y="3479800"/>
          <p14:tracePt t="89447" x="2336800" y="3479800"/>
          <p14:tracePt t="89465" x="2351088" y="3479800"/>
          <p14:tracePt t="89507" x="2357438" y="3479800"/>
          <p14:tracePt t="89515" x="2379663" y="3479800"/>
          <p14:tracePt t="89523" x="2422525" y="3479800"/>
          <p14:tracePt t="89531" x="2457450" y="3479800"/>
          <p14:tracePt t="89547" x="2479675" y="3479800"/>
          <p14:tracePt t="89564" x="2500313" y="3479800"/>
          <p14:tracePt t="89627" x="2514600" y="3479800"/>
          <p14:tracePt t="89635" x="2522538" y="3479800"/>
          <p14:tracePt t="89643" x="2536825" y="3479800"/>
          <p14:tracePt t="89647" x="2551113" y="3479800"/>
          <p14:tracePt t="89664" x="2571750" y="3479800"/>
          <p14:tracePt t="89682" x="2586038" y="3457575"/>
          <p14:tracePt t="89723" x="2600325" y="3451225"/>
          <p14:tracePt t="89730" x="2628900" y="3451225"/>
          <p14:tracePt t="89732" x="2686050" y="3451225"/>
          <p14:tracePt t="89748" x="2736850" y="3443288"/>
          <p14:tracePt t="89764" x="2757488" y="3443288"/>
          <p14:tracePt t="89780" x="2779713" y="3422650"/>
          <p14:tracePt t="89797" x="2800350" y="3422650"/>
          <p14:tracePt t="89813" x="2836863" y="3422650"/>
          <p14:tracePt t="89830" x="2879725" y="3422650"/>
          <p14:tracePt t="89847" x="2908300" y="3422650"/>
          <p14:tracePt t="89863" x="2922588" y="3422650"/>
          <p14:tracePt t="89881" x="2951163" y="3422650"/>
          <p14:tracePt t="89897" x="2979738" y="3422650"/>
          <p14:tracePt t="89914" x="3014663" y="3422650"/>
          <p14:tracePt t="89930" x="3051175" y="3422650"/>
          <p14:tracePt t="89947" x="3057525" y="3422650"/>
          <p14:tracePt t="89963" x="3071813" y="3414713"/>
          <p14:tracePt t="89980" x="3094038" y="3414713"/>
          <p14:tracePt t="89997" x="3122613" y="3414713"/>
          <p14:tracePt t="90014" x="3136900" y="3408363"/>
          <p14:tracePt t="90030" x="3157538" y="3408363"/>
          <p14:tracePt t="90046" x="3165475" y="3408363"/>
          <p14:tracePt t="90064" x="3171825" y="3408363"/>
          <p14:tracePt t="90080" x="3194050" y="3400425"/>
          <p14:tracePt t="90097" x="3208338" y="3400425"/>
          <p14:tracePt t="90113" x="3228975" y="3400425"/>
          <p14:tracePt t="91235" x="3236913" y="3400425"/>
          <p14:tracePt t="92955" x="3243263" y="3400425"/>
          <p14:tracePt t="92963" x="3251200" y="3400425"/>
          <p14:tracePt t="93019" x="3265488" y="3400425"/>
          <p14:tracePt t="93075" x="3271838" y="3400425"/>
          <p14:tracePt t="93243" x="3279775" y="3400425"/>
          <p14:tracePt t="93247" x="3286125" y="3400425"/>
          <p14:tracePt t="93267" x="3300413" y="3400425"/>
          <p14:tracePt t="93283" x="3308350" y="3400425"/>
          <p14:tracePt t="93315" x="3314700" y="3400425"/>
          <p14:tracePt t="93331" x="3322638" y="3400425"/>
          <p14:tracePt t="93347" x="3336925" y="3400425"/>
          <p14:tracePt t="93363" x="3343275" y="3400425"/>
          <p14:tracePt t="93396" x="3351213" y="3400425"/>
          <p14:tracePt t="93411" x="3357563" y="3400425"/>
          <p14:tracePt t="93427" x="3379788" y="3400425"/>
          <p14:tracePt t="93460" x="3386138" y="3400425"/>
          <p14:tracePt t="93499" x="3400425" y="3408363"/>
          <p14:tracePt t="93499" x="3408363" y="3414713"/>
          <p14:tracePt t="93515" x="3414713" y="3422650"/>
          <p14:tracePt t="93523" x="3422650" y="3422650"/>
          <p14:tracePt t="93530" x="3451225" y="3429000"/>
          <p14:tracePt t="93542" x="3500438" y="3429000"/>
          <p14:tracePt t="93559" x="3508375" y="3436938"/>
          <p14:tracePt t="93575" x="3522663" y="3436938"/>
          <p14:tracePt t="93592" x="3551238" y="3457575"/>
          <p14:tracePt t="93608" x="3557588" y="3457575"/>
          <p14:tracePt t="93625" x="3586163" y="3465513"/>
          <p14:tracePt t="93667" x="3594100" y="3465513"/>
          <p14:tracePt t="93675" x="3614738" y="3465513"/>
          <p14:tracePt t="93683" x="3629025" y="3465513"/>
          <p14:tracePt t="93693" x="3665538" y="3471863"/>
          <p14:tracePt t="93708" x="3679825" y="3479800"/>
          <p14:tracePt t="93725" x="3708400" y="3494088"/>
          <p14:tracePt t="93742" x="3714750" y="3494088"/>
          <p14:tracePt t="93795" x="3736975" y="3494088"/>
          <p14:tracePt t="93804" x="3743325" y="3494088"/>
          <p14:tracePt t="93827" x="3751263" y="3494088"/>
          <p14:tracePt t="93835" x="3757613" y="3494088"/>
          <p14:tracePt t="93899" x="3771900" y="3494088"/>
          <p14:tracePt t="93930" x="3779838" y="3494088"/>
          <p14:tracePt t="94011" x="3786188" y="3494088"/>
          <p14:tracePt t="94507" x="3794125" y="3494088"/>
          <p14:tracePt t="94515" x="3808413" y="3494088"/>
          <p14:tracePt t="96731" x="3808413" y="3500438"/>
          <p14:tracePt t="96851" x="3794125" y="3500438"/>
          <p14:tracePt t="96947" x="3786188" y="3508375"/>
          <p14:tracePt t="98515" x="3779838" y="3508375"/>
          <p14:tracePt t="98523" x="3771900" y="3500438"/>
          <p14:tracePt t="98571" x="3771900" y="3494088"/>
          <p14:tracePt t="98763" x="3779838" y="3486150"/>
          <p14:tracePt t="98771" x="3794125" y="3486150"/>
          <p14:tracePt t="98776" x="3814763" y="3486150"/>
          <p14:tracePt t="98784" x="3851275" y="3457575"/>
          <p14:tracePt t="98801" x="3900488" y="3451225"/>
          <p14:tracePt t="98818" x="3937000" y="3443288"/>
          <p14:tracePt t="98834" x="3979863" y="3414713"/>
          <p14:tracePt t="98851" x="4000500" y="3400425"/>
          <p14:tracePt t="98867" x="4051300" y="3379788"/>
          <p14:tracePt t="98884" x="4079875" y="3365500"/>
          <p14:tracePt t="98901" x="4114800" y="3357563"/>
          <p14:tracePt t="98918" x="4165600" y="3343275"/>
          <p14:tracePt t="98935" x="4186238" y="3322638"/>
          <p14:tracePt t="98951" x="4214813" y="3314700"/>
          <p14:tracePt t="98968" x="4251325" y="3308350"/>
          <p14:tracePt t="98984" x="4294188" y="3286125"/>
          <p14:tracePt t="99001" x="4379913" y="3265488"/>
          <p14:tracePt t="99018" x="4508500" y="3228975"/>
          <p14:tracePt t="99034" x="4643438" y="3208338"/>
          <p14:tracePt t="99051" x="4686300" y="3208338"/>
          <p14:tracePt t="99067" x="4722813" y="3208338"/>
          <p14:tracePt t="99084" x="4743450" y="3208338"/>
          <p14:tracePt t="99100" x="4800600" y="3208338"/>
          <p14:tracePt t="99117" x="4865688" y="3208338"/>
          <p14:tracePt t="99134" x="4972050" y="3208338"/>
          <p14:tracePt t="99150" x="5114925" y="3200400"/>
          <p14:tracePt t="99167" x="5257800" y="3171825"/>
          <p14:tracePt t="99184" x="5337175" y="3171825"/>
          <p14:tracePt t="99200" x="5380038" y="3171825"/>
          <p14:tracePt t="99217" x="5400675" y="3165475"/>
          <p14:tracePt t="99234" x="5443538" y="3165475"/>
          <p14:tracePt t="99250" x="5529263" y="3165475"/>
          <p14:tracePt t="99268" x="5614988" y="3165475"/>
          <p14:tracePt t="99283" x="5680075" y="3165475"/>
          <p14:tracePt t="99301" x="5715000" y="3165475"/>
          <p14:tracePt t="99317" x="5722938" y="3165475"/>
          <p14:tracePt t="99883" x="5737225" y="3165475"/>
          <p14:tracePt t="99923" x="5743575" y="3165475"/>
          <p14:tracePt t="99931" x="5751513" y="3165475"/>
          <p14:tracePt t="99939" x="5757863" y="3157538"/>
          <p14:tracePt t="100035" x="5786438" y="3151188"/>
          <p14:tracePt t="100099" x="5794375" y="3151188"/>
          <p14:tracePt t="100131" x="5815013" y="3151188"/>
          <p14:tracePt t="100139" x="5822950" y="3151188"/>
          <p14:tracePt t="100147" x="5829300" y="3151188"/>
          <p14:tracePt t="100149" x="5865813" y="3151188"/>
          <p14:tracePt t="100166" x="5915025" y="3151188"/>
          <p14:tracePt t="100183" x="5957888" y="3151188"/>
          <p14:tracePt t="100198" x="5994400" y="3151188"/>
          <p14:tracePt t="100215" x="6037263" y="3151188"/>
          <p14:tracePt t="100232" x="6072188" y="3151188"/>
          <p14:tracePt t="100248" x="6129338" y="3151188"/>
          <p14:tracePt t="100265" x="6157913" y="3151188"/>
          <p14:tracePt t="100282" x="6172200" y="3151188"/>
          <p14:tracePt t="100299" x="6186488" y="3165475"/>
          <p14:tracePt t="100315" x="6208713" y="3165475"/>
          <p14:tracePt t="100332" x="6251575" y="3165475"/>
          <p14:tracePt t="100348" x="6308725" y="3165475"/>
          <p14:tracePt t="100365" x="6351588" y="3165475"/>
          <p14:tracePt t="100382" x="6386513" y="3179763"/>
          <p14:tracePt t="100398" x="6394450" y="3179763"/>
          <p14:tracePt t="100467" x="6408738" y="3179763"/>
          <p14:tracePt t="100475" x="6415088" y="3186113"/>
          <p14:tracePt t="100555" x="6423025" y="3200400"/>
          <p14:tracePt t="100563" x="6423025" y="3214688"/>
          <p14:tracePt t="100571" x="6423025" y="3222625"/>
          <p14:tracePt t="100579" x="6423025" y="3236913"/>
          <p14:tracePt t="100587" x="6423025" y="3265488"/>
          <p14:tracePt t="100599" x="6423025" y="3286125"/>
          <p14:tracePt t="100615" x="6423025" y="3328988"/>
          <p14:tracePt t="100632" x="6423025" y="3357563"/>
          <p14:tracePt t="100648" x="6423025" y="3371850"/>
          <p14:tracePt t="100664" x="6423025" y="3414713"/>
          <p14:tracePt t="100684" x="6423025" y="3422650"/>
          <p14:tracePt t="100697" x="6400800" y="3494088"/>
          <p14:tracePt t="100715" x="6357938" y="3565525"/>
          <p14:tracePt t="100731" x="6308725" y="3622675"/>
          <p14:tracePt t="100748" x="6265863" y="3671888"/>
          <p14:tracePt t="100764" x="6223000" y="3708400"/>
          <p14:tracePt t="100781" x="6165850" y="3743325"/>
          <p14:tracePt t="100798" x="6057900" y="3800475"/>
          <p14:tracePt t="100815" x="5972175" y="3857625"/>
          <p14:tracePt t="100831" x="5894388" y="3914775"/>
          <p14:tracePt t="100848" x="5794375" y="3979863"/>
          <p14:tracePt t="100865" x="5672138" y="4051300"/>
          <p14:tracePt t="100881" x="5600700" y="4108450"/>
          <p14:tracePt t="100898" x="5500688" y="4157663"/>
          <p14:tracePt t="100915" x="5465763" y="4171950"/>
          <p14:tracePt t="100931" x="5451475" y="4179888"/>
          <p14:tracePt t="100947" x="5443538" y="4179888"/>
          <p14:tracePt t="100965" x="5422900" y="4186238"/>
          <p14:tracePt t="100981" x="5380038" y="4186238"/>
          <p14:tracePt t="100998" x="5300663" y="4186238"/>
          <p14:tracePt t="101015" x="5208588" y="4186238"/>
          <p14:tracePt t="101031" x="5143500" y="4186238"/>
          <p14:tracePt t="101048" x="5100638" y="4186238"/>
          <p14:tracePt t="101064" x="5057775" y="4179888"/>
          <p14:tracePt t="101082" x="5043488" y="4171950"/>
          <p14:tracePt t="101097" x="5008563" y="4157663"/>
          <p14:tracePt t="101115" x="4972050" y="4137025"/>
          <p14:tracePt t="101131" x="4879975" y="4114800"/>
          <p14:tracePt t="101147" x="4779963" y="4079875"/>
          <p14:tracePt t="101164" x="4722813" y="4065588"/>
          <p14:tracePt t="101180" x="4657725" y="4043363"/>
          <p14:tracePt t="101197" x="4608513" y="4014788"/>
          <p14:tracePt t="101214" x="4494213" y="3951288"/>
          <p14:tracePt t="101231" x="4300538" y="3894138"/>
          <p14:tracePt t="101248" x="4000500" y="3808413"/>
          <p14:tracePt t="101265" x="3736975" y="3757613"/>
          <p14:tracePt t="101281" x="3479800" y="3714750"/>
          <p14:tracePt t="101297" x="3351213" y="3700463"/>
          <p14:tracePt t="101315" x="3257550" y="3694113"/>
          <p14:tracePt t="101330" x="3128963" y="3679825"/>
          <p14:tracePt t="101348" x="3057525" y="3651250"/>
          <p14:tracePt t="101364" x="2971800" y="3629025"/>
          <p14:tracePt t="101381" x="2857500" y="3594100"/>
          <p14:tracePt t="101397" x="2693988" y="3543300"/>
          <p14:tracePt t="101414" x="2536825" y="3508375"/>
          <p14:tracePt t="101430" x="2408238" y="3471863"/>
          <p14:tracePt t="101447" x="2314575" y="3465513"/>
          <p14:tracePt t="101463" x="2257425" y="3451225"/>
          <p14:tracePt t="101480" x="2228850" y="3451225"/>
          <p14:tracePt t="101538" x="2222500" y="3451225"/>
          <p14:tracePt t="101548" x="2185988" y="3436938"/>
          <p14:tracePt t="101555" x="2171700" y="3436938"/>
          <p14:tracePt t="101643" x="2165350" y="3429000"/>
          <p14:tracePt t="101664" x="2179638" y="3414713"/>
          <p14:tracePt t="101667" x="2222500" y="3386138"/>
          <p14:tracePt t="101681" x="2322513" y="3343275"/>
          <p14:tracePt t="101697" x="2379663" y="3308350"/>
          <p14:tracePt t="101713" x="2479675" y="3279775"/>
          <p14:tracePt t="101730" x="2571750" y="3257550"/>
          <p14:tracePt t="101748" x="2628900" y="3243263"/>
          <p14:tracePt t="101764" x="2643188" y="3236913"/>
          <p14:tracePt t="101780" x="2671763" y="3228975"/>
          <p14:tracePt t="101797" x="2714625" y="3214688"/>
          <p14:tracePt t="101813" x="2765425" y="3208338"/>
          <p14:tracePt t="101831" x="2786063" y="3200400"/>
          <p14:tracePt t="101846" x="2808288" y="3194050"/>
          <p14:tracePt t="101864" x="2836863" y="3186113"/>
          <p14:tracePt t="101879" x="2851150" y="3186113"/>
          <p14:tracePt t="101897" x="2922588" y="3179763"/>
          <p14:tracePt t="101913" x="2971800" y="3179763"/>
          <p14:tracePt t="101930" x="3065463" y="3179763"/>
          <p14:tracePt t="101947" x="3114675" y="3157538"/>
          <p14:tracePt t="101963" x="3157538" y="3151188"/>
          <p14:tracePt t="101980" x="3214688" y="3151188"/>
          <p14:tracePt t="101996" x="3243263" y="3151188"/>
          <p14:tracePt t="102014" x="3300413" y="3151188"/>
          <p14:tracePt t="102029" x="3365500" y="3151188"/>
          <p14:tracePt t="102047" x="3400425" y="3151188"/>
          <p14:tracePt t="102063" x="3443288" y="3151188"/>
          <p14:tracePt t="102080" x="3471863" y="3151188"/>
          <p14:tracePt t="102096" x="3565525" y="3151188"/>
          <p14:tracePt t="102112" x="3671888" y="3151188"/>
          <p14:tracePt t="102130" x="3794125" y="3171825"/>
          <p14:tracePt t="102146" x="3871913" y="3200400"/>
          <p14:tracePt t="102163" x="3914775" y="3228975"/>
          <p14:tracePt t="102179" x="3971925" y="3279775"/>
          <p14:tracePt t="102197" x="4057650" y="3314700"/>
          <p14:tracePt t="102213" x="4114800" y="3328988"/>
          <p14:tracePt t="102230" x="4137025" y="3343275"/>
          <p14:tracePt t="102246" x="4179888" y="3351213"/>
          <p14:tracePt t="102263" x="4229100" y="3371850"/>
          <p14:tracePt t="102280" x="4271963" y="3400425"/>
          <p14:tracePt t="102296" x="4286250" y="3408363"/>
          <p14:tracePt t="102312" x="4308475" y="3414713"/>
          <p14:tracePt t="102329" x="4379913" y="3457575"/>
          <p14:tracePt t="102346" x="4451350" y="3486150"/>
          <p14:tracePt t="102362" x="4457700" y="3494088"/>
          <p14:tracePt t="102434" x="4465638" y="3494088"/>
          <p14:tracePt t="102443" x="4479925" y="3500438"/>
          <p14:tracePt t="102443" x="4500563" y="3514725"/>
          <p14:tracePt t="102451" x="4537075" y="3522663"/>
          <p14:tracePt t="102462" x="4565650" y="3536950"/>
          <p14:tracePt t="102479" x="4586288" y="3543300"/>
          <p14:tracePt t="102496" x="4600575" y="3551238"/>
          <p14:tracePt t="102555" x="4608513" y="3557588"/>
          <p14:tracePt t="102699" x="4608513" y="3565525"/>
          <p14:tracePt t="102707" x="4608513" y="3571875"/>
          <p14:tracePt t="102711" x="4608513" y="3579813"/>
          <p14:tracePt t="102728" x="4608513" y="3608388"/>
          <p14:tracePt t="102729" x="4608513" y="3614738"/>
          <p14:tracePt t="102745" x="4614863" y="3643313"/>
          <p14:tracePt t="102762" x="4614863" y="3665538"/>
          <p14:tracePt t="102778" x="4622800" y="3686175"/>
          <p14:tracePt t="102796" x="4629150" y="3700463"/>
          <p14:tracePt t="102812" x="4651375" y="3708400"/>
          <p14:tracePt t="103179" x="4657725" y="3708400"/>
          <p14:tracePt t="103195" x="4657725" y="3700463"/>
          <p14:tracePt t="103210" x="4657725" y="3686175"/>
          <p14:tracePt t="103222" x="4657725" y="3679825"/>
          <p14:tracePt t="103226" x="4651375" y="3651250"/>
          <p14:tracePt t="103231" x="4651375" y="3643313"/>
          <p14:tracePt t="103244" x="4651375" y="3622675"/>
          <p14:tracePt t="103261" x="4651375" y="3600450"/>
          <p14:tracePt t="103278" x="4651375" y="3571875"/>
          <p14:tracePt t="103294" x="4643438" y="3543300"/>
          <p14:tracePt t="103312" x="4643438" y="3529013"/>
          <p14:tracePt t="103328" x="4643438" y="3500438"/>
          <p14:tracePt t="103345" x="4643438" y="3479800"/>
          <p14:tracePt t="103361" x="4651375" y="3443288"/>
          <p14:tracePt t="103377" x="4657725" y="3400425"/>
          <p14:tracePt t="103411" x="4657725" y="3379788"/>
          <p14:tracePt t="103412" x="4665663" y="3365500"/>
          <p14:tracePt t="103428" x="4700588" y="3300413"/>
          <p14:tracePt t="103444" x="4751388" y="3228975"/>
          <p14:tracePt t="103462" x="4808538" y="3157538"/>
          <p14:tracePt t="103477" x="4829175" y="3122613"/>
          <p14:tracePt t="103495" x="4851400" y="3108325"/>
          <p14:tracePt t="103511" x="4914900" y="3071813"/>
          <p14:tracePt t="103528" x="4972050" y="3028950"/>
          <p14:tracePt t="103544" x="5057775" y="2986088"/>
          <p14:tracePt t="103561" x="5157788" y="2928938"/>
          <p14:tracePt t="103578" x="5243513" y="2871788"/>
          <p14:tracePt t="103594" x="5422900" y="2779713"/>
          <p14:tracePt t="103611" x="5494338" y="2728913"/>
          <p14:tracePt t="103628" x="5529263" y="2728913"/>
          <p14:tracePt t="103645" x="5543550" y="2722563"/>
          <p14:tracePt t="103691" x="5565775" y="2708275"/>
          <p14:tracePt t="103699" x="5580063" y="2700338"/>
          <p14:tracePt t="103707" x="5608638" y="2693988"/>
          <p14:tracePt t="103713" x="5637213" y="2686050"/>
          <p14:tracePt t="103727" x="5665788" y="2686050"/>
          <p14:tracePt t="103744" x="5700713" y="2665413"/>
          <p14:tracePt t="103761" x="5737225" y="2657475"/>
          <p14:tracePt t="103777" x="5780088" y="2657475"/>
          <p14:tracePt t="103794" x="5843588" y="2657475"/>
          <p14:tracePt t="103810" x="5937250" y="2657475"/>
          <p14:tracePt t="103827" x="6015038" y="2657475"/>
          <p14:tracePt t="103844" x="6094413" y="2679700"/>
          <p14:tracePt t="103861" x="6129338" y="2686050"/>
          <p14:tracePt t="103877" x="6165850" y="2700338"/>
          <p14:tracePt t="103894" x="6180138" y="2700338"/>
          <p14:tracePt t="103911" x="6194425" y="2708275"/>
          <p14:tracePt t="103927" x="6208713" y="2708275"/>
          <p14:tracePt t="103944" x="6251575" y="2722563"/>
          <p14:tracePt t="103960" x="6329363" y="2728913"/>
          <p14:tracePt t="103978" x="6408738" y="2757488"/>
          <p14:tracePt t="103994" x="6629400" y="2822575"/>
          <p14:tracePt t="104026" x="6765925" y="2865438"/>
          <p14:tracePt t="104044" x="6858000" y="2879725"/>
          <p14:tracePt t="104044" x="6980238" y="2879725"/>
          <p14:tracePt t="104061" x="7237413" y="2879725"/>
          <p14:tracePt t="104076" x="7508875" y="2857500"/>
          <p14:tracePt t="104094" x="7672388" y="2843213"/>
          <p14:tracePt t="104110" x="7794625" y="2843213"/>
          <p14:tracePt t="104127" x="7900988" y="2843213"/>
          <p14:tracePt t="104143" x="7986713" y="2843213"/>
          <p14:tracePt t="104160" x="8080375" y="2843213"/>
          <p14:tracePt t="104177" x="8186738" y="2857500"/>
          <p14:tracePt t="104193" x="8286750" y="2894013"/>
          <p14:tracePt t="104193" x="8366125" y="2928938"/>
          <p14:tracePt t="104211" x="8529638" y="3008313"/>
          <p14:tracePt t="104226" x="8666163" y="3086100"/>
          <p14:tracePt t="104243" x="8801100" y="3171825"/>
          <p14:tracePt t="104260" x="8837613" y="3200400"/>
          <p14:tracePt t="104277" x="8894763" y="3257550"/>
          <p14:tracePt t="104293" x="8937625" y="3322638"/>
          <p14:tracePt t="104310" x="8951913" y="3379788"/>
          <p14:tracePt t="104326" x="8986838" y="3494088"/>
          <p14:tracePt t="104342" x="9009063" y="3586163"/>
          <p14:tracePt t="104359" x="9029700" y="3686175"/>
          <p14:tracePt t="104376" x="9029700" y="3736975"/>
          <p14:tracePt t="104393" x="9023350" y="3771900"/>
          <p14:tracePt t="104410" x="8958263" y="3829050"/>
          <p14:tracePt t="104410" x="8915400" y="3879850"/>
          <p14:tracePt t="104427" x="8823325" y="3957638"/>
          <p14:tracePt t="104443" x="8729663" y="4051300"/>
          <p14:tracePt t="104460" x="8580438" y="4143375"/>
          <p14:tracePt t="104476" x="8443913" y="4200525"/>
          <p14:tracePt t="104494" x="8343900" y="4257675"/>
          <p14:tracePt t="104510" x="8223250" y="4329113"/>
          <p14:tracePt t="104526" x="8066088" y="4422775"/>
          <p14:tracePt t="104543" x="7915275" y="4486275"/>
          <p14:tracePt t="104559" x="7723188" y="4551363"/>
          <p14:tracePt t="104576" x="7486650" y="4600575"/>
          <p14:tracePt t="104592" x="7286625" y="4686300"/>
          <p14:tracePt t="104609" x="7108825" y="4722813"/>
          <p14:tracePt t="104626" x="6908800" y="4772025"/>
          <p14:tracePt t="104643" x="6765925" y="4779963"/>
          <p14:tracePt t="104659" x="6623050" y="4822825"/>
          <p14:tracePt t="104675" x="6429375" y="4822825"/>
          <p14:tracePt t="104693" x="6194425" y="4822825"/>
          <p14:tracePt t="104709" x="5915025" y="4822825"/>
          <p14:tracePt t="104726" x="5629275" y="4822825"/>
          <p14:tracePt t="104742" x="5322888" y="4814888"/>
          <p14:tracePt t="104760" x="5094288" y="4772025"/>
          <p14:tracePt t="104775" x="4894263" y="4708525"/>
          <p14:tracePt t="104793" x="4779963" y="4672013"/>
          <p14:tracePt t="104809" x="4694238" y="4629150"/>
          <p14:tracePt t="104826" x="4579938" y="4551363"/>
          <p14:tracePt t="104842" x="4394200" y="4422775"/>
          <p14:tracePt t="104858" x="4251325" y="4300538"/>
          <p14:tracePt t="104876" x="4186238" y="4229100"/>
          <p14:tracePt t="104893" x="4157663" y="4157663"/>
          <p14:tracePt t="104910" x="4157663" y="4100513"/>
          <p14:tracePt t="104925" x="4151313" y="4051300"/>
          <p14:tracePt t="104943" x="4151313" y="3979863"/>
          <p14:tracePt t="104958" x="4151313" y="3914775"/>
          <p14:tracePt t="104976" x="4151313" y="3829050"/>
          <p14:tracePt t="104992" x="4208463" y="3679825"/>
          <p14:tracePt t="105008" x="4308475" y="3536950"/>
          <p14:tracePt t="105026" x="4429125" y="3436938"/>
          <p14:tracePt t="105042" x="4529138" y="3336925"/>
          <p14:tracePt t="105060" x="4565650" y="3286125"/>
          <p14:tracePt t="105075" x="4622800" y="3236913"/>
          <p14:tracePt t="105092" x="4700588" y="3171825"/>
          <p14:tracePt t="105108" x="4814888" y="3065463"/>
          <p14:tracePt t="105125" x="4886325" y="3014663"/>
          <p14:tracePt t="105141" x="4965700" y="2951163"/>
          <p14:tracePt t="105158" x="5043488" y="2900363"/>
          <p14:tracePt t="105175" x="5114925" y="2857500"/>
          <p14:tracePt t="105191" x="5186363" y="2808288"/>
          <p14:tracePt t="105209" x="5308600" y="2722563"/>
          <p14:tracePt t="105225" x="5443538" y="2636838"/>
          <p14:tracePt t="105242" x="5594350" y="2543175"/>
          <p14:tracePt t="105258" x="5800725" y="2471738"/>
          <p14:tracePt t="105275" x="5922963" y="2414588"/>
          <p14:tracePt t="105291" x="6022975" y="2365375"/>
          <p14:tracePt t="105308" x="6086475" y="2336800"/>
          <p14:tracePt t="105324" x="6172200" y="2308225"/>
          <p14:tracePt t="105342" x="6243638" y="2279650"/>
          <p14:tracePt t="105358" x="6351588" y="2265363"/>
          <p14:tracePt t="105374" x="6537325" y="2251075"/>
          <p14:tracePt t="105392" x="6765925" y="2251075"/>
          <p14:tracePt t="105408" x="6980238" y="2314575"/>
          <p14:tracePt t="105425" x="7180263" y="2393950"/>
          <p14:tracePt t="105441" x="7380288" y="2500313"/>
          <p14:tracePt t="105441" x="7472363" y="2557463"/>
          <p14:tracePt t="105458" x="7594600" y="2614613"/>
          <p14:tracePt t="105474" x="7708900" y="2651125"/>
          <p14:tracePt t="105491" x="7772400" y="2679700"/>
          <p14:tracePt t="105509" x="7843838" y="2700338"/>
          <p14:tracePt t="105525" x="7943850" y="2765425"/>
          <p14:tracePt t="105542" x="8051800" y="2851150"/>
          <p14:tracePt t="105557" x="8186738" y="2922588"/>
          <p14:tracePt t="105575" x="8243888" y="2951163"/>
          <p14:tracePt t="105591" x="8251825" y="2957513"/>
          <p14:tracePt t="105643" x="8266113" y="2971800"/>
          <p14:tracePt t="105651" x="8286750" y="3000375"/>
          <p14:tracePt t="105659" x="8308975" y="3036888"/>
          <p14:tracePt t="105667" x="8337550" y="3108325"/>
          <p14:tracePt t="105681" x="8394700" y="3208338"/>
          <p14:tracePt t="105691" x="8437563" y="3279775"/>
          <p14:tracePt t="105708" x="8443913" y="3328988"/>
          <p14:tracePt t="105725" x="8466138" y="3408363"/>
          <p14:tracePt t="105741" x="8466138" y="3457575"/>
          <p14:tracePt t="105758" x="8480425" y="3494088"/>
          <p14:tracePt t="105774" x="8480425" y="3508375"/>
          <p14:tracePt t="105790" x="8480425" y="3551238"/>
          <p14:tracePt t="105808" x="8480425" y="3594100"/>
          <p14:tracePt t="105824" x="8480425" y="3636963"/>
          <p14:tracePt t="105841" x="8472488" y="3679825"/>
          <p14:tracePt t="105857" x="8451850" y="3714750"/>
          <p14:tracePt t="105857" x="8443913" y="3722688"/>
          <p14:tracePt t="105875" x="8415338" y="3757613"/>
          <p14:tracePt t="105892" x="8351838" y="3794125"/>
          <p14:tracePt t="105908" x="8266113" y="3865563"/>
          <p14:tracePt t="105924" x="8129588" y="3937000"/>
          <p14:tracePt t="105941" x="7994650" y="4000500"/>
          <p14:tracePt t="105957" x="7908925" y="4029075"/>
          <p14:tracePt t="105974" x="7815263" y="4051300"/>
          <p14:tracePt t="105990" x="7737475" y="4071938"/>
          <p14:tracePt t="106007" x="7615238" y="4114800"/>
          <p14:tracePt t="106025" x="7472363" y="4151313"/>
          <p14:tracePt t="106041" x="7272338" y="4208463"/>
          <p14:tracePt t="106058" x="7043738" y="4257675"/>
          <p14:tracePt t="106074" x="6786563" y="4257675"/>
          <p14:tracePt t="106091" x="6643688" y="4257675"/>
          <p14:tracePt t="106107" x="6486525" y="4257675"/>
          <p14:tracePt t="106124" x="6315075" y="4229100"/>
          <p14:tracePt t="106140" x="6157913" y="4229100"/>
          <p14:tracePt t="106157" x="6015038" y="4229100"/>
          <p14:tracePt t="106174" x="5872163" y="4208463"/>
          <p14:tracePt t="106190" x="5680075" y="4179888"/>
          <p14:tracePt t="106208" x="5543550" y="4129088"/>
          <p14:tracePt t="106223" x="5386388" y="4094163"/>
          <p14:tracePt t="106240" x="5286375" y="4071938"/>
          <p14:tracePt t="106258" x="5229225" y="4043363"/>
          <p14:tracePt t="106274" x="5214938" y="4043363"/>
          <p14:tracePt t="106290" x="5194300" y="4037013"/>
          <p14:tracePt t="106307" x="5157788" y="4029075"/>
          <p14:tracePt t="106323" x="5072063" y="3971925"/>
          <p14:tracePt t="106340" x="4957763" y="3914775"/>
          <p14:tracePt t="106357" x="4851400" y="3857625"/>
          <p14:tracePt t="106374" x="4814888" y="3822700"/>
          <p14:tracePt t="106391" x="4800600" y="3808413"/>
          <p14:tracePt t="106407" x="4794250" y="3794125"/>
          <p14:tracePt t="106423" x="4794250" y="3757613"/>
          <p14:tracePt t="106439" x="4794250" y="3729038"/>
          <p14:tracePt t="106456" x="4822825" y="3679825"/>
          <p14:tracePt t="106474" x="4865688" y="3608388"/>
          <p14:tracePt t="106490" x="4908550" y="3557588"/>
          <p14:tracePt t="106508" x="4957763" y="3522663"/>
          <p14:tracePt t="106523" x="5000625" y="3500438"/>
          <p14:tracePt t="106540" x="5043488" y="3465513"/>
          <p14:tracePt t="106556" x="5114925" y="3400425"/>
          <p14:tracePt t="106574" x="5165725" y="3357563"/>
          <p14:tracePt t="106589" x="5180013" y="3328988"/>
          <p14:tracePt t="106607" x="5186363" y="3322638"/>
          <p14:tracePt t="106623" x="5200650" y="3308350"/>
          <p14:tracePt t="106640" x="5229225" y="3279775"/>
          <p14:tracePt t="106657" x="5265738" y="3251200"/>
          <p14:tracePt t="106672" x="5314950" y="3228975"/>
          <p14:tracePt t="106691" x="5372100" y="3200400"/>
          <p14:tracePt t="106707" x="5472113" y="3151188"/>
          <p14:tracePt t="106724" x="5508625" y="3143250"/>
          <p14:tracePt t="106740" x="5543550" y="3143250"/>
          <p14:tracePt t="106756" x="5565775" y="3136900"/>
          <p14:tracePt t="106772" x="5600700" y="3122613"/>
          <p14:tracePt t="106789" x="5643563" y="3100388"/>
          <p14:tracePt t="106806" x="5694363" y="3065463"/>
          <p14:tracePt t="106822" x="5700713" y="3057525"/>
          <p14:tracePt t="106840" x="5700713" y="3036888"/>
          <p14:tracePt t="106883" x="5700713" y="3028950"/>
          <p14:tracePt t="106891" x="5651500" y="2965450"/>
          <p14:tracePt t="106899" x="5529263" y="2914650"/>
          <p14:tracePt t="106906" x="5180013" y="2779713"/>
          <p14:tracePt t="106923" x="4665663" y="2528888"/>
          <p14:tracePt t="106940" x="4500563" y="2465388"/>
          <p14:tracePt t="106956" x="4479925" y="2451100"/>
          <p14:tracePt t="107011" x="4457700" y="2451100"/>
          <p14:tracePt t="107016" x="4422775" y="2451100"/>
          <p14:tracePt t="107023" x="4365625" y="2493963"/>
          <p14:tracePt t="107039" x="4314825" y="2543175"/>
          <p14:tracePt t="107056" x="4300538" y="2579688"/>
          <p14:tracePt t="107072" x="4279900" y="2657475"/>
          <p14:tracePt t="107089" x="4265613" y="2728913"/>
          <p14:tracePt t="107105" x="4251325" y="2871788"/>
          <p14:tracePt t="107123" x="4229100" y="2965450"/>
          <p14:tracePt t="107139" x="4214813" y="3057525"/>
          <p14:tracePt t="107155" x="4214813" y="3122613"/>
          <p14:tracePt t="107173" x="4237038" y="3179763"/>
          <p14:tracePt t="107188" x="4265613" y="3243263"/>
          <p14:tracePt t="107206" x="4337050" y="3343275"/>
          <p14:tracePt t="107223" x="4386263" y="3429000"/>
          <p14:tracePt t="107240" x="4471988" y="3551238"/>
          <p14:tracePt t="107256" x="4551363" y="3622675"/>
          <p14:tracePt t="107272" x="4657725" y="3694113"/>
          <p14:tracePt t="107289" x="4722813" y="3736975"/>
          <p14:tracePt t="107305" x="4814888" y="3779838"/>
          <p14:tracePt t="107305" x="4843463" y="3786188"/>
          <p14:tracePt t="107324" x="4886325" y="3800475"/>
          <p14:tracePt t="107339" x="4951413" y="3814763"/>
          <p14:tracePt t="107356" x="5029200" y="3829050"/>
          <p14:tracePt t="107372" x="5143500" y="3836988"/>
          <p14:tracePt t="107389" x="5286375" y="3871913"/>
          <p14:tracePt t="107405" x="5394325" y="3886200"/>
          <p14:tracePt t="107421" x="5465763" y="3886200"/>
          <p14:tracePt t="107438" x="5514975" y="3886200"/>
          <p14:tracePt t="107455" x="5557838" y="3886200"/>
          <p14:tracePt t="107472" x="5672138" y="3857625"/>
          <p14:tracePt t="107488" x="5786438" y="3822700"/>
          <p14:tracePt t="107506" x="5872163" y="3800475"/>
          <p14:tracePt t="107522" x="6029325" y="3743325"/>
          <p14:tracePt t="107539" x="6086475" y="3708400"/>
          <p14:tracePt t="107555" x="6143625" y="3665538"/>
          <p14:tracePt t="107571" x="6157913" y="3651250"/>
          <p14:tracePt t="107589" x="6186488" y="3614738"/>
          <p14:tracePt t="107605" x="6200775" y="3571875"/>
          <p14:tracePt t="107622" x="6229350" y="3514725"/>
          <p14:tracePt t="107638" x="6243638" y="3422650"/>
          <p14:tracePt t="107655" x="6243638" y="3379788"/>
          <p14:tracePt t="107671" x="6229350" y="3308350"/>
          <p14:tracePt t="107689" x="6208713" y="3243263"/>
          <p14:tracePt t="107705" x="6165850" y="3165475"/>
          <p14:tracePt t="107722" x="6129338" y="3100388"/>
          <p14:tracePt t="107738" x="6065838" y="3022600"/>
          <p14:tracePt t="107755" x="6029325" y="2965450"/>
          <p14:tracePt t="107771" x="6008688" y="2936875"/>
          <p14:tracePt t="107788" x="5980113" y="2928938"/>
          <p14:tracePt t="107805" x="5957888" y="2908300"/>
          <p14:tracePt t="107821" x="5872163" y="2857500"/>
          <p14:tracePt t="107839" x="5815013" y="2828925"/>
          <p14:tracePt t="107854" x="5743575" y="2794000"/>
          <p14:tracePt t="107872" x="5686425" y="2786063"/>
          <p14:tracePt t="107887" x="5629275" y="2771775"/>
          <p14:tracePt t="107904" x="5608638" y="2757488"/>
          <p14:tracePt t="107921" x="5572125" y="2757488"/>
          <p14:tracePt t="107937" x="5557838" y="2757488"/>
          <p14:tracePt t="107937" x="5543550" y="2757488"/>
          <p14:tracePt t="107954" x="5514975" y="2757488"/>
          <p14:tracePt t="107971" x="5465763" y="2765425"/>
          <p14:tracePt t="107989" x="5400675" y="2779713"/>
          <p14:tracePt t="108005" x="5372100" y="2794000"/>
          <p14:tracePt t="108022" x="5351463" y="2800350"/>
          <p14:tracePt t="108037" x="5343525" y="2800350"/>
          <p14:tracePt t="108054" x="5308600" y="2814638"/>
          <p14:tracePt t="108071" x="5280025" y="2851150"/>
          <p14:tracePt t="108087" x="5257800" y="2865438"/>
          <p14:tracePt t="108104" x="5222875" y="2900363"/>
          <p14:tracePt t="108120" x="5172075" y="2936875"/>
          <p14:tracePt t="108138" x="5151438" y="2965450"/>
          <p14:tracePt t="108154" x="5122863" y="2986088"/>
          <p14:tracePt t="108171" x="5108575" y="3000375"/>
          <p14:tracePt t="108187" x="5086350" y="3022600"/>
          <p14:tracePt t="108204" x="5072063" y="3051175"/>
          <p14:tracePt t="108221" x="5051425" y="3086100"/>
          <p14:tracePt t="108237" x="5037138" y="3100388"/>
          <p14:tracePt t="108254" x="5022850" y="3143250"/>
          <p14:tracePt t="108270" x="5008563" y="3157538"/>
          <p14:tracePt t="108288" x="5008563" y="3171825"/>
          <p14:tracePt t="108303" x="4994275" y="3194050"/>
          <p14:tracePt t="108321" x="4994275" y="3208338"/>
          <p14:tracePt t="108337" x="4994275" y="3236913"/>
          <p14:tracePt t="108354" x="4994275" y="3265488"/>
          <p14:tracePt t="108370" x="4994275" y="3322638"/>
          <p14:tracePt t="108387" x="4994275" y="3336925"/>
          <p14:tracePt t="108404" x="4994275" y="3357563"/>
          <p14:tracePt t="108420" x="4994275" y="3371850"/>
          <p14:tracePt t="108437" x="5008563" y="3400425"/>
          <p14:tracePt t="108454" x="5014913" y="3414713"/>
          <p14:tracePt t="108471" x="5022850" y="3443288"/>
          <p14:tracePt t="108487" x="5022850" y="3457575"/>
          <p14:tracePt t="108505" x="5043488" y="3486150"/>
          <p14:tracePt t="108520" x="5057775" y="3500438"/>
          <p14:tracePt t="108537" x="5072063" y="3514725"/>
          <p14:tracePt t="108553" x="5086350" y="3536950"/>
          <p14:tracePt t="108595" x="5094288" y="3543300"/>
          <p14:tracePt t="108603" x="5100638" y="3551238"/>
          <p14:tracePt t="108611" x="5122863" y="3551238"/>
          <p14:tracePt t="108620" x="5165725" y="3551238"/>
          <p14:tracePt t="108636" x="5208588" y="3551238"/>
          <p14:tracePt t="108654" x="5280025" y="3551238"/>
          <p14:tracePt t="108670" x="5322888" y="3551238"/>
          <p14:tracePt t="108687" x="5343525" y="3551238"/>
          <p14:tracePt t="108703" x="5351463" y="3551238"/>
          <p14:tracePt t="108739" x="5357813" y="3551238"/>
          <p14:tracePt t="108739" x="5386388" y="3551238"/>
          <p14:tracePt t="108753" x="5414963" y="3551238"/>
          <p14:tracePt t="108771" x="5480050" y="3551238"/>
          <p14:tracePt t="108787" x="5508625" y="3543300"/>
          <p14:tracePt t="108804" x="5543550" y="3529013"/>
          <p14:tracePt t="108819" x="5557838" y="3522663"/>
          <p14:tracePt t="108874" x="5565775" y="3522663"/>
          <p14:tracePt t="108882" x="5614988" y="3514725"/>
          <p14:tracePt t="108890" x="5680075" y="3500438"/>
          <p14:tracePt t="108906" x="5751513" y="3486150"/>
          <p14:tracePt t="108919" x="5786438" y="3465513"/>
          <p14:tracePt t="108986" x="5794375" y="3457575"/>
          <p14:tracePt t="108995" x="5794375" y="3451225"/>
          <p14:tracePt t="109003" x="5794375" y="3443288"/>
          <p14:tracePt t="109011" x="5794375" y="3414713"/>
          <p14:tracePt t="109021" x="5794375" y="3400425"/>
          <p14:tracePt t="109036" x="5794375" y="3371850"/>
          <p14:tracePt t="109053" x="5794375" y="3351213"/>
          <p14:tracePt t="109069" x="5780088" y="3328988"/>
          <p14:tracePt t="109086" x="5765800" y="3314700"/>
          <p14:tracePt t="109103" x="5743575" y="3286125"/>
          <p14:tracePt t="109119" x="5715000" y="3271838"/>
          <p14:tracePt t="109136" x="5694363" y="3265488"/>
          <p14:tracePt t="109153" x="5657850" y="3243263"/>
          <p14:tracePt t="109170" x="5651500" y="3243263"/>
          <p14:tracePt t="109186" x="5622925" y="3236913"/>
          <p14:tracePt t="109203" x="5586413" y="3228975"/>
          <p14:tracePt t="109219" x="5557838" y="3222625"/>
          <p14:tracePt t="109236" x="5551488" y="3222625"/>
          <p14:tracePt t="109252" x="5522913" y="3208338"/>
          <p14:tracePt t="109269" x="5514975" y="3208338"/>
          <p14:tracePt t="109286" x="5508625" y="3208338"/>
          <p14:tracePt t="109302" x="5494338" y="3208338"/>
          <p14:tracePt t="109319" x="5480050" y="3208338"/>
          <p14:tracePt t="109335" x="5472113" y="3208338"/>
          <p14:tracePt t="109352" x="5465763" y="3208338"/>
          <p14:tracePt t="109368" x="5457825" y="3208338"/>
          <p14:tracePt t="109386" x="5437188" y="3208338"/>
          <p14:tracePt t="109386" x="5429250" y="3208338"/>
          <p14:tracePt t="109404" x="5422900" y="3208338"/>
          <p14:tracePt t="109419" x="5408613" y="3208338"/>
          <p14:tracePt t="109459" x="5386388" y="3208338"/>
          <p14:tracePt t="109475" x="5380038" y="3214688"/>
          <p14:tracePt t="109507" x="5372100" y="3222625"/>
          <p14:tracePt t="109515" x="5357813" y="3228975"/>
          <p14:tracePt t="109531" x="5351463" y="3243263"/>
          <p14:tracePt t="109547" x="5343525" y="3251200"/>
          <p14:tracePt t="109567" x="5343525" y="3271838"/>
          <p14:tracePt t="109571" x="5337175" y="3279775"/>
          <p14:tracePt t="109585" x="5314950" y="3294063"/>
          <p14:tracePt t="109651" x="5308600" y="3314700"/>
          <p14:tracePt t="109667" x="5300663" y="3322638"/>
          <p14:tracePt t="109682" x="5300663" y="3328988"/>
          <p14:tracePt t="109691" x="5294313" y="3357563"/>
          <p14:tracePt t="109691" x="5294313" y="3365500"/>
          <p14:tracePt t="109702" x="5294313" y="3394075"/>
          <p14:tracePt t="109719" x="5280025" y="3422650"/>
          <p14:tracePt t="109735" x="5280025" y="3429000"/>
          <p14:tracePt t="109752" x="5280025" y="3443288"/>
          <p14:tracePt t="109769" x="5280025" y="3471863"/>
          <p14:tracePt t="109785" x="5280025" y="3508375"/>
          <p14:tracePt t="109802" x="5280025" y="3551238"/>
          <p14:tracePt t="109818" x="5294313" y="3571875"/>
          <p14:tracePt t="109867" x="5300663" y="3579813"/>
          <p14:tracePt t="109931" x="5308600" y="3586163"/>
          <p14:tracePt t="110003" x="5314950" y="3594100"/>
          <p14:tracePt t="110059" x="5322888" y="3594100"/>
          <p14:tracePt t="110066" x="5343525" y="3594100"/>
          <p14:tracePt t="110075" x="5351463" y="3594100"/>
          <p14:tracePt t="110091" x="5357813" y="3594100"/>
          <p14:tracePt t="110097" x="5380038" y="3594100"/>
          <p14:tracePt t="110101" x="5394325" y="3594100"/>
          <p14:tracePt t="110117" x="5429250" y="3594100"/>
          <p14:tracePt t="110135" x="5443538" y="3594100"/>
          <p14:tracePt t="110151" x="5465763" y="3594100"/>
          <p14:tracePt t="110168" x="5472113" y="3594100"/>
          <p14:tracePt t="110185" x="5494338" y="3594100"/>
          <p14:tracePt t="110201" x="5508625" y="3594100"/>
          <p14:tracePt t="110218" x="5551488" y="3586163"/>
          <p14:tracePt t="110234" x="5557838" y="3586163"/>
          <p14:tracePt t="110251" x="5580063" y="3586163"/>
          <p14:tracePt t="110268" x="5586413" y="3586163"/>
          <p14:tracePt t="110284" x="5594350" y="3579813"/>
          <p14:tracePt t="110301" x="5629275" y="3565525"/>
          <p14:tracePt t="110318" x="5637213" y="3565525"/>
          <p14:tracePt t="110334" x="5651500" y="3557588"/>
          <p14:tracePt t="110350" x="5672138" y="3529013"/>
          <p14:tracePt t="110368" x="5708650" y="3494088"/>
          <p14:tracePt t="110384" x="5751513" y="3451225"/>
          <p14:tracePt t="110401" x="5757863" y="3422650"/>
          <p14:tracePt t="110417" x="5765800" y="3400425"/>
          <p14:tracePt t="110417" x="5772150" y="3379788"/>
          <p14:tracePt t="110435" x="5772150" y="3371850"/>
          <p14:tracePt t="110491" x="5772150" y="3357563"/>
          <p14:tracePt t="110500" x="5772150" y="3351213"/>
          <p14:tracePt t="110501" x="5765800" y="3328988"/>
          <p14:tracePt t="110518" x="5743575" y="3300413"/>
          <p14:tracePt t="110533" x="5715000" y="3279775"/>
          <p14:tracePt t="110551" x="5694363" y="3243263"/>
          <p14:tracePt t="110567" x="5672138" y="3228975"/>
          <p14:tracePt t="110584" x="5657850" y="3214688"/>
          <p14:tracePt t="110600" x="5608638" y="3200400"/>
          <p14:tracePt t="110617" x="5580063" y="3200400"/>
          <p14:tracePt t="110634" x="5551488" y="3186113"/>
          <p14:tracePt t="110651" x="5537200" y="3171825"/>
          <p14:tracePt t="110667" x="5486400" y="3171825"/>
          <p14:tracePt t="110684" x="5437188" y="3165475"/>
          <p14:tracePt t="110700" x="5414963" y="3165475"/>
          <p14:tracePt t="110717" x="5400675" y="3165475"/>
          <p14:tracePt t="110735" x="5380038" y="3165475"/>
          <p14:tracePt t="110750" x="5357813" y="3165475"/>
          <p14:tracePt t="110767" x="5322888" y="3165475"/>
          <p14:tracePt t="110784" x="5286375" y="3165475"/>
          <p14:tracePt t="110800" x="5272088" y="3165475"/>
          <p14:tracePt t="110817" x="5257800" y="3171825"/>
          <p14:tracePt t="110834" x="5243513" y="3186113"/>
          <p14:tracePt t="110834" x="5237163" y="3194050"/>
          <p14:tracePt t="110867" x="5214938" y="3222625"/>
          <p14:tracePt t="110867" x="5200650" y="3236913"/>
          <p14:tracePt t="110885" x="5172075" y="3265488"/>
          <p14:tracePt t="110901" x="5165725" y="3271838"/>
          <p14:tracePt t="110917" x="5157788" y="3294063"/>
          <p14:tracePt t="110933" x="5151438" y="3308350"/>
          <p14:tracePt t="110951" x="5129213" y="3336925"/>
          <p14:tracePt t="110966" x="5122863" y="3371850"/>
          <p14:tracePt t="110984" x="5122863" y="3386138"/>
          <p14:tracePt t="111001" x="5122863" y="3400425"/>
          <p14:tracePt t="111050" x="5122863" y="3408363"/>
          <p14:tracePt t="111059" x="5122863" y="3414713"/>
          <p14:tracePt t="111067" x="5122863" y="3422650"/>
          <p14:tracePt t="111067" x="5122863" y="3457575"/>
          <p14:tracePt t="111083" x="5122863" y="3486150"/>
          <p14:tracePt t="111100" x="5122863" y="3500438"/>
          <p14:tracePt t="111116" x="5122863" y="3522663"/>
          <p14:tracePt t="111133" x="5129213" y="3543300"/>
          <p14:tracePt t="111203" x="5129213" y="3557588"/>
          <p14:tracePt t="111218" x="5129213" y="3565525"/>
          <p14:tracePt t="111323" x="5129213" y="3571875"/>
          <p14:tracePt t="111339" x="5137150" y="3579813"/>
          <p14:tracePt t="111371" x="5143500" y="3586163"/>
          <p14:tracePt t="111387" x="5151438" y="3594100"/>
          <p14:tracePt t="111395" x="5157788" y="3600450"/>
          <p14:tracePt t="111399" x="5165725" y="3600450"/>
          <p14:tracePt t="111416" x="5180013" y="3600450"/>
          <p14:tracePt t="111433" x="5200650" y="3600450"/>
          <p14:tracePt t="111449" x="5214938" y="3600450"/>
          <p14:tracePt t="111466" x="5243513" y="3600450"/>
          <p14:tracePt t="111484" x="5280025" y="3600450"/>
          <p14:tracePt t="111500" x="5294313" y="3600450"/>
          <p14:tracePt t="111516" x="5337175" y="3600450"/>
          <p14:tracePt t="111532" x="5372100" y="3600450"/>
          <p14:tracePt t="111550" x="5414963" y="3600450"/>
          <p14:tracePt t="111565" x="5465763" y="3600450"/>
          <p14:tracePt t="111583" x="5537200" y="3600450"/>
          <p14:tracePt t="111599" x="5557838" y="3600450"/>
          <p14:tracePt t="111615" x="5622925" y="3600450"/>
          <p14:tracePt t="111632" x="5643563" y="3600450"/>
          <p14:tracePt t="111649" x="5680075" y="3600450"/>
          <p14:tracePt t="111666" x="5715000" y="3594100"/>
          <p14:tracePt t="111682" x="5757863" y="3551238"/>
          <p14:tracePt t="111700" x="5808663" y="3529013"/>
          <p14:tracePt t="111716" x="5829300" y="3500438"/>
          <p14:tracePt t="111733" x="5857875" y="3479800"/>
          <p14:tracePt t="111750" x="5865813" y="3443288"/>
          <p14:tracePt t="111766" x="5865813" y="3422650"/>
          <p14:tracePt t="111782" x="5872163" y="3400425"/>
          <p14:tracePt t="111798" x="5872163" y="3365500"/>
          <p14:tracePt t="111815" x="5872163" y="3308350"/>
          <p14:tracePt t="111832" x="5872163" y="3243263"/>
          <p14:tracePt t="111849" x="5872163" y="3200400"/>
          <p14:tracePt t="111866" x="5857875" y="3143250"/>
          <p14:tracePt t="111866" x="5829300" y="3114675"/>
          <p14:tracePt t="111883" x="5815013" y="3108325"/>
          <p14:tracePt t="111899" x="5808663" y="3100388"/>
          <p14:tracePt t="111939" x="5794375" y="3086100"/>
          <p14:tracePt t="111955" x="5765800" y="3086100"/>
          <p14:tracePt t="111971" x="5743575" y="3071813"/>
          <p14:tracePt t="111978" x="5722938" y="3071813"/>
          <p14:tracePt t="111987" x="5686425" y="3071813"/>
          <p14:tracePt t="111999" x="5629275" y="3071813"/>
          <p14:tracePt t="112015" x="5565775" y="3071813"/>
          <p14:tracePt t="112032" x="5486400" y="3071813"/>
          <p14:tracePt t="112048" x="5437188" y="3071813"/>
          <p14:tracePt t="112065" x="5400675" y="3071813"/>
          <p14:tracePt t="112081" x="5386388" y="3071813"/>
          <p14:tracePt t="112122" x="5372100" y="3071813"/>
          <p14:tracePt t="112130" x="5351463" y="3071813"/>
          <p14:tracePt t="112138" x="5322888" y="3071813"/>
          <p14:tracePt t="112148" x="5286375" y="3071813"/>
          <p14:tracePt t="112165" x="5265738" y="3071813"/>
          <p14:tracePt t="112182" x="5237163" y="3071813"/>
          <p14:tracePt t="112198" x="5214938" y="3094038"/>
          <p14:tracePt t="112215" x="5194300" y="3108325"/>
          <p14:tracePt t="112231" x="5165725" y="3136900"/>
          <p14:tracePt t="112248" x="5151438" y="3165475"/>
          <p14:tracePt t="112264" x="5129213" y="3222625"/>
          <p14:tracePt t="112282" x="5108575" y="3294063"/>
          <p14:tracePt t="112282" x="5100638" y="3308350"/>
          <p14:tracePt t="112299" x="5100638" y="3351213"/>
          <p14:tracePt t="112315" x="5100638" y="3400425"/>
          <p14:tracePt t="112332" x="5100638" y="3451225"/>
          <p14:tracePt t="112348" x="5100638" y="3494088"/>
          <p14:tracePt t="112365" x="5100638" y="3543300"/>
          <p14:tracePt t="112381" x="5100638" y="3608388"/>
          <p14:tracePt t="112398" x="5100638" y="3629025"/>
          <p14:tracePt t="112415" x="5100638" y="3643313"/>
          <p14:tracePt t="112431" x="5100638" y="3651250"/>
          <p14:tracePt t="112475" x="5100638" y="3657600"/>
          <p14:tracePt t="112483" x="5100638" y="3679825"/>
          <p14:tracePt t="112491" x="5100638" y="3708400"/>
          <p14:tracePt t="112500" x="5100638" y="3729038"/>
          <p14:tracePt t="112515" x="5100638" y="3743325"/>
          <p14:tracePt t="112570" x="5108575" y="3743325"/>
          <p14:tracePt t="112579" x="5114925" y="3751263"/>
          <p14:tracePt t="112583" x="5129213" y="3751263"/>
          <p14:tracePt t="112598" x="5137150" y="3751263"/>
          <p14:tracePt t="112651" x="5143500" y="3751263"/>
          <p14:tracePt t="112658" x="5180013" y="3729038"/>
          <p14:tracePt t="112667" x="5200650" y="3714750"/>
          <p14:tracePt t="112681" x="5257800" y="3643313"/>
          <p14:tracePt t="112683" x="5308600" y="3594100"/>
          <p14:tracePt t="112698" x="5365750" y="3522663"/>
          <p14:tracePt t="112714" x="5422900" y="3471863"/>
          <p14:tracePt t="112731" x="5451475" y="3443288"/>
          <p14:tracePt t="112748" x="5472113" y="3429000"/>
          <p14:tracePt t="112764" x="5508625" y="3379788"/>
          <p14:tracePt t="112780" x="5557838" y="3308350"/>
          <p14:tracePt t="112797" x="5600700" y="3265488"/>
          <p14:tracePt t="112815" x="5622925" y="3228975"/>
          <p14:tracePt t="112830" x="5629275" y="3222625"/>
          <p14:tracePt t="112847" x="5657850" y="3200400"/>
          <p14:tracePt t="112864" x="5665788" y="3194050"/>
          <p14:tracePt t="112907" x="5672138" y="3186113"/>
          <p14:tracePt t="112939" x="5686425" y="3186113"/>
          <p14:tracePt t="112947" x="5694363" y="3186113"/>
          <p14:tracePt t="112947" x="5708650" y="3186113"/>
          <p14:tracePt t="112964" x="5722938" y="3186113"/>
          <p14:tracePt t="112980" x="5737225" y="3186113"/>
          <p14:tracePt t="112981" x="5780088" y="3186113"/>
          <p14:tracePt t="112998" x="5851525" y="3214688"/>
          <p14:tracePt t="113013" x="5894388" y="3236913"/>
          <p14:tracePt t="113031" x="5943600" y="3265488"/>
          <p14:tracePt t="113047" x="5972175" y="3279775"/>
          <p14:tracePt t="113063" x="6000750" y="3279775"/>
          <p14:tracePt t="113080" x="6022975" y="3279775"/>
          <p14:tracePt t="113096" x="6057900" y="3279775"/>
          <p14:tracePt t="113096" x="6065838" y="3279775"/>
          <p14:tracePt t="113115" x="6086475" y="3279775"/>
          <p14:tracePt t="113130" x="6180138" y="3279775"/>
          <p14:tracePt t="113147" x="6272213" y="3279775"/>
          <p14:tracePt t="113163" x="6365875" y="3257550"/>
          <p14:tracePt t="113180" x="6457950" y="3243263"/>
          <p14:tracePt t="113197" x="6543675" y="3222625"/>
          <p14:tracePt t="113213" x="6586538" y="3222625"/>
          <p14:tracePt t="113230" x="6651625" y="3222625"/>
          <p14:tracePt t="113247" x="6723063" y="3222625"/>
          <p14:tracePt t="113263" x="6772275" y="3222625"/>
          <p14:tracePt t="113280" x="6851650" y="3222625"/>
          <p14:tracePt t="113297" x="6943725" y="3222625"/>
          <p14:tracePt t="113313" x="7051675" y="3222625"/>
          <p14:tracePt t="113330" x="7180263" y="3222625"/>
          <p14:tracePt t="113347" x="7229475" y="3222625"/>
          <p14:tracePt t="113364" x="7308850" y="3222625"/>
          <p14:tracePt t="113380" x="7358063" y="3228975"/>
          <p14:tracePt t="113396" x="7366000" y="3228975"/>
          <p14:tracePt t="113435" x="7372350" y="3228975"/>
          <p14:tracePt t="113437" x="7380288" y="3228975"/>
          <p14:tracePt t="113446" x="7394575" y="3228975"/>
          <p14:tracePt t="113463" x="7400925" y="3228975"/>
          <p14:tracePt t="114635" x="7408863" y="3236913"/>
          <p14:tracePt t="117491" x="7400925" y="3243263"/>
          <p14:tracePt t="117498" x="7358063" y="3236913"/>
          <p14:tracePt t="117506" x="7308850" y="3236913"/>
          <p14:tracePt t="117515" x="7208838" y="3228975"/>
          <p14:tracePt t="117524" x="7086600" y="3194050"/>
          <p14:tracePt t="117540" x="6958013" y="3179763"/>
          <p14:tracePt t="117558" x="6851650" y="3171825"/>
          <p14:tracePt t="117574" x="6786563" y="3157538"/>
          <p14:tracePt t="117591" x="6729413" y="3157538"/>
          <p14:tracePt t="117607" x="6672263" y="3157538"/>
          <p14:tracePt t="117623" x="6580188" y="3157538"/>
          <p14:tracePt t="117641" x="6515100" y="3157538"/>
          <p14:tracePt t="117657" x="6451600" y="3157538"/>
          <p14:tracePt t="117657" x="6423025" y="3157538"/>
          <p14:tracePt t="117675" x="6386513" y="3157538"/>
          <p14:tracePt t="117690" x="6357938" y="3157538"/>
          <p14:tracePt t="117707" x="6343650" y="3157538"/>
          <p14:tracePt t="117724" x="6300788" y="3157538"/>
          <p14:tracePt t="117741" x="6208713" y="3157538"/>
          <p14:tracePt t="117756" x="6115050" y="3157538"/>
          <p14:tracePt t="117773" x="6037263" y="3157538"/>
          <p14:tracePt t="117790" x="5994400" y="3157538"/>
          <p14:tracePt t="117807" x="5972175" y="3157538"/>
          <p14:tracePt t="117824" x="5957888" y="3157538"/>
          <p14:tracePt t="117840" x="5937250" y="3157538"/>
          <p14:tracePt t="117857" x="5915025" y="3157538"/>
          <p14:tracePt t="117874" x="5880100" y="3157538"/>
          <p14:tracePt t="117874" x="5851525" y="3157538"/>
          <p14:tracePt t="117891" x="5808663" y="3157538"/>
          <p14:tracePt t="117907" x="5772150" y="3157538"/>
          <p14:tracePt t="117924" x="5757863" y="3151188"/>
          <p14:tracePt t="117940" x="5751513" y="3143250"/>
          <p14:tracePt t="117979" x="5729288" y="3143250"/>
          <p14:tracePt t="117990" x="5708650" y="3136900"/>
          <p14:tracePt t="117995" x="5686425" y="3136900"/>
          <p14:tracePt t="118006" x="5672138" y="3136900"/>
          <p14:tracePt t="118023" x="5637213" y="3122613"/>
          <p14:tracePt t="118067" x="5629275" y="3122613"/>
          <p14:tracePt t="118067" x="5622925" y="3122613"/>
          <p14:tracePt t="118083" x="5608638" y="3122613"/>
          <p14:tracePt t="118091" x="5600700" y="3122613"/>
          <p14:tracePt t="118099" x="5594350" y="3122613"/>
          <p14:tracePt t="118107" x="5565775" y="3122613"/>
          <p14:tracePt t="118124" x="5557838" y="3122613"/>
          <p14:tracePt t="118140" x="5522913" y="3122613"/>
          <p14:tracePt t="118157" x="5508625" y="3122613"/>
          <p14:tracePt t="118173" x="5486400" y="3122613"/>
          <p14:tracePt t="118190" x="5472113" y="3122613"/>
          <p14:tracePt t="118206" x="5437188" y="3122613"/>
          <p14:tracePt t="118223" x="5414963" y="3122613"/>
          <p14:tracePt t="118239" x="5408613" y="3122613"/>
          <p14:tracePt t="118256" x="5400675" y="3122613"/>
          <p14:tracePt t="118273" x="5380038" y="3122613"/>
          <p14:tracePt t="118289" x="5357813" y="3136900"/>
          <p14:tracePt t="118289" x="5329238" y="3136900"/>
          <p14:tracePt t="118307" x="5308600" y="3143250"/>
          <p14:tracePt t="118322" x="5272088" y="3151188"/>
          <p14:tracePt t="118340" x="5237163" y="3165475"/>
          <p14:tracePt t="118355" x="5200650" y="3165475"/>
          <p14:tracePt t="118373" x="5180013" y="3165475"/>
          <p14:tracePt t="118390" x="5151438" y="3171825"/>
          <p14:tracePt t="118406" x="5143500" y="3179763"/>
          <p14:tracePt t="118451" x="5129213" y="3186113"/>
          <p14:tracePt t="118459" x="5100638" y="3186113"/>
          <p14:tracePt t="118467" x="5086350" y="3194050"/>
          <p14:tracePt t="118475" x="5057775" y="3194050"/>
          <p14:tracePt t="118538" x="5043488" y="3200400"/>
          <p14:tracePt t="118550" x="5037138" y="3200400"/>
          <p14:tracePt t="118587" x="5029200" y="3200400"/>
          <p14:tracePt t="118594" x="5014913" y="3214688"/>
          <p14:tracePt t="118605" x="5008563" y="3222625"/>
          <p14:tracePt t="118643" x="4986338" y="3236913"/>
          <p14:tracePt t="118659" x="4972050" y="3279775"/>
          <p14:tracePt t="118675" x="4957763" y="3308350"/>
          <p14:tracePt t="118683" x="4943475" y="3322638"/>
          <p14:tracePt t="118691" x="4922838" y="3357563"/>
          <p14:tracePt t="118712" x="4914900" y="3371850"/>
          <p14:tracePt t="118722" x="4900613" y="3408363"/>
          <p14:tracePt t="118739" x="4900613" y="3436938"/>
          <p14:tracePt t="118755" x="4894263" y="3451225"/>
          <p14:tracePt t="118772" x="4894263" y="3457575"/>
          <p14:tracePt t="118789" x="4894263" y="3471863"/>
          <p14:tracePt t="118805" x="4894263" y="3494088"/>
          <p14:tracePt t="118823" x="4908550" y="3529013"/>
          <p14:tracePt t="118838" x="4929188" y="3551238"/>
          <p14:tracePt t="118855" x="4957763" y="3600450"/>
          <p14:tracePt t="118871" x="5008563" y="3629025"/>
          <p14:tracePt t="118889" x="5037138" y="3651250"/>
          <p14:tracePt t="118905" x="5065713" y="3671888"/>
          <p14:tracePt t="118921" x="5108575" y="3708400"/>
          <p14:tracePt t="118940" x="5165725" y="3714750"/>
          <p14:tracePt t="118955" x="5208588" y="3722688"/>
          <p14:tracePt t="118973" x="5257800" y="3743325"/>
          <p14:tracePt t="118989" x="5308600" y="3743325"/>
          <p14:tracePt t="119006" x="5386388" y="3751263"/>
          <p14:tracePt t="119022" x="5422900" y="3757613"/>
          <p14:tracePt t="119038" x="5480050" y="3757613"/>
          <p14:tracePt t="119055" x="5514975" y="3771900"/>
          <p14:tracePt t="119071" x="5557838" y="3771900"/>
          <p14:tracePt t="119089" x="5608638" y="3771900"/>
          <p14:tracePt t="119105" x="5657850" y="3765550"/>
          <p14:tracePt t="119105" x="5672138" y="3765550"/>
          <p14:tracePt t="119123" x="5700713" y="3765550"/>
          <p14:tracePt t="119138" x="5786438" y="3729038"/>
          <p14:tracePt t="119156" x="5815013" y="3708400"/>
          <p14:tracePt t="119171" x="5851525" y="3686175"/>
          <p14:tracePt t="119188" x="5900738" y="3651250"/>
          <p14:tracePt t="119205" x="5929313" y="3636963"/>
          <p14:tracePt t="119222" x="5957888" y="3600450"/>
          <p14:tracePt t="119238" x="5994400" y="3551238"/>
          <p14:tracePt t="119254" x="6022975" y="3500438"/>
          <p14:tracePt t="119272" x="6029325" y="3471863"/>
          <p14:tracePt t="119287" x="6029325" y="3436938"/>
          <p14:tracePt t="119305" x="6029325" y="3394075"/>
          <p14:tracePt t="119321" x="6029325" y="3365500"/>
          <p14:tracePt t="119338" x="6022975" y="3328988"/>
          <p14:tracePt t="119355" x="6008688" y="3314700"/>
          <p14:tracePt t="119371" x="6000750" y="3308350"/>
          <p14:tracePt t="119388" x="5965825" y="3271838"/>
          <p14:tracePt t="119404" x="5929313" y="3257550"/>
          <p14:tracePt t="119422" x="5886450" y="3243263"/>
          <p14:tracePt t="119437" x="5808663" y="3228975"/>
          <p14:tracePt t="119455" x="5751513" y="3214688"/>
          <p14:tracePt t="119471" x="5708650" y="3214688"/>
          <p14:tracePt t="119488" x="5672138" y="3208338"/>
          <p14:tracePt t="119504" x="5629275" y="3208338"/>
          <p14:tracePt t="119521" x="5586413" y="3200400"/>
          <p14:tracePt t="119538" x="5522913" y="3200400"/>
          <p14:tracePt t="119555" x="5480050" y="3200400"/>
          <p14:tracePt t="119571" x="5437188" y="3200400"/>
          <p14:tracePt t="119587" x="5408613" y="3200400"/>
          <p14:tracePt t="119605" x="5386388" y="3200400"/>
          <p14:tracePt t="119620" x="5365750" y="3200400"/>
          <p14:tracePt t="119638" x="5351463" y="3200400"/>
          <p14:tracePt t="119654" x="5308600" y="3200400"/>
          <p14:tracePt t="119699" x="5280025" y="3200400"/>
          <p14:tracePt t="119699" x="5251450" y="3228975"/>
          <p14:tracePt t="119715" x="5243513" y="3228975"/>
          <p14:tracePt t="119723" x="5229225" y="3236913"/>
          <p14:tracePt t="119731" x="5222875" y="3243263"/>
          <p14:tracePt t="119739" x="5186363" y="3271838"/>
          <p14:tracePt t="119739" x="5180013" y="3279775"/>
          <p14:tracePt t="119755" x="5172075" y="3308350"/>
          <p14:tracePt t="119770" x="5157788" y="3343275"/>
          <p14:tracePt t="119788" x="5157788" y="3371850"/>
          <p14:tracePt t="119804" x="5157788" y="3436938"/>
          <p14:tracePt t="119821" x="5180013" y="3508375"/>
          <p14:tracePt t="119837" x="5265738" y="3594100"/>
          <p14:tracePt t="119854" x="5329238" y="3643313"/>
          <p14:tracePt t="119871" x="5372100" y="3686175"/>
          <p14:tracePt t="119887" x="5422900" y="3708400"/>
          <p14:tracePt t="119904" x="5465763" y="3729038"/>
          <p14:tracePt t="119920" x="5500688" y="3736975"/>
          <p14:tracePt t="119938" x="5529263" y="3736975"/>
          <p14:tracePt t="119954" x="5565775" y="3736975"/>
          <p14:tracePt t="119971" x="5572125" y="3736975"/>
          <p14:tracePt t="119987" x="5580063" y="3736975"/>
          <p14:tracePt t="120027" x="5586413" y="3736975"/>
          <p14:tracePt t="120035" x="5608638" y="3736975"/>
          <p14:tracePt t="120041" x="5622925" y="3729038"/>
          <p14:tracePt t="120053" x="5622925" y="3708400"/>
          <p14:tracePt t="120070" x="5622925" y="3694113"/>
          <p14:tracePt t="120088" x="5622925" y="3671888"/>
          <p14:tracePt t="120103" x="5622925" y="3665538"/>
          <p14:tracePt t="120163" x="5622925" y="3657600"/>
          <p14:tracePt t="120170" x="5622925" y="3651250"/>
          <p14:tracePt t="120189" x="5622925" y="3636963"/>
          <p14:tracePt t="120190" x="5622925" y="3629025"/>
          <p14:tracePt t="120331" x="5622925" y="3622675"/>
          <p14:tracePt t="120338" x="5622925" y="3586163"/>
          <p14:tracePt t="120339" x="5622925" y="3565525"/>
          <p14:tracePt t="120353" x="5608638" y="3500438"/>
          <p14:tracePt t="120370" x="5457825" y="3343275"/>
          <p14:tracePt t="120387" x="5280025" y="3208338"/>
          <p14:tracePt t="120403" x="5080000" y="3114675"/>
          <p14:tracePt t="120420" x="4914900" y="3036888"/>
          <p14:tracePt t="120436" x="4779963" y="2979738"/>
          <p14:tracePt t="120454" x="4679950" y="2943225"/>
          <p14:tracePt t="120469" x="4543425" y="2886075"/>
          <p14:tracePt t="120487" x="4414838" y="2851150"/>
          <p14:tracePt t="120503" x="4257675" y="2836863"/>
          <p14:tracePt t="120519" x="4194175" y="2828925"/>
          <p14:tracePt t="120537" x="4143375" y="2828925"/>
          <p14:tracePt t="120552" x="4114800" y="2828925"/>
          <p14:tracePt t="120552" x="4094163" y="2828925"/>
          <p14:tracePt t="120571" x="4057650" y="2828925"/>
          <p14:tracePt t="120586" x="3965575" y="2828925"/>
          <p14:tracePt t="120603" x="3914775" y="2851150"/>
          <p14:tracePt t="120619" x="3808413" y="2886075"/>
          <p14:tracePt t="120636" x="3636963" y="2943225"/>
          <p14:tracePt t="120653" x="3536950" y="3000375"/>
          <p14:tracePt t="120669" x="3465513" y="3043238"/>
          <p14:tracePt t="120686" x="3408363" y="3079750"/>
          <p14:tracePt t="120702" x="3351213" y="3128963"/>
          <p14:tracePt t="120719" x="3300413" y="3171825"/>
          <p14:tracePt t="120735" x="3265488" y="3194050"/>
          <p14:tracePt t="120753" x="3214688" y="3236913"/>
          <p14:tracePt t="120769" x="3179763" y="3271838"/>
          <p14:tracePt t="120786" x="3171825" y="3279775"/>
          <p14:tracePt t="122947" x="3208338" y="3279775"/>
          <p14:tracePt t="122954" x="3214688" y="3279775"/>
          <p14:tracePt t="122962" x="3228975" y="3279775"/>
          <p14:tracePt t="122971" x="3265488" y="3279775"/>
          <p14:tracePt t="122983" x="3300413" y="3279775"/>
          <p14:tracePt t="123000" x="3308350" y="3279775"/>
          <p14:tracePt t="123017" x="3328988" y="3279775"/>
          <p14:tracePt t="123033" x="3343275" y="3279775"/>
          <p14:tracePt t="123049" x="3386138" y="3279775"/>
          <p14:tracePt t="123066" x="3479800" y="3265488"/>
          <p14:tracePt t="123084" x="3557588" y="3265488"/>
          <p14:tracePt t="123099" x="3614738" y="3265488"/>
          <p14:tracePt t="123116" x="3657600" y="3265488"/>
          <p14:tracePt t="123133" x="3700463" y="3265488"/>
          <p14:tracePt t="123149" x="3736975" y="3251200"/>
          <p14:tracePt t="123166" x="3800475" y="3243263"/>
          <p14:tracePt t="123182" x="3937000" y="3228975"/>
          <p14:tracePt t="123199" x="4200525" y="3194050"/>
          <p14:tracePt t="123215" x="4494213" y="3136900"/>
          <p14:tracePt t="123233" x="4722813" y="3122613"/>
          <p14:tracePt t="123249" x="4865688" y="3108325"/>
          <p14:tracePt t="123266" x="5057775" y="3094038"/>
          <p14:tracePt t="123283" x="5180013" y="3094038"/>
          <p14:tracePt t="123299" x="5365750" y="3094038"/>
          <p14:tracePt t="123316" x="5543550" y="3094038"/>
          <p14:tracePt t="123332" x="5729288" y="3094038"/>
          <p14:tracePt t="123349" x="5886450" y="3094038"/>
          <p14:tracePt t="123365" x="6043613" y="3094038"/>
          <p14:tracePt t="123383" x="6200775" y="3094038"/>
          <p14:tracePt t="123398" x="6357938" y="3094038"/>
          <p14:tracePt t="123415" x="6480175" y="3094038"/>
          <p14:tracePt t="123432" x="6557963" y="3094038"/>
          <p14:tracePt t="123449" x="6643688" y="3100388"/>
          <p14:tracePt t="123466" x="6700838" y="3100388"/>
          <p14:tracePt t="123482" x="6823075" y="3128963"/>
          <p14:tracePt t="123500" x="7000875" y="3143250"/>
          <p14:tracePt t="123515" x="7143750" y="3165475"/>
          <p14:tracePt t="123532" x="7265988" y="3179763"/>
          <p14:tracePt t="123548" x="7358063" y="3186113"/>
          <p14:tracePt t="123565" x="7458075" y="3208338"/>
          <p14:tracePt t="123581" x="7494588" y="3228975"/>
          <p14:tracePt t="123598" x="7500938" y="3228975"/>
          <p14:tracePt t="123615" x="7508875" y="3236913"/>
          <p14:tracePt t="123698" x="7508875" y="3243263"/>
          <p14:tracePt t="123707" x="7508875" y="3265488"/>
          <p14:tracePt t="123713" x="7486650" y="3286125"/>
          <p14:tracePt t="123715" x="7415213" y="3314700"/>
          <p14:tracePt t="123731" x="7329488" y="3343275"/>
          <p14:tracePt t="123749" x="7272338" y="3365500"/>
          <p14:tracePt t="123764" x="7229475" y="3371850"/>
          <p14:tracePt t="123781" x="7151688" y="3394075"/>
          <p14:tracePt t="123798" x="7023100" y="3429000"/>
          <p14:tracePt t="123814" x="6808788" y="3486150"/>
          <p14:tracePt t="123832" x="6551613" y="3522663"/>
          <p14:tracePt t="123848" x="6286500" y="3579813"/>
          <p14:tracePt t="123865" x="6043613" y="3622675"/>
          <p14:tracePt t="123881" x="5743575" y="3643313"/>
          <p14:tracePt t="123899" x="5622925" y="3657600"/>
          <p14:tracePt t="123915" x="5451475" y="3657600"/>
          <p14:tracePt t="123931" x="5222875" y="3657600"/>
          <p14:tracePt t="123948" x="4865688" y="3700463"/>
          <p14:tracePt t="123964" x="4471988" y="3700463"/>
          <p14:tracePt t="123982" x="3957638" y="3736975"/>
          <p14:tracePt t="123998" x="3557588" y="3800475"/>
          <p14:tracePt t="124015" x="3328988" y="3836988"/>
          <p14:tracePt t="124031" x="3236913" y="3836988"/>
          <p14:tracePt t="124048" x="3157538" y="3836988"/>
          <p14:tracePt t="124065" x="3079750" y="3836988"/>
          <p14:tracePt t="124082" x="2886075" y="3794125"/>
          <p14:tracePt t="124082" x="2779713" y="3771900"/>
          <p14:tracePt t="124099" x="2571750" y="3743325"/>
          <p14:tracePt t="124115" x="2371725" y="3700463"/>
          <p14:tracePt t="124131" x="2200275" y="3700463"/>
          <p14:tracePt t="124148" x="2008188" y="3679825"/>
          <p14:tracePt t="124165" x="1765300" y="3622675"/>
          <p14:tracePt t="124181" x="1571625" y="3608388"/>
          <p14:tracePt t="124198" x="1443038" y="3586163"/>
          <p14:tracePt t="124214" x="1385888" y="3571875"/>
          <p14:tracePt t="124231" x="1343025" y="3565525"/>
          <p14:tracePt t="124248" x="1271588" y="3557588"/>
          <p14:tracePt t="124264" x="1128713" y="3514725"/>
          <p14:tracePt t="124281" x="957263" y="3436938"/>
          <p14:tracePt t="124297" x="793750" y="3351213"/>
          <p14:tracePt t="124297" x="757238" y="3314700"/>
          <p14:tracePt t="124315" x="714375" y="3271838"/>
          <p14:tracePt t="124331" x="714375" y="3236913"/>
          <p14:tracePt t="124348" x="714375" y="3208338"/>
          <p14:tracePt t="124364" x="722313" y="3157538"/>
          <p14:tracePt t="124381" x="808038" y="3108325"/>
          <p14:tracePt t="124397" x="908050" y="3051175"/>
          <p14:tracePt t="124414" x="985838" y="3022600"/>
          <p14:tracePt t="124430" x="1108075" y="2971800"/>
          <p14:tracePt t="124447" x="1236663" y="2922588"/>
          <p14:tracePt t="124464" x="1379538" y="2900363"/>
          <p14:tracePt t="124481" x="1557338" y="2865438"/>
          <p14:tracePt t="124481" x="1679575" y="2865438"/>
          <p14:tracePt t="124499" x="1800225" y="2836863"/>
          <p14:tracePt t="124513" x="2265363" y="2808288"/>
          <p14:tracePt t="124530" x="2636838" y="2808288"/>
          <p14:tracePt t="124547" x="3014663" y="2794000"/>
          <p14:tracePt t="124564" x="3343275" y="2794000"/>
          <p14:tracePt t="124580" x="3651250" y="2794000"/>
          <p14:tracePt t="124597" x="3937000" y="2779713"/>
          <p14:tracePt t="124614" x="4229100" y="2779713"/>
          <p14:tracePt t="124630" x="4537075" y="2779713"/>
          <p14:tracePt t="124647" x="4857750" y="2779713"/>
          <p14:tracePt t="124663" x="5129213" y="2779713"/>
          <p14:tracePt t="124681" x="5408613" y="2779713"/>
          <p14:tracePt t="124696" x="5680075" y="2779713"/>
          <p14:tracePt t="124713" x="6086475" y="2779713"/>
          <p14:tracePt t="124731" x="6357938" y="2779713"/>
          <p14:tracePt t="124747" x="6600825" y="2779713"/>
          <p14:tracePt t="124763" x="6743700" y="2779713"/>
          <p14:tracePt t="124780" x="6865938" y="2779713"/>
          <p14:tracePt t="124797" x="7029450" y="2808288"/>
          <p14:tracePt t="124813" x="7194550" y="2857500"/>
          <p14:tracePt t="124830" x="7286625" y="2894013"/>
          <p14:tracePt t="124846" x="7386638" y="2936875"/>
          <p14:tracePt t="124864" x="7508875" y="2986088"/>
          <p14:tracePt t="124880" x="7615238" y="3008313"/>
          <p14:tracePt t="124897" x="7715250" y="3043238"/>
          <p14:tracePt t="124914" x="7772400" y="3057525"/>
          <p14:tracePt t="124930" x="7800975" y="3065463"/>
          <p14:tracePt t="124947" x="7808913" y="3071813"/>
          <p14:tracePt t="125075" x="7815263" y="3079750"/>
          <p14:tracePt t="125115" x="7815263" y="3086100"/>
          <p14:tracePt t="125130" x="7815263" y="3108325"/>
          <p14:tracePt t="125139" x="7815263" y="3122613"/>
          <p14:tracePt t="125147" x="7815263" y="3136900"/>
          <p14:tracePt t="125155" x="7815263" y="3165475"/>
          <p14:tracePt t="125163" x="7829550" y="3186113"/>
          <p14:tracePt t="125180" x="7829550" y="3200400"/>
          <p14:tracePt t="125197" x="7829550" y="3228975"/>
          <p14:tracePt t="125213" x="7829550" y="3251200"/>
          <p14:tracePt t="125230" x="7829550" y="3271838"/>
          <p14:tracePt t="125246" x="7829550" y="3308350"/>
          <p14:tracePt t="125263" x="7823200" y="3328988"/>
          <p14:tracePt t="125280" x="7786688" y="3400425"/>
          <p14:tracePt t="125296" x="7743825" y="3457575"/>
          <p14:tracePt t="125313" x="7729538" y="3494088"/>
          <p14:tracePt t="125329" x="7723188" y="3514725"/>
          <p14:tracePt t="125329" x="7715250" y="3522663"/>
          <p14:tracePt t="125347" x="7680325" y="3543300"/>
          <p14:tracePt t="125363" x="7637463" y="3551238"/>
          <p14:tracePt t="125379" x="7580313" y="3571875"/>
          <p14:tracePt t="125396" x="7529513" y="3600450"/>
          <p14:tracePt t="125413" x="7486650" y="3608388"/>
          <p14:tracePt t="125429" x="7451725" y="3636963"/>
          <p14:tracePt t="125445" x="7437438" y="3643313"/>
          <p14:tracePt t="125463" x="7408863" y="3651250"/>
          <p14:tracePt t="125479" x="7380288" y="3657600"/>
          <p14:tracePt t="125496" x="7366000" y="3679825"/>
          <p14:tracePt t="125513" x="7337425" y="3686175"/>
          <p14:tracePt t="125530" x="7323138" y="3694113"/>
          <p14:tracePt t="125586" x="7315200" y="3700463"/>
          <p14:tracePt t="125595" x="7300913" y="3708400"/>
          <p14:tracePt t="125602" x="7294563" y="3714750"/>
          <p14:tracePt t="125605" x="7286625" y="3722688"/>
          <p14:tracePt t="125612" x="7265988" y="3757613"/>
          <p14:tracePt t="125628" x="7251700" y="3771900"/>
          <p14:tracePt t="125646" x="7223125" y="3808413"/>
          <p14:tracePt t="125662" x="7172325" y="3843338"/>
          <p14:tracePt t="125679" x="7129463" y="3871913"/>
          <p14:tracePt t="125695" x="7094538" y="3900488"/>
          <p14:tracePt t="125712" x="7058025" y="3914775"/>
          <p14:tracePt t="125729" x="7023100" y="3937000"/>
          <p14:tracePt t="125745" x="6986588" y="3957638"/>
          <p14:tracePt t="125762" x="6929438" y="3994150"/>
          <p14:tracePt t="125779" x="6858000" y="4037013"/>
          <p14:tracePt t="125796" x="6786563" y="4071938"/>
          <p14:tracePt t="125813" x="6729413" y="4100513"/>
          <p14:tracePt t="125829" x="6700838" y="4129088"/>
          <p14:tracePt t="125845" x="6686550" y="4137025"/>
          <p14:tracePt t="125862" x="6672263" y="4157663"/>
          <p14:tracePt t="125906" x="6665913" y="4165600"/>
          <p14:tracePt t="125962" x="6657975" y="4186238"/>
          <p14:tracePt t="125979" x="6637338" y="4200525"/>
          <p14:tracePt t="125994" x="6629400" y="4208463"/>
          <p14:tracePt t="126003" x="6615113" y="4208463"/>
          <p14:tracePt t="126010" x="6608763" y="4214813"/>
          <p14:tracePt t="126015" x="6586538" y="4229100"/>
          <p14:tracePt t="126028" x="6580188" y="4237038"/>
          <p14:tracePt t="126045" x="6565900" y="4243388"/>
          <p14:tracePt t="126061" x="6529388" y="4257675"/>
          <p14:tracePt t="126077" x="6472238" y="4265613"/>
          <p14:tracePt t="126095" x="6429375" y="4265613"/>
          <p14:tracePt t="126111" x="6408738" y="4265613"/>
          <p14:tracePt t="126128" x="6386513" y="4286250"/>
          <p14:tracePt t="126144" x="6351588" y="4286250"/>
          <p14:tracePt t="126161" x="6294438" y="4294188"/>
          <p14:tracePt t="126179" x="6251575" y="4300538"/>
          <p14:tracePt t="126194" x="6229350" y="4300538"/>
          <p14:tracePt t="126211" x="6208713" y="4300538"/>
          <p14:tracePt t="126227" x="6180138" y="4300538"/>
          <p14:tracePt t="126245" x="6157913" y="4300538"/>
          <p14:tracePt t="126263" x="6143625" y="4300538"/>
          <p14:tracePt t="126279" x="6122988" y="4300538"/>
          <p14:tracePt t="126295" x="6094413" y="4308475"/>
          <p14:tracePt t="126311" x="6065838" y="4308475"/>
          <p14:tracePt t="126328" x="6037263" y="4308475"/>
          <p14:tracePt t="126345" x="6015038" y="4308475"/>
          <p14:tracePt t="126362" x="5994400" y="4308475"/>
          <p14:tracePt t="126378" x="5937250" y="4308475"/>
          <p14:tracePt t="126395" x="5886450" y="4308475"/>
          <p14:tracePt t="126411" x="5843588" y="4308475"/>
          <p14:tracePt t="126429" x="5815013" y="4308475"/>
          <p14:tracePt t="126445" x="5780088" y="4308475"/>
          <p14:tracePt t="126462" x="5751513" y="4308475"/>
          <p14:tracePt t="126478" x="5715000" y="4308475"/>
          <p14:tracePt t="126495" x="5694363" y="4308475"/>
          <p14:tracePt t="126528" x="5672138" y="4308475"/>
          <p14:tracePt t="126528" x="5665788" y="4308475"/>
          <p14:tracePt t="126545" x="5651500" y="4308475"/>
          <p14:tracePt t="126561" x="5629275" y="4308475"/>
          <p14:tracePt t="126561" x="5622925" y="4308475"/>
          <p14:tracePt t="126579" x="5600700" y="4308475"/>
          <p14:tracePt t="126595" x="5543550" y="4308475"/>
          <p14:tracePt t="126611" x="5486400" y="4286250"/>
          <p14:tracePt t="126627" x="5437188" y="4271963"/>
          <p14:tracePt t="126645" x="5429250" y="4271963"/>
          <p14:tracePt t="126660" x="5414963" y="4265613"/>
          <p14:tracePt t="126678" x="5394325" y="4257675"/>
          <p14:tracePt t="126694" x="5386388" y="4251325"/>
          <p14:tracePt t="126710" x="5365750" y="4237038"/>
          <p14:tracePt t="126728" x="5343525" y="4222750"/>
          <p14:tracePt t="126744" x="5308600" y="4208463"/>
          <p14:tracePt t="126761" x="5300663" y="4200525"/>
          <p14:tracePt t="126818" x="5294313" y="4194175"/>
          <p14:tracePt t="126826" x="5280025" y="4186238"/>
          <p14:tracePt t="126830" x="5243513" y="4157663"/>
          <p14:tracePt t="126843" x="5237163" y="4151313"/>
          <p14:tracePt t="126890" x="5229225" y="4143375"/>
          <p14:tracePt t="126898" x="5229225" y="4129088"/>
          <p14:tracePt t="126905" x="5222875" y="4122738"/>
          <p14:tracePt t="126910" x="5208588" y="4108450"/>
          <p14:tracePt t="126962" x="5208588" y="4100513"/>
          <p14:tracePt t="126971" x="5200650" y="4079875"/>
          <p14:tracePt t="126971" x="5200650" y="4071938"/>
          <p14:tracePt t="126987" x="5200650" y="4051300"/>
          <p14:tracePt t="126995" x="5186363" y="4029075"/>
          <p14:tracePt t="127003" x="5186363" y="4008438"/>
          <p14:tracePt t="127011" x="5186363" y="3994150"/>
          <p14:tracePt t="127027" x="5186363" y="3957638"/>
          <p14:tracePt t="127083" x="5186363" y="3951288"/>
          <p14:tracePt t="127083" x="5200650" y="3937000"/>
          <p14:tracePt t="127107" x="5208588" y="3929063"/>
          <p14:tracePt t="127123" x="5208588" y="3922713"/>
          <p14:tracePt t="127139" x="5208588" y="3914775"/>
          <p14:tracePt t="127171" x="5208588" y="3900488"/>
          <p14:tracePt t="127179" x="5208588" y="3871913"/>
          <p14:tracePt t="127193" x="5214938" y="3843338"/>
          <p14:tracePt t="127194" x="5251450" y="3800475"/>
          <p14:tracePt t="127210" x="5286375" y="3708400"/>
          <p14:tracePt t="127226" x="5294313" y="3686175"/>
          <p14:tracePt t="127243" x="5308600" y="3665538"/>
          <p14:tracePt t="127259" x="5314950" y="3629025"/>
          <p14:tracePt t="127277" x="5343525" y="3594100"/>
          <p14:tracePt t="127293" x="5365750" y="3557588"/>
          <p14:tracePt t="127310" x="5400675" y="3522663"/>
          <p14:tracePt t="127327" x="5457825" y="3471863"/>
          <p14:tracePt t="127342" x="5529263" y="3429000"/>
          <p14:tracePt t="127361" x="5614988" y="3400425"/>
          <p14:tracePt t="127377" x="5672138" y="3365500"/>
          <p14:tracePt t="127393" x="5743575" y="3322638"/>
          <p14:tracePt t="127409" x="5843588" y="3265488"/>
          <p14:tracePt t="127427" x="5886450" y="3236913"/>
          <p14:tracePt t="127443" x="5957888" y="3208338"/>
          <p14:tracePt t="127460" x="6029325" y="3171825"/>
          <p14:tracePt t="127476" x="6094413" y="3151188"/>
          <p14:tracePt t="127493" x="6165850" y="3122613"/>
          <p14:tracePt t="127510" x="6223000" y="3100388"/>
          <p14:tracePt t="127527" x="6337300" y="3057525"/>
          <p14:tracePt t="127543" x="6451600" y="3008313"/>
          <p14:tracePt t="127560" x="6565900" y="2986088"/>
          <p14:tracePt t="127577" x="6643688" y="2957513"/>
          <p14:tracePt t="127592" x="6700838" y="2936875"/>
          <p14:tracePt t="127610" x="6765925" y="2914650"/>
          <p14:tracePt t="127626" x="6858000" y="2908300"/>
          <p14:tracePt t="127643" x="6980238" y="2908300"/>
          <p14:tracePt t="127659" x="7165975" y="2908300"/>
          <p14:tracePt t="127676" x="7394575" y="2943225"/>
          <p14:tracePt t="127694" x="7558088" y="2965450"/>
          <p14:tracePt t="127709" x="7623175" y="2986088"/>
          <p14:tracePt t="127726" x="7629525" y="2994025"/>
          <p14:tracePt t="127743" x="7637463" y="2994025"/>
          <p14:tracePt t="127795" x="7658100" y="3000375"/>
          <p14:tracePt t="127803" x="7700963" y="3036888"/>
          <p14:tracePt t="127815" x="7743825" y="3079750"/>
          <p14:tracePt t="127819" x="7766050" y="3100388"/>
          <p14:tracePt t="127827" x="7837488" y="3157538"/>
          <p14:tracePt t="127827" x="7866063" y="3186113"/>
          <p14:tracePt t="127844" x="7915275" y="3251200"/>
          <p14:tracePt t="127859" x="7943850" y="3279775"/>
          <p14:tracePt t="127877" x="7943850" y="3286125"/>
          <p14:tracePt t="127893" x="7943850" y="3308350"/>
          <p14:tracePt t="127910" x="7943850" y="3328988"/>
          <p14:tracePt t="127926" x="7943850" y="3351213"/>
          <p14:tracePt t="127942" x="7937500" y="3379788"/>
          <p14:tracePt t="127959" x="7923213" y="3400425"/>
          <p14:tracePt t="127975" x="7886700" y="3436938"/>
          <p14:tracePt t="127992" x="7866063" y="3457575"/>
          <p14:tracePt t="128008" x="7837488" y="3486150"/>
          <p14:tracePt t="128025" x="7794625" y="3500438"/>
          <p14:tracePt t="128042" x="7766050" y="3522663"/>
          <p14:tracePt t="128060" x="7729538" y="3536950"/>
          <p14:tracePt t="128075" x="7708900" y="3543300"/>
          <p14:tracePt t="128093" x="7651750" y="3586163"/>
          <p14:tracePt t="128109" x="7608888" y="3600450"/>
          <p14:tracePt t="128125" x="7572375" y="3629025"/>
          <p14:tracePt t="128142" x="7515225" y="3657600"/>
          <p14:tracePt t="128158" x="7458075" y="3671888"/>
          <p14:tracePt t="128176" x="7400925" y="3686175"/>
          <p14:tracePt t="128192" x="7358063" y="3700463"/>
          <p14:tracePt t="128209" x="7323138" y="3714750"/>
          <p14:tracePt t="128225" x="7265988" y="3729038"/>
          <p14:tracePt t="128243" x="7208838" y="3757613"/>
          <p14:tracePt t="128259" x="7123113" y="3800475"/>
          <p14:tracePt t="128275" x="7051675" y="3822700"/>
          <p14:tracePt t="128292" x="7008813" y="3836988"/>
          <p14:tracePt t="128308" x="6980238" y="3851275"/>
          <p14:tracePt t="128326" x="6943725" y="3857625"/>
          <p14:tracePt t="128341" x="6908800" y="3879850"/>
          <p14:tracePt t="128359" x="6858000" y="3879850"/>
          <p14:tracePt t="128375" x="6808788" y="3894138"/>
          <p14:tracePt t="128392" x="6786563" y="3908425"/>
          <p14:tracePt t="128408" x="6743700" y="3914775"/>
          <p14:tracePt t="128425" x="6708775" y="3914775"/>
          <p14:tracePt t="128441" x="6665913" y="3922713"/>
          <p14:tracePt t="128458" x="6580188" y="3929063"/>
          <p14:tracePt t="128475" x="6551613" y="3937000"/>
          <p14:tracePt t="128491" x="6494463" y="3937000"/>
          <p14:tracePt t="128509" x="6451600" y="3937000"/>
          <p14:tracePt t="128524" x="6423025" y="3937000"/>
          <p14:tracePt t="128541" x="6400800" y="3937000"/>
          <p14:tracePt t="128558" x="6394450" y="3937000"/>
          <p14:tracePt t="128603" x="6380163" y="3937000"/>
          <p14:tracePt t="128611" x="6372225" y="3937000"/>
          <p14:tracePt t="128627" x="6365875" y="3951288"/>
          <p14:tracePt t="128642" x="6357938" y="3951288"/>
          <p14:tracePt t="128674" x="6343650" y="3957638"/>
          <p14:tracePt t="129267" x="6337300" y="3957638"/>
          <p14:tracePt t="130111" x="0" y="0"/>
        </p14:tracePtLst>
        <p14:tracePtLst>
          <p14:tracePt t="137986" x="1728788" y="5329238"/>
          <p14:tracePt t="138002" x="1736725" y="5329238"/>
          <p14:tracePt t="138034" x="1757363" y="5329238"/>
          <p14:tracePt t="138114" x="1765300" y="5329238"/>
          <p14:tracePt t="138131" x="1771650" y="5329238"/>
          <p14:tracePt t="138138" x="1785938" y="5322888"/>
          <p14:tracePt t="138146" x="1800225" y="5322888"/>
          <p14:tracePt t="138162" x="1828800" y="5314950"/>
          <p14:tracePt t="138178" x="1851025" y="5314950"/>
          <p14:tracePt t="138202" x="1857375" y="5314950"/>
          <p14:tracePt t="138242" x="1871663" y="5314950"/>
          <p14:tracePt t="138251" x="1885950" y="5314950"/>
          <p14:tracePt t="138258" x="1893888" y="5314950"/>
          <p14:tracePt t="138275" x="1908175" y="5314950"/>
          <p14:tracePt t="138282" x="1914525" y="5314950"/>
          <p14:tracePt t="138282" x="1922463" y="5314950"/>
          <p14:tracePt t="138314" x="1928813" y="5314950"/>
          <p14:tracePt t="138322" x="1951038" y="5314950"/>
          <p14:tracePt t="138335" x="1965325" y="5314950"/>
          <p14:tracePt t="138345" x="1993900" y="5314950"/>
          <p14:tracePt t="138360" x="2036763" y="5314950"/>
          <p14:tracePt t="138378" x="2093913" y="5308600"/>
          <p14:tracePt t="138394" x="2179638" y="5294313"/>
          <p14:tracePt t="138411" x="2208213" y="5280025"/>
          <p14:tracePt t="138427" x="2265363" y="5272088"/>
          <p14:tracePt t="138444" x="2300288" y="5272088"/>
          <p14:tracePt t="138460" x="2322513" y="5272088"/>
          <p14:tracePt t="138506" x="2336800" y="5272088"/>
          <p14:tracePt t="138522" x="2343150" y="5272088"/>
          <p14:tracePt t="138530" x="2351088" y="5272088"/>
          <p14:tracePt t="138531" x="2357438" y="5272088"/>
          <p14:tracePt t="138543" x="2422525" y="5272088"/>
          <p14:tracePt t="138560" x="2479675" y="5272088"/>
          <p14:tracePt t="138577" x="2522538" y="5272088"/>
          <p14:tracePt t="138594" x="2536825" y="5272088"/>
          <p14:tracePt t="138611" x="2551113" y="5272088"/>
          <p14:tracePt t="138770" x="2565400" y="5272088"/>
          <p14:tracePt t="138784" x="2571750" y="5272088"/>
          <p14:tracePt t="138785" x="2593975" y="5272088"/>
          <p14:tracePt t="138793" x="2614613" y="5272088"/>
          <p14:tracePt t="138809" x="2679700" y="5272088"/>
          <p14:tracePt t="138827" x="2728913" y="5272088"/>
          <p14:tracePt t="138843" x="2757488" y="5272088"/>
          <p14:tracePt t="138861" x="2814638" y="5272088"/>
          <p14:tracePt t="138876" x="2886075" y="5272088"/>
          <p14:tracePt t="138894" x="2979738" y="5308600"/>
          <p14:tracePt t="138909" x="3051175" y="5337175"/>
          <p14:tracePt t="138926" x="3071813" y="5337175"/>
          <p14:tracePt t="138943" x="3086100" y="5343525"/>
          <p14:tracePt t="138960" x="3108325" y="5351463"/>
          <p14:tracePt t="138978" x="3136900" y="5357813"/>
          <p14:tracePt t="138993" x="3165475" y="5380038"/>
          <p14:tracePt t="139009" x="3214688" y="5394325"/>
          <p14:tracePt t="139026" x="3343275" y="5472113"/>
          <p14:tracePt t="139044" x="3408363" y="5500688"/>
          <p14:tracePt t="139060" x="3471863" y="5551488"/>
          <p14:tracePt t="139076" x="3565525" y="5586413"/>
          <p14:tracePt t="139092" x="3622675" y="5586413"/>
          <p14:tracePt t="139109" x="3665538" y="5586413"/>
          <p14:tracePt t="139126" x="3700463" y="5586413"/>
          <p14:tracePt t="139142" x="3729038" y="5586413"/>
          <p14:tracePt t="139159" x="3771900" y="5586413"/>
          <p14:tracePt t="139176" x="3808413" y="5586413"/>
          <p14:tracePt t="139193" x="3822700" y="5586413"/>
          <p14:tracePt t="139209" x="3851275" y="5586413"/>
          <p14:tracePt t="139378" x="3822700" y="5586413"/>
          <p14:tracePt t="139386" x="3779838" y="5586413"/>
          <p14:tracePt t="139394" x="3765550" y="5586413"/>
          <p14:tracePt t="139402" x="3708400" y="5572125"/>
          <p14:tracePt t="139411" x="3679825" y="5565775"/>
          <p14:tracePt t="139425" x="3651250" y="5565775"/>
          <p14:tracePt t="139442" x="3629025" y="5557838"/>
          <p14:tracePt t="139459" x="3614738" y="5551488"/>
          <p14:tracePt t="139476" x="3600450" y="5537200"/>
          <p14:tracePt t="139492" x="3543300" y="5522913"/>
          <p14:tracePt t="139510" x="3536950" y="5522913"/>
          <p14:tracePt t="139525" x="3500438" y="5514975"/>
          <p14:tracePt t="139563" x="3494088" y="5514975"/>
          <p14:tracePt t="139563" x="3471863" y="5514975"/>
          <p14:tracePt t="139576" x="3436938" y="5494338"/>
          <p14:tracePt t="139595" x="3371850" y="5486400"/>
          <p14:tracePt t="139609" x="3314700" y="5486400"/>
          <p14:tracePt t="139625" x="3286125" y="5480050"/>
          <p14:tracePt t="139674" x="3279775" y="5480050"/>
          <p14:tracePt t="139682" x="3257550" y="5480050"/>
          <p14:tracePt t="139690" x="3251200" y="5480050"/>
          <p14:tracePt t="139698" x="3243263" y="5472113"/>
          <p14:tracePt t="139734" x="3236913" y="5472113"/>
          <p14:tracePt t="139754" x="3222625" y="5472113"/>
          <p14:tracePt t="139762" x="3186113" y="5443538"/>
          <p14:tracePt t="139778" x="3179763" y="5443538"/>
          <p14:tracePt t="139783" x="3157538" y="5437188"/>
          <p14:tracePt t="139791" x="3151188" y="5437188"/>
          <p14:tracePt t="139842" x="3136900" y="5437188"/>
          <p14:tracePt t="139851" x="3128963" y="5429250"/>
          <p14:tracePt t="139858" x="3114675" y="5422900"/>
          <p14:tracePt t="139865" x="3086100" y="5400675"/>
          <p14:tracePt t="139875" x="3071813" y="5394325"/>
          <p14:tracePt t="139893" x="3057525" y="5386388"/>
          <p14:tracePt t="139908" x="3036888" y="5357813"/>
          <p14:tracePt t="139925" x="3036888" y="5337175"/>
          <p14:tracePt t="139942" x="3022600" y="5322888"/>
          <p14:tracePt t="139958" x="3022600" y="5314950"/>
          <p14:tracePt t="139974" x="3008313" y="5294313"/>
          <p14:tracePt t="140018" x="3008313" y="5286375"/>
          <p14:tracePt t="140026" x="3008313" y="5272088"/>
          <p14:tracePt t="140035" x="3008313" y="5257800"/>
          <p14:tracePt t="140042" x="3008313" y="5243513"/>
          <p14:tracePt t="140042" x="3008313" y="5237163"/>
          <p14:tracePt t="140059" x="3008313" y="5194300"/>
          <p14:tracePt t="140075" x="3022600" y="5172075"/>
          <p14:tracePt t="140092" x="3057525" y="5122863"/>
          <p14:tracePt t="140108" x="3065463" y="5114925"/>
          <p14:tracePt t="140125" x="3086100" y="5100638"/>
          <p14:tracePt t="140142" x="3094038" y="5094288"/>
          <p14:tracePt t="140158" x="3100388" y="5086350"/>
          <p14:tracePt t="140174" x="3114675" y="5072063"/>
          <p14:tracePt t="140192" x="3128963" y="5057775"/>
          <p14:tracePt t="140208" x="3151188" y="5043488"/>
          <p14:tracePt t="140225" x="3186113" y="5022850"/>
          <p14:tracePt t="140242" x="3214688" y="5008563"/>
          <p14:tracePt t="140258" x="3251200" y="4994275"/>
          <p14:tracePt t="140275" x="3279775" y="4986338"/>
          <p14:tracePt t="140291" x="3294063" y="4986338"/>
          <p14:tracePt t="140308" x="3300413" y="4986338"/>
          <p14:tracePt t="140324" x="3328988" y="4986338"/>
          <p14:tracePt t="140341" x="3357563" y="4986338"/>
          <p14:tracePt t="140357" x="3408363" y="4986338"/>
          <p14:tracePt t="140374" x="3465513" y="4986338"/>
          <p14:tracePt t="140391" x="3522663" y="4986338"/>
          <p14:tracePt t="140407" x="3594100" y="4986338"/>
          <p14:tracePt t="140424" x="3643313" y="4986338"/>
          <p14:tracePt t="140440" x="3686175" y="4986338"/>
          <p14:tracePt t="140457" x="3714750" y="4986338"/>
          <p14:tracePt t="140474" x="3765550" y="4986338"/>
          <p14:tracePt t="140491" x="3822700" y="4986338"/>
          <p14:tracePt t="140508" x="3865563" y="4986338"/>
          <p14:tracePt t="140523" x="3900488" y="4986338"/>
          <p14:tracePt t="140540" x="3914775" y="4986338"/>
          <p14:tracePt t="140558" x="3951288" y="4994275"/>
          <p14:tracePt t="140574" x="3971925" y="5008563"/>
          <p14:tracePt t="140590" x="3979863" y="5008563"/>
          <p14:tracePt t="140607" x="3994150" y="5022850"/>
          <p14:tracePt t="140624" x="4000500" y="5037138"/>
          <p14:tracePt t="140641" x="4008438" y="5057775"/>
          <p14:tracePt t="140657" x="4014788" y="5122863"/>
          <p14:tracePt t="140674" x="4014788" y="5172075"/>
          <p14:tracePt t="140691" x="4014788" y="5214938"/>
          <p14:tracePt t="140708" x="4014788" y="5243513"/>
          <p14:tracePt t="140724" x="4008438" y="5257800"/>
          <p14:tracePt t="140741" x="4000500" y="5272088"/>
          <p14:tracePt t="140757" x="3979863" y="5286375"/>
          <p14:tracePt t="140773" x="3951288" y="5337175"/>
          <p14:tracePt t="140791" x="3937000" y="5351463"/>
          <p14:tracePt t="140807" x="3900488" y="5365750"/>
          <p14:tracePt t="140824" x="3886200" y="5380038"/>
          <p14:tracePt t="140840" x="3871913" y="5380038"/>
          <p14:tracePt t="140857" x="3857625" y="5386388"/>
          <p14:tracePt t="140857" x="3829050" y="5394325"/>
          <p14:tracePt t="140891" x="3822700" y="5394325"/>
          <p14:tracePt t="140891" x="3808413" y="5394325"/>
          <p14:tracePt t="140908" x="3794125" y="5394325"/>
          <p14:tracePt t="140924" x="3765550" y="5414963"/>
          <p14:tracePt t="140940" x="3743325" y="5414963"/>
          <p14:tracePt t="140956" x="3729038" y="5414963"/>
          <p14:tracePt t="140973" x="3700463" y="5422900"/>
          <p14:tracePt t="140990" x="3665538" y="5429250"/>
          <p14:tracePt t="141006" x="3636963" y="5437188"/>
          <p14:tracePt t="141023" x="3608388" y="5451475"/>
          <p14:tracePt t="141079" x="3594100" y="5451475"/>
          <p14:tracePt t="141090" x="3586163" y="5451475"/>
          <p14:tracePt t="141091" x="3551238" y="5465763"/>
          <p14:tracePt t="141107" x="3529013" y="5465763"/>
          <p14:tracePt t="141124" x="3508375" y="5465763"/>
          <p14:tracePt t="141140" x="3494088" y="5465763"/>
          <p14:tracePt t="141157" x="3471863" y="5465763"/>
          <p14:tracePt t="141173" x="3465513" y="5465763"/>
          <p14:tracePt t="141190" x="3457575" y="5465763"/>
          <p14:tracePt t="141206" x="3436938" y="5465763"/>
          <p14:tracePt t="141259" x="3422650" y="5457825"/>
          <p14:tracePt t="141298" x="3414713" y="5457825"/>
          <p14:tracePt t="141363" x="3400425" y="5457825"/>
          <p14:tracePt t="141379" x="3394075" y="5457825"/>
          <p14:tracePt t="141394" x="3386138" y="5457825"/>
          <p14:tracePt t="141458" x="3379788" y="5457825"/>
          <p14:tracePt t="141476" x="3357563" y="5457825"/>
          <p14:tracePt t="141507" x="3351213" y="5457825"/>
          <p14:tracePt t="141523" x="3343275" y="5457825"/>
          <p14:tracePt t="141578" x="3328988" y="5451475"/>
          <p14:tracePt t="141610" x="3314700" y="5451475"/>
          <p14:tracePt t="141618" x="3294063" y="5443538"/>
          <p14:tracePt t="141634" x="3279775" y="5443538"/>
          <p14:tracePt t="141666" x="3271838" y="5437188"/>
          <p14:tracePt t="141674" x="3265488" y="5437188"/>
          <p14:tracePt t="141676" x="3251200" y="5422900"/>
          <p14:tracePt t="141688" x="3222625" y="5414963"/>
          <p14:tracePt t="141705" x="3200400" y="5408613"/>
          <p14:tracePt t="141723" x="3186113" y="5394325"/>
          <p14:tracePt t="141739" x="3157538" y="5380038"/>
          <p14:tracePt t="141756" x="3136900" y="5372100"/>
          <p14:tracePt t="141772" x="3122613" y="5372100"/>
          <p14:tracePt t="141788" x="3100388" y="5365750"/>
          <p14:tracePt t="141851" x="3094038" y="5357813"/>
          <p14:tracePt t="141859" x="3057525" y="5337175"/>
          <p14:tracePt t="141875" x="3043238" y="5329238"/>
          <p14:tracePt t="141882" x="3036888" y="5329238"/>
          <p14:tracePt t="141914" x="3028950" y="5329238"/>
          <p14:tracePt t="141922" x="3022600" y="5322888"/>
          <p14:tracePt t="141979" x="3022600" y="5308600"/>
          <p14:tracePt t="141987" x="3022600" y="5300663"/>
          <p14:tracePt t="142006" x="3022600" y="5294313"/>
          <p14:tracePt t="142006" x="3022600" y="5265738"/>
          <p14:tracePt t="142023" x="3022600" y="5243513"/>
          <p14:tracePt t="142039" x="3028950" y="5237163"/>
          <p14:tracePt t="142056" x="3043238" y="5222875"/>
          <p14:tracePt t="142071" x="3057525" y="5208588"/>
          <p14:tracePt t="142088" x="3079750" y="5194300"/>
          <p14:tracePt t="142105" x="3114675" y="5157788"/>
          <p14:tracePt t="142123" x="3143250" y="5143500"/>
          <p14:tracePt t="142139" x="3171825" y="5129213"/>
          <p14:tracePt t="142156" x="3200400" y="5114925"/>
          <p14:tracePt t="142172" x="3228975" y="5094288"/>
          <p14:tracePt t="142189" x="3257550" y="5080000"/>
          <p14:tracePt t="142205" x="3279775" y="5057775"/>
          <p14:tracePt t="142222" x="3322638" y="5043488"/>
          <p14:tracePt t="142238" x="3371850" y="5037138"/>
          <p14:tracePt t="142255" x="3408363" y="5008563"/>
          <p14:tracePt t="142272" x="3414713" y="5008563"/>
          <p14:tracePt t="142288" x="3443288" y="5000625"/>
          <p14:tracePt t="142305" x="3536950" y="4965700"/>
          <p14:tracePt t="142322" x="3586163" y="4957763"/>
          <p14:tracePt t="142338" x="3622675" y="4957763"/>
          <p14:tracePt t="142426" x="3629025" y="4957763"/>
          <p14:tracePt t="142475" x="3636963" y="4957763"/>
          <p14:tracePt t="142482" x="3671888" y="4957763"/>
          <p14:tracePt t="142490" x="3729038" y="4965700"/>
          <p14:tracePt t="142505" x="3786188" y="4986338"/>
          <p14:tracePt t="142522" x="3808413" y="5000625"/>
          <p14:tracePt t="142634" x="3808413" y="5008563"/>
          <p14:tracePt t="142641" x="3808413" y="5014913"/>
          <p14:tracePt t="142648" x="3808413" y="5029200"/>
          <p14:tracePt t="142654" x="3808413" y="5080000"/>
          <p14:tracePt t="142671" x="3794125" y="5114925"/>
          <p14:tracePt t="142688" x="3714750" y="5157788"/>
          <p14:tracePt t="142704" x="3651250" y="5200650"/>
          <p14:tracePt t="142721" x="3571875" y="5243513"/>
          <p14:tracePt t="142737" x="3471863" y="5280025"/>
          <p14:tracePt t="142754" x="3429000" y="5300663"/>
          <p14:tracePt t="142770" x="3400425" y="5300663"/>
          <p14:tracePt t="142787" x="3379788" y="5308600"/>
          <p14:tracePt t="142804" x="3351213" y="5308600"/>
          <p14:tracePt t="142820" x="3328988" y="5329238"/>
          <p14:tracePt t="142837" x="3322638" y="5329238"/>
          <p14:tracePt t="142906" x="3308350" y="5329238"/>
          <p14:tracePt t="142914" x="3300413" y="5329238"/>
          <p14:tracePt t="142931" x="3294063" y="5329238"/>
          <p14:tracePt t="142946" x="3286125" y="5329238"/>
          <p14:tracePt t="142962" x="3271838" y="5329238"/>
          <p14:tracePt t="142974" x="3265488" y="5322888"/>
          <p14:tracePt t="142987" x="3257550" y="5322888"/>
          <p14:tracePt t="142988" x="3222625" y="5322888"/>
          <p14:tracePt t="143003" x="3179763" y="5322888"/>
          <p14:tracePt t="143021" x="3165475" y="5322888"/>
          <p14:tracePt t="143037" x="3128963" y="5314950"/>
          <p14:tracePt t="143054" x="3086100" y="5308600"/>
          <p14:tracePt t="143070" x="2979738" y="5286375"/>
          <p14:tracePt t="143087" x="2928938" y="5272088"/>
          <p14:tracePt t="143103" x="2836863" y="5272088"/>
          <p14:tracePt t="143120" x="2757488" y="5265738"/>
          <p14:tracePt t="143137" x="2679700" y="5265738"/>
          <p14:tracePt t="143154" x="2536825" y="5265738"/>
          <p14:tracePt t="143171" x="2457450" y="5265738"/>
          <p14:tracePt t="143186" x="2436813" y="5265738"/>
          <p14:tracePt t="143204" x="2414588" y="5265738"/>
          <p14:tracePt t="143220" x="2400300" y="5265738"/>
          <p14:tracePt t="143237" x="2336800" y="5265738"/>
          <p14:tracePt t="143253" x="2271713" y="5265738"/>
          <p14:tracePt t="143270" x="2236788" y="5265738"/>
          <p14:tracePt t="143287" x="2200275" y="5272088"/>
          <p14:tracePt t="143303" x="2193925" y="5272088"/>
          <p14:tracePt t="143320" x="2151063" y="5272088"/>
          <p14:tracePt t="143337" x="2122488" y="5280025"/>
          <p14:tracePt t="143354" x="2071688" y="5294313"/>
          <p14:tracePt t="143370" x="2036763" y="5300663"/>
          <p14:tracePt t="143387" x="2022475" y="5300663"/>
          <p14:tracePt t="143403" x="1993900" y="5314950"/>
          <p14:tracePt t="143420" x="1985963" y="5314950"/>
          <p14:tracePt t="143459" x="1979613" y="5322888"/>
          <p14:tracePt t="143459" x="1971675" y="5322888"/>
          <p14:tracePt t="143469" x="1951038" y="5329238"/>
          <p14:tracePt t="143795" x="1943100" y="5329238"/>
          <p14:tracePt t="143811" x="1936750" y="5329238"/>
          <p14:tracePt t="143826" x="1922463" y="5329238"/>
          <p14:tracePt t="143828" x="1908175" y="5329238"/>
          <p14:tracePt t="143835" x="1871663" y="5329238"/>
          <p14:tracePt t="143852" x="1828800" y="5329238"/>
          <p14:tracePt t="143869" x="1793875" y="5337175"/>
          <p14:tracePt t="143886" x="1771650" y="5357813"/>
          <p14:tracePt t="143904" x="1743075" y="5357813"/>
          <p14:tracePt t="143919" x="1714500" y="5357813"/>
          <p14:tracePt t="143935" x="1693863" y="5357813"/>
          <p14:tracePt t="143953" x="1651000" y="5357813"/>
          <p14:tracePt t="143968" x="1636713" y="5357813"/>
          <p14:tracePt t="143986" x="1608138" y="5365750"/>
          <p14:tracePt t="144002" x="1565275" y="5365750"/>
          <p14:tracePt t="144019" x="1500188" y="5372100"/>
          <p14:tracePt t="144035" x="1457325" y="5372100"/>
          <p14:tracePt t="144052" x="1443038" y="5380038"/>
          <p14:tracePt t="144069" x="1436688" y="5380038"/>
          <p14:tracePt t="144085" x="1422400" y="5380038"/>
          <p14:tracePt t="144102" x="1408113" y="5380038"/>
          <p14:tracePt t="144119" x="1365250" y="5380038"/>
          <p14:tracePt t="144136" x="1328738" y="5380038"/>
          <p14:tracePt t="144152" x="1300163" y="5380038"/>
          <p14:tracePt t="144169" x="1271588" y="5380038"/>
          <p14:tracePt t="144185" x="1250950" y="5380038"/>
          <p14:tracePt t="144203" x="1236663" y="5372100"/>
          <p14:tracePt t="144219" x="1228725" y="5365750"/>
          <p14:tracePt t="144235" x="1222375" y="5351463"/>
          <p14:tracePt t="144251" x="1214438" y="5337175"/>
          <p14:tracePt t="144268" x="1214438" y="5322888"/>
          <p14:tracePt t="144286" x="1214438" y="5300663"/>
          <p14:tracePt t="144301" x="1214438" y="5286375"/>
          <p14:tracePt t="144319" x="1214438" y="5280025"/>
          <p14:tracePt t="144335" x="1214438" y="5251450"/>
          <p14:tracePt t="144352" x="1222375" y="5237163"/>
          <p14:tracePt t="144368" x="1236663" y="5229225"/>
          <p14:tracePt t="144386" x="1250950" y="5214938"/>
          <p14:tracePt t="144401" x="1271588" y="5200650"/>
          <p14:tracePt t="144420" x="1285875" y="5186363"/>
          <p14:tracePt t="144435" x="1314450" y="5172075"/>
          <p14:tracePt t="144452" x="1322388" y="5165725"/>
          <p14:tracePt t="144468" x="1343025" y="5157788"/>
          <p14:tracePt t="144530" x="1350963" y="5157788"/>
          <p14:tracePt t="144547" x="1357313" y="5157788"/>
          <p14:tracePt t="144569" x="1365250" y="5157788"/>
          <p14:tracePt t="144569" x="1371600" y="5157788"/>
          <p14:tracePt t="144571" x="1408113" y="5137150"/>
          <p14:tracePt t="144585" x="1428750" y="5129213"/>
          <p14:tracePt t="144602" x="1528763" y="5114925"/>
          <p14:tracePt t="144619" x="1579563" y="5114925"/>
          <p14:tracePt t="144635" x="1651000" y="5094288"/>
          <p14:tracePt t="144652" x="1708150" y="5094288"/>
          <p14:tracePt t="144668" x="1771650" y="5094288"/>
          <p14:tracePt t="144686" x="1857375" y="5094288"/>
          <p14:tracePt t="144702" x="1928813" y="5094288"/>
          <p14:tracePt t="144719" x="1971675" y="5094288"/>
          <p14:tracePt t="144735" x="2000250" y="5094288"/>
          <p14:tracePt t="144751" x="2008188" y="5094288"/>
          <p14:tracePt t="144768" x="2028825" y="5094288"/>
          <p14:tracePt t="144785" x="2065338" y="5094288"/>
          <p14:tracePt t="144785" x="2079625" y="5094288"/>
          <p14:tracePt t="144803" x="2085975" y="5094288"/>
          <p14:tracePt t="144818" x="2122488" y="5094288"/>
          <p14:tracePt t="144835" x="2128838" y="5094288"/>
          <p14:tracePt t="144851" x="2143125" y="5100638"/>
          <p14:tracePt t="144868" x="2151063" y="5100638"/>
          <p14:tracePt t="144930" x="2157413" y="5108575"/>
          <p14:tracePt t="144941" x="2157413" y="5122863"/>
          <p14:tracePt t="144955" x="2157413" y="5129213"/>
          <p14:tracePt t="144962" x="2157413" y="5137150"/>
          <p14:tracePt t="144971" x="2157413" y="5151438"/>
          <p14:tracePt t="144984" x="2165350" y="5180013"/>
          <p14:tracePt t="145001" x="2165350" y="5194300"/>
          <p14:tracePt t="145018" x="2165350" y="5208588"/>
          <p14:tracePt t="145034" x="2165350" y="5229225"/>
          <p14:tracePt t="145050" x="2165350" y="5237163"/>
          <p14:tracePt t="145068" x="2165350" y="5251450"/>
          <p14:tracePt t="145084" x="2157413" y="5280025"/>
          <p14:tracePt t="145100" x="2151063" y="5294313"/>
          <p14:tracePt t="145117" x="2151063" y="5308600"/>
          <p14:tracePt t="145134" x="2151063" y="5314950"/>
          <p14:tracePt t="145151" x="2151063" y="5337175"/>
          <p14:tracePt t="145168" x="2143125" y="5351463"/>
          <p14:tracePt t="145185" x="2136775" y="5365750"/>
          <p14:tracePt t="145201" x="2114550" y="5386388"/>
          <p14:tracePt t="145217" x="2093913" y="5408613"/>
          <p14:tracePt t="145234" x="2028825" y="5437188"/>
          <p14:tracePt t="145251" x="2014538" y="5451475"/>
          <p14:tracePt t="145267" x="1993900" y="5457825"/>
          <p14:tracePt t="145284" x="1957388" y="5472113"/>
          <p14:tracePt t="145300" x="1908175" y="5472113"/>
          <p14:tracePt t="145317" x="1851025" y="5486400"/>
          <p14:tracePt t="145333" x="1808163" y="5486400"/>
          <p14:tracePt t="145351" x="1771650" y="5486400"/>
          <p14:tracePt t="145367" x="1743075" y="5486400"/>
          <p14:tracePt t="145383" x="1708150" y="5486400"/>
          <p14:tracePt t="145400" x="1665288" y="5472113"/>
          <p14:tracePt t="145417" x="1608138" y="5422900"/>
          <p14:tracePt t="145417" x="1600200" y="5414963"/>
          <p14:tracePt t="145435" x="1593850" y="5394325"/>
          <p14:tracePt t="145451" x="1579563" y="5351463"/>
          <p14:tracePt t="145468" x="1579563" y="5314950"/>
          <p14:tracePt t="145483" x="1579563" y="5265738"/>
          <p14:tracePt t="145501" x="1614488" y="5180013"/>
          <p14:tracePt t="145517" x="1657350" y="5094288"/>
          <p14:tracePt t="145533" x="1708150" y="5043488"/>
          <p14:tracePt t="145550" x="1779588" y="4994275"/>
          <p14:tracePt t="145566" x="1951038" y="4972050"/>
          <p14:tracePt t="145584" x="2136775" y="4972050"/>
          <p14:tracePt t="145600" x="2243138" y="4972050"/>
          <p14:tracePt t="145617" x="2265363" y="4972050"/>
          <p14:tracePt t="145633" x="2257425" y="5086350"/>
          <p14:tracePt t="145650" x="2214563" y="5208588"/>
          <p14:tracePt t="145666" x="2171700" y="5280025"/>
          <p14:tracePt t="145685" x="2171700" y="5322888"/>
          <p14:tracePt t="145700" x="2171700" y="5329238"/>
          <p14:tracePt t="145754" x="2179638" y="5329238"/>
          <p14:tracePt t="145762" x="2251075" y="5300663"/>
          <p14:tracePt t="145770" x="2308225" y="5286375"/>
          <p14:tracePt t="145779" x="2357438" y="5280025"/>
          <p14:tracePt t="145786" x="2608263" y="5237163"/>
          <p14:tracePt t="145800" x="2828925" y="5237163"/>
          <p14:tracePt t="145816" x="2986088" y="5237163"/>
          <p14:tracePt t="145833" x="3079750" y="5237163"/>
          <p14:tracePt t="145849" x="3151188" y="5237163"/>
          <p14:tracePt t="145867" x="3194050" y="5237163"/>
          <p14:tracePt t="145884" x="3257550" y="5237163"/>
          <p14:tracePt t="145900" x="3365500" y="5237163"/>
          <p14:tracePt t="145917" x="3486150" y="5237163"/>
          <p14:tracePt t="145933" x="3594100" y="5243513"/>
          <p14:tracePt t="145950" x="3708400" y="5251450"/>
          <p14:tracePt t="145966" x="3771900" y="5265738"/>
          <p14:tracePt t="145983" x="3851275" y="5265738"/>
          <p14:tracePt t="146000" x="3900488" y="5265738"/>
          <p14:tracePt t="146016" x="3951288" y="5265738"/>
          <p14:tracePt t="146330" x="3937000" y="5272088"/>
          <p14:tracePt t="146338" x="3900488" y="5272088"/>
          <p14:tracePt t="146347" x="3829050" y="5272088"/>
          <p14:tracePt t="146356" x="3751263" y="5272088"/>
          <p14:tracePt t="146365" x="3600450" y="5272088"/>
          <p14:tracePt t="146382" x="3394075" y="5272088"/>
          <p14:tracePt t="146399" x="3165475" y="5272088"/>
          <p14:tracePt t="146416" x="2979738" y="5272088"/>
          <p14:tracePt t="146433" x="2808288" y="5272088"/>
          <p14:tracePt t="146448" x="2651125" y="5272088"/>
          <p14:tracePt t="146466" x="2493963" y="5272088"/>
          <p14:tracePt t="146466" x="2422525" y="5272088"/>
          <p14:tracePt t="146482" x="2328863" y="5272088"/>
          <p14:tracePt t="146498" x="2279650" y="5272088"/>
          <p14:tracePt t="146516" x="2251075" y="5272088"/>
          <p14:tracePt t="146533" x="2208213" y="5272088"/>
          <p14:tracePt t="146548" x="2143125" y="5272088"/>
          <p14:tracePt t="146565" x="2051050" y="5294313"/>
          <p14:tracePt t="146583" x="1979613" y="5300663"/>
          <p14:tracePt t="146598" x="1936750" y="5300663"/>
          <p14:tracePt t="146615" x="1893888" y="5300663"/>
          <p14:tracePt t="146631" x="1865313" y="5300663"/>
          <p14:tracePt t="146649" x="1836738" y="5300663"/>
          <p14:tracePt t="146665" x="1814513" y="5300663"/>
          <p14:tracePt t="146683" x="1793875" y="5308600"/>
          <p14:tracePt t="146699" x="1728788" y="5322888"/>
          <p14:tracePt t="146714" x="1685925" y="5322888"/>
          <p14:tracePt t="146732" x="1651000" y="5337175"/>
          <p14:tracePt t="146749" x="1628775" y="5337175"/>
          <p14:tracePt t="146766" x="1614488" y="5337175"/>
          <p14:tracePt t="146781" x="1571625" y="5337175"/>
          <p14:tracePt t="146798" x="1522413" y="5337175"/>
          <p14:tracePt t="146815" x="1471613" y="5337175"/>
          <p14:tracePt t="146831" x="1428750" y="5337175"/>
          <p14:tracePt t="146849" x="1385888" y="5337175"/>
          <p14:tracePt t="146864" x="1343025" y="5337175"/>
          <p14:tracePt t="146864" x="1328738" y="5337175"/>
          <p14:tracePt t="146883" x="1314450" y="5337175"/>
          <p14:tracePt t="146900" x="1300163" y="5337175"/>
          <p14:tracePt t="146916" x="1271588" y="5337175"/>
          <p14:tracePt t="146932" x="1243013" y="5337175"/>
          <p14:tracePt t="146949" x="1228725" y="5337175"/>
          <p14:tracePt t="146964" x="1200150" y="5337175"/>
          <p14:tracePt t="147010" x="1185863" y="5337175"/>
          <p14:tracePt t="147019" x="1171575" y="5329238"/>
          <p14:tracePt t="147034" x="1150938" y="5314950"/>
          <p14:tracePt t="147050" x="1143000" y="5308600"/>
          <p14:tracePt t="147056" x="1136650" y="5300663"/>
          <p14:tracePt t="147065" x="1128713" y="5286375"/>
          <p14:tracePt t="147081" x="1122363" y="5272088"/>
          <p14:tracePt t="147081" x="1122363" y="5265738"/>
          <p14:tracePt t="147099" x="1122363" y="5257800"/>
          <p14:tracePt t="147115" x="1122363" y="5251450"/>
          <p14:tracePt t="147131" x="1122363" y="5229225"/>
          <p14:tracePt t="147148" x="1122363" y="5222875"/>
          <p14:tracePt t="147164" x="1122363" y="5200650"/>
          <p14:tracePt t="147181" x="1128713" y="5186363"/>
          <p14:tracePt t="147234" x="1136650" y="5180013"/>
          <p14:tracePt t="147666" x="1143000" y="5180013"/>
          <p14:tracePt t="147906" x="1150938" y="5180013"/>
          <p14:tracePt t="147909" x="1157288" y="5180013"/>
          <p14:tracePt t="147936" x="1165225" y="5186363"/>
          <p14:tracePt t="147962" x="1185863" y="5186363"/>
          <p14:tracePt t="147978" x="1193800" y="5186363"/>
          <p14:tracePt t="147986" x="1208088" y="5186363"/>
          <p14:tracePt t="148002" x="1214438" y="5180013"/>
          <p14:tracePt t="148020" x="1222375" y="5180013"/>
          <p14:tracePt t="148021" x="1228725" y="5180013"/>
          <p14:tracePt t="148029" x="1243013" y="5172075"/>
          <p14:tracePt t="148046" x="1279525" y="5143500"/>
          <p14:tracePt t="148064" x="1300163" y="5122863"/>
          <p14:tracePt t="148079" x="1371600" y="5065713"/>
          <p14:tracePt t="148097" x="1408113" y="5043488"/>
          <p14:tracePt t="148113" x="1428750" y="5029200"/>
          <p14:tracePt t="148169" x="1450975" y="5029200"/>
          <p14:tracePt t="148178" x="1457325" y="5029200"/>
          <p14:tracePt t="148186" x="1493838" y="5029200"/>
          <p14:tracePt t="148194" x="1508125" y="5029200"/>
          <p14:tracePt t="148203" x="1565275" y="5029200"/>
          <p14:tracePt t="148213" x="1600200" y="5029200"/>
          <p14:tracePt t="148229" x="1643063" y="5043488"/>
          <p14:tracePt t="148247" x="1657350" y="5057775"/>
          <p14:tracePt t="148263" x="1708150" y="5094288"/>
          <p14:tracePt t="148280" x="1765300" y="5122863"/>
          <p14:tracePt t="148296" x="1828800" y="5151438"/>
          <p14:tracePt t="148312" x="1857375" y="5172075"/>
          <p14:tracePt t="148330" x="1885950" y="5186363"/>
          <p14:tracePt t="148346" x="1893888" y="5194300"/>
          <p14:tracePt t="148362" x="1900238" y="5200650"/>
          <p14:tracePt t="148379" x="1928813" y="5208588"/>
          <p14:tracePt t="148397" x="1943100" y="5214938"/>
          <p14:tracePt t="148412" x="1951038" y="5222875"/>
          <p14:tracePt t="148499" x="1957388" y="5237163"/>
          <p14:tracePt t="148507" x="1979613" y="5257800"/>
          <p14:tracePt t="148514" x="1979613" y="5265738"/>
          <p14:tracePt t="148523" x="1979613" y="5280025"/>
          <p14:tracePt t="148539" x="1979613" y="5294313"/>
          <p14:tracePt t="148546" x="1979613" y="5337175"/>
          <p14:tracePt t="148563" x="1979613" y="5351463"/>
          <p14:tracePt t="148579" x="1979613" y="5386388"/>
          <p14:tracePt t="148595" x="1971675" y="5394325"/>
          <p14:tracePt t="148612" x="1943100" y="5408613"/>
          <p14:tracePt t="148630" x="1900238" y="5414963"/>
          <p14:tracePt t="148646" x="1885950" y="5422900"/>
          <p14:tracePt t="148662" x="1871663" y="5429250"/>
          <p14:tracePt t="148679" x="1865313" y="5429250"/>
          <p14:tracePt t="148696" x="1857375" y="5437188"/>
          <p14:tracePt t="148827" x="1871663" y="5437188"/>
          <p14:tracePt t="148835" x="1900238" y="5437188"/>
          <p14:tracePt t="148837" x="1928813" y="5437188"/>
          <p14:tracePt t="148845" x="2065338" y="5437188"/>
          <p14:tracePt t="148862" x="2265363" y="5408613"/>
          <p14:tracePt t="148879" x="2457450" y="5394325"/>
          <p14:tracePt t="148897" x="2586038" y="5357813"/>
          <p14:tracePt t="148913" x="2628900" y="5351463"/>
          <p14:tracePt t="148928" x="2651125" y="5351463"/>
          <p14:tracePt t="148945" x="2671763" y="5343525"/>
          <p14:tracePt t="148961" x="2693988" y="5343525"/>
          <p14:tracePt t="148978" x="2751138" y="5343525"/>
          <p14:tracePt t="148995" x="2800350" y="5343525"/>
          <p14:tracePt t="149012" x="2857500" y="5343525"/>
          <p14:tracePt t="149029" x="2936875" y="5343525"/>
          <p14:tracePt t="149045" x="2979738" y="5329238"/>
          <p14:tracePt t="149062" x="3051175" y="5308600"/>
          <p14:tracePt t="149078" x="3128963" y="5294313"/>
          <p14:tracePt t="149095" x="3171825" y="5294313"/>
          <p14:tracePt t="149111" x="3208338" y="5294313"/>
          <p14:tracePt t="149128" x="3228975" y="5294313"/>
          <p14:tracePt t="149146" x="3265488" y="5294313"/>
          <p14:tracePt t="149162" x="3308350" y="5294313"/>
          <p14:tracePt t="149179" x="3336925" y="5294313"/>
          <p14:tracePt t="149195" x="3357563" y="5294313"/>
          <p14:tracePt t="149212" x="3394075" y="5294313"/>
          <p14:tracePt t="149228" x="3422650" y="5294313"/>
          <p14:tracePt t="149245" x="3457575" y="5294313"/>
          <p14:tracePt t="149262" x="3471863" y="5294313"/>
          <p14:tracePt t="149278" x="3500438" y="5294313"/>
          <p14:tracePt t="149294" x="3514725" y="5294313"/>
          <p14:tracePt t="149311" x="3536950" y="5294313"/>
          <p14:tracePt t="149328" x="3543300" y="5294313"/>
          <p14:tracePt t="149371" x="3551238" y="5294313"/>
          <p14:tracePt t="149642" x="3565525" y="5294313"/>
          <p14:tracePt t="149754" x="3571875" y="5294313"/>
          <p14:tracePt t="149883" x="3522663" y="5294313"/>
          <p14:tracePt t="149890" x="3386138" y="5294313"/>
          <p14:tracePt t="149898" x="3314700" y="5294313"/>
          <p14:tracePt t="149906" x="3200400" y="5294313"/>
          <p14:tracePt t="149913" x="2922588" y="5294313"/>
          <p14:tracePt t="149928" x="2700338" y="5294313"/>
          <p14:tracePt t="149944" x="2565400" y="5294313"/>
          <p14:tracePt t="149962" x="2493963" y="5294313"/>
          <p14:tracePt t="149977" x="2414588" y="5294313"/>
          <p14:tracePt t="149994" x="2300288" y="5294313"/>
          <p14:tracePt t="150011" x="2193925" y="5294313"/>
          <p14:tracePt t="150028" x="2122488" y="5294313"/>
          <p14:tracePt t="150043" x="2071688" y="5294313"/>
          <p14:tracePt t="150060" x="2043113" y="5294313"/>
          <p14:tracePt t="150077" x="2022475" y="5294313"/>
          <p14:tracePt t="150093" x="2000250" y="5294313"/>
          <p14:tracePt t="150110" x="1985963" y="5294313"/>
          <p14:tracePt t="150126" x="1951038" y="5294313"/>
          <p14:tracePt t="150144" x="1893888" y="5294313"/>
          <p14:tracePt t="150160" x="1814513" y="5294313"/>
          <p14:tracePt t="150177" x="1785938" y="5294313"/>
          <p14:tracePt t="150234" x="1779588" y="5294313"/>
          <p14:tracePt t="150242" x="1771650" y="5294313"/>
          <p14:tracePt t="150247" x="1765300" y="5294313"/>
          <p14:tracePt t="150259" x="1736725" y="5294313"/>
          <p14:tracePt t="150277" x="1722438" y="5294313"/>
          <p14:tracePt t="150293" x="1708150" y="5294313"/>
          <p14:tracePt t="150309" x="1700213" y="5286375"/>
          <p14:tracePt t="150326" x="1685925" y="5286375"/>
          <p14:tracePt t="150343" x="1665288" y="5286375"/>
          <p14:tracePt t="150360" x="1628775" y="5286375"/>
          <p14:tracePt t="150376" x="1614488" y="5286375"/>
          <p14:tracePt t="150393" x="1600200" y="5286375"/>
          <p14:tracePt t="150393" x="1585913" y="5286375"/>
          <p14:tracePt t="150411" x="1579563" y="5286375"/>
          <p14:tracePt t="150426" x="1536700" y="5265738"/>
          <p14:tracePt t="150443" x="1493838" y="5265738"/>
          <p14:tracePt t="150459" x="1457325" y="5265738"/>
          <p14:tracePt t="150477" x="1443038" y="5265738"/>
          <p14:tracePt t="150493" x="1428750" y="5265738"/>
          <p14:tracePt t="150510" x="1422400" y="5265738"/>
          <p14:tracePt t="150554" x="1414463" y="5257800"/>
          <p14:tracePt t="150567" x="1408113" y="5257800"/>
          <p14:tracePt t="150610" x="1393825" y="5257800"/>
          <p14:tracePt t="150626" x="1385888" y="5257800"/>
          <p14:tracePt t="150643" x="1379538" y="5251450"/>
          <p14:tracePt t="150738" x="1371600" y="5243513"/>
          <p14:tracePt t="150752" x="1365250" y="5237163"/>
          <p14:tracePt t="150803" x="1365250" y="5229225"/>
          <p14:tracePt t="150811" x="1365250" y="5222875"/>
          <p14:tracePt t="150827" x="1365250" y="5214938"/>
          <p14:tracePt t="150840" x="1365250" y="5200650"/>
          <p14:tracePt t="150846" x="1365250" y="5194300"/>
          <p14:tracePt t="150859" x="1365250" y="5157788"/>
          <p14:tracePt t="150875" x="1365250" y="5143500"/>
          <p14:tracePt t="150893" x="1365250" y="5114925"/>
          <p14:tracePt t="150909" x="1365250" y="5100638"/>
          <p14:tracePt t="150925" x="1365250" y="5086350"/>
          <p14:tracePt t="150942" x="1365250" y="5080000"/>
          <p14:tracePt t="150959" x="1379538" y="5051425"/>
          <p14:tracePt t="150976" x="1385888" y="5037138"/>
          <p14:tracePt t="150992" x="1400175" y="5022850"/>
          <p14:tracePt t="151010" x="1436688" y="4986338"/>
          <p14:tracePt t="151042" x="1450975" y="4979988"/>
          <p14:tracePt t="151043" x="1457325" y="4972050"/>
          <p14:tracePt t="151059" x="1465263" y="4972050"/>
          <p14:tracePt t="151075" x="1485900" y="4972050"/>
          <p14:tracePt t="151092" x="1522413" y="4957763"/>
          <p14:tracePt t="151109" x="1550988" y="4951413"/>
          <p14:tracePt t="151125" x="1557338" y="4951413"/>
          <p14:tracePt t="151142" x="1579563" y="4937125"/>
          <p14:tracePt t="151186" x="1585913" y="4937125"/>
          <p14:tracePt t="151194" x="1593850" y="4937125"/>
          <p14:tracePt t="151210" x="1608138" y="4929188"/>
          <p14:tracePt t="151211" x="1614488" y="4929188"/>
          <p14:tracePt t="151225" x="1651000" y="4929188"/>
          <p14:tracePt t="151242" x="1657350" y="4929188"/>
          <p14:tracePt t="151259" x="1671638" y="4929188"/>
          <p14:tracePt t="151275" x="1685925" y="4929188"/>
          <p14:tracePt t="151292" x="1700213" y="4929188"/>
          <p14:tracePt t="151308" x="1708150" y="4929188"/>
          <p14:tracePt t="151346" x="1728788" y="4929188"/>
          <p14:tracePt t="151378" x="1736725" y="4929188"/>
          <p14:tracePt t="151386" x="1743075" y="4929188"/>
          <p14:tracePt t="151396" x="1751013" y="4929188"/>
          <p14:tracePt t="151409" x="1765300" y="4929188"/>
          <p14:tracePt t="151425" x="1771650" y="4929188"/>
          <p14:tracePt t="151442" x="1785938" y="4929188"/>
          <p14:tracePt t="151459" x="1800225" y="4929188"/>
          <p14:tracePt t="151475" x="1822450" y="4929188"/>
          <p14:tracePt t="151492" x="1857375" y="4929188"/>
          <p14:tracePt t="151509" x="1914525" y="4951413"/>
          <p14:tracePt t="151525" x="1957388" y="4951413"/>
          <p14:tracePt t="151541" x="2008188" y="4965700"/>
          <p14:tracePt t="151558" x="2036763" y="4965700"/>
          <p14:tracePt t="151574" x="2065338" y="4972050"/>
          <p14:tracePt t="151592" x="2085975" y="4979988"/>
          <p14:tracePt t="151608" x="2128838" y="4986338"/>
          <p14:tracePt t="151625" x="2157413" y="5014913"/>
          <p14:tracePt t="151641" x="2165350" y="5029200"/>
          <p14:tracePt t="151641" x="2171700" y="5043488"/>
          <p14:tracePt t="151659" x="2171700" y="5072063"/>
          <p14:tracePt t="151674" x="2179638" y="5086350"/>
          <p14:tracePt t="151691" x="2179638" y="5108575"/>
          <p14:tracePt t="151708" x="2179638" y="5137150"/>
          <p14:tracePt t="151724" x="2179638" y="5165725"/>
          <p14:tracePt t="151742" x="2179638" y="5200650"/>
          <p14:tracePt t="151758" x="2179638" y="5229225"/>
          <p14:tracePt t="151774" x="2179638" y="5257800"/>
          <p14:tracePt t="151791" x="2165350" y="5280025"/>
          <p14:tracePt t="151808" x="2157413" y="5286375"/>
          <p14:tracePt t="151954" x="2193925" y="5280025"/>
          <p14:tracePt t="151962" x="2208213" y="5257800"/>
          <p14:tracePt t="151970" x="2222500" y="5243513"/>
          <p14:tracePt t="151978" x="2257425" y="5214938"/>
          <p14:tracePt t="151992" x="2293938" y="5186363"/>
          <p14:tracePt t="152007" x="2308225" y="5172075"/>
          <p14:tracePt t="152024" x="2343150" y="5151438"/>
          <p14:tracePt t="152074" x="2357438" y="5143500"/>
          <p14:tracePt t="152083" x="2365375" y="5143500"/>
          <p14:tracePt t="152090" x="2371725" y="5143500"/>
          <p14:tracePt t="152098" x="2408238" y="5143500"/>
          <p14:tracePt t="152108" x="2422525" y="5137150"/>
          <p14:tracePt t="152124" x="2443163" y="5137150"/>
          <p14:tracePt t="152141" x="2465388" y="5137150"/>
          <p14:tracePt t="152158" x="2486025" y="5129213"/>
          <p14:tracePt t="152174" x="2508250" y="5129213"/>
          <p14:tracePt t="152191" x="2522538" y="5129213"/>
          <p14:tracePt t="152207" x="2528888" y="5129213"/>
          <p14:tracePt t="152224" x="2536825" y="5129213"/>
          <p14:tracePt t="152240" x="2557463" y="5129213"/>
          <p14:tracePt t="152258" x="2571750" y="5129213"/>
          <p14:tracePt t="152273" x="2614613" y="5129213"/>
          <p14:tracePt t="152291" x="2636838" y="5129213"/>
          <p14:tracePt t="152307" x="2657475" y="5129213"/>
          <p14:tracePt t="152324" x="2722563" y="5129213"/>
          <p14:tracePt t="152340" x="2786063" y="5129213"/>
          <p14:tracePt t="152356" x="2865438" y="5129213"/>
          <p14:tracePt t="152374" x="2914650" y="5129213"/>
          <p14:tracePt t="152390" x="2936875" y="5129213"/>
          <p14:tracePt t="152434" x="2957513" y="5137150"/>
          <p14:tracePt t="152482" x="2965450" y="5143500"/>
          <p14:tracePt t="152530" x="2979738" y="5143500"/>
          <p14:tracePt t="152571" x="2986088" y="5151438"/>
          <p14:tracePt t="152754" x="2994025" y="5151438"/>
          <p14:tracePt t="152818" x="3000375" y="5151438"/>
          <p14:tracePt t="152898" x="3008313" y="5151438"/>
          <p14:tracePt t="153258" x="3022600" y="5143500"/>
          <p14:tracePt t="153266" x="3028950" y="5143500"/>
          <p14:tracePt t="153274" x="3051175" y="5143500"/>
          <p14:tracePt t="153289" x="3079750" y="5129213"/>
          <p14:tracePt t="153323" x="3086100" y="5129213"/>
          <p14:tracePt t="153323" x="3157538" y="5129213"/>
          <p14:tracePt t="153339" x="3179763" y="5129213"/>
          <p14:tracePt t="153355" x="3194050" y="5129213"/>
          <p14:tracePt t="153372" x="3200400" y="5129213"/>
          <p14:tracePt t="153418" x="3208338" y="5129213"/>
          <p14:tracePt t="153427" x="3236913" y="5129213"/>
          <p14:tracePt t="153435" x="3243263" y="5129213"/>
          <p14:tracePt t="153439" x="3257550" y="5129213"/>
          <p14:tracePt t="153456" x="3271838" y="5129213"/>
          <p14:tracePt t="153472" x="3279775" y="5129213"/>
          <p14:tracePt t="153489" x="3314700" y="5129213"/>
          <p14:tracePt t="153506" x="3371850" y="5151438"/>
          <p14:tracePt t="153610" x="3379788" y="5151438"/>
          <p14:tracePt t="153627" x="3400425" y="5151438"/>
          <p14:tracePt t="153635" x="3422650" y="5151438"/>
          <p14:tracePt t="153642" x="3465513" y="5151438"/>
          <p14:tracePt t="153659" x="3494088" y="5151438"/>
          <p14:tracePt t="153672" x="3500438" y="5151438"/>
          <p14:tracePt t="153842" x="3514725" y="5151438"/>
          <p14:tracePt t="153850" x="3551238" y="5157788"/>
          <p14:tracePt t="153859" x="3571875" y="5172075"/>
          <p14:tracePt t="153866" x="3586163" y="5172075"/>
          <p14:tracePt t="153872" x="3600450" y="5172075"/>
          <p14:tracePt t="155258" x="3579813" y="5172075"/>
          <p14:tracePt t="155266" x="3551238" y="5172075"/>
          <p14:tracePt t="155274" x="3514725" y="5172075"/>
          <p14:tracePt t="155291" x="3500438" y="5172075"/>
          <p14:tracePt t="155303" x="3494088" y="5180013"/>
          <p14:tracePt t="155458" x="3471863" y="5180013"/>
          <p14:tracePt t="155475" x="3465513" y="5180013"/>
          <p14:tracePt t="155477" x="3457575" y="5180013"/>
          <p14:tracePt t="155658" x="3436938" y="5157788"/>
          <p14:tracePt t="155666" x="3429000" y="5151438"/>
          <p14:tracePt t="155683" x="3422650" y="5143500"/>
          <p14:tracePt t="155699" x="3414713" y="5137150"/>
          <p14:tracePt t="155714" x="3414713" y="5129213"/>
          <p14:tracePt t="155730" x="3414713" y="5122863"/>
          <p14:tracePt t="155737" x="3414713" y="5114925"/>
          <p14:tracePt t="155778" x="3408363" y="5108575"/>
          <p14:tracePt t="155795" x="3408363" y="5094288"/>
          <p14:tracePt t="155803" x="3408363" y="5086350"/>
          <p14:tracePt t="155811" x="3408363" y="5072063"/>
          <p14:tracePt t="155819" x="3408363" y="5057775"/>
          <p14:tracePt t="155835" x="3408363" y="5051425"/>
          <p14:tracePt t="155852" x="3408363" y="5037138"/>
          <p14:tracePt t="155868" x="3408363" y="5014913"/>
          <p14:tracePt t="155886" x="3422650" y="4986338"/>
          <p14:tracePt t="155903" x="3429000" y="4972050"/>
          <p14:tracePt t="155918" x="3436938" y="4957763"/>
          <p14:tracePt t="155935" x="3451225" y="4929188"/>
          <p14:tracePt t="155951" x="3465513" y="4908550"/>
          <p14:tracePt t="155968" x="3471863" y="4886325"/>
          <p14:tracePt t="155985" x="3479800" y="4843463"/>
          <p14:tracePt t="155985" x="3479800" y="4814888"/>
          <p14:tracePt t="156003" x="3494088" y="4786313"/>
          <p14:tracePt t="156019" x="3508375" y="4743450"/>
          <p14:tracePt t="156036" x="3514725" y="4722813"/>
          <p14:tracePt t="156052" x="3529013" y="4708525"/>
          <p14:tracePt t="156090" x="3529013" y="4686300"/>
          <p14:tracePt t="156098" x="3529013" y="4672013"/>
          <p14:tracePt t="156106" x="3529013" y="4665663"/>
          <p14:tracePt t="156138" x="3536950" y="4637088"/>
          <p14:tracePt t="156730" x="3551238" y="4629150"/>
          <p14:tracePt t="156730" x="3594100" y="4629150"/>
          <p14:tracePt t="156746" x="3600450" y="4629150"/>
          <p14:tracePt t="156754" x="3608388" y="4629150"/>
          <p14:tracePt t="156763" x="3614738" y="4629150"/>
          <p14:tracePt t="156770" x="3629025" y="4629150"/>
          <p14:tracePt t="156784" x="3636963" y="4629150"/>
          <p14:tracePt t="156801" x="3643313" y="4629150"/>
          <p14:tracePt t="156817" x="3665538" y="4629150"/>
          <p14:tracePt t="156833" x="3700463" y="4629150"/>
          <p14:tracePt t="156851" x="3736975" y="4629150"/>
          <p14:tracePt t="156868" x="3771900" y="4629150"/>
          <p14:tracePt t="156884" x="3814763" y="4629150"/>
          <p14:tracePt t="156900" x="3886200" y="4629150"/>
          <p14:tracePt t="156917" x="3965575" y="4629150"/>
          <p14:tracePt t="156934" x="4057650" y="4614863"/>
          <p14:tracePt t="156950" x="4151313" y="4608513"/>
          <p14:tracePt t="156967" x="4237038" y="4586288"/>
          <p14:tracePt t="156983" x="4314825" y="4579938"/>
          <p14:tracePt t="157001" x="4394200" y="4579938"/>
          <p14:tracePt t="157017" x="4500563" y="4579938"/>
          <p14:tracePt t="157033" x="4722813" y="4579938"/>
          <p14:tracePt t="157051" x="4865688" y="4579938"/>
          <p14:tracePt t="157067" x="5022850" y="4579938"/>
          <p14:tracePt t="157083" x="5194300" y="4579938"/>
          <p14:tracePt t="157100" x="5414963" y="4579938"/>
          <p14:tracePt t="157118" x="5637213" y="4579938"/>
          <p14:tracePt t="157133" x="5894388" y="4579938"/>
          <p14:tracePt t="157150" x="6072188" y="4579938"/>
          <p14:tracePt t="157166" x="6223000" y="4579938"/>
          <p14:tracePt t="157185" x="6380163" y="4579938"/>
          <p14:tracePt t="157200" x="6523038" y="4579938"/>
          <p14:tracePt t="157217" x="6643688" y="4579938"/>
          <p14:tracePt t="157233" x="6765925" y="4579938"/>
          <p14:tracePt t="157249" x="6886575" y="4579938"/>
          <p14:tracePt t="157267" x="6986588" y="4579938"/>
          <p14:tracePt t="157284" x="7080250" y="4565650"/>
          <p14:tracePt t="157300" x="7129463" y="4565650"/>
          <p14:tracePt t="157316" x="7137400" y="4565650"/>
          <p14:tracePt t="157362" x="7151688" y="4565650"/>
          <p14:tracePt t="157369" x="7158038" y="4565650"/>
          <p14:tracePt t="157386" x="7172325" y="4565650"/>
          <p14:tracePt t="157396" x="7194550" y="4565650"/>
          <p14:tracePt t="157406" x="7200900" y="4565650"/>
          <p14:tracePt t="157442" x="7208838" y="4565650"/>
          <p14:tracePt t="157514" x="7223125" y="4572000"/>
          <p14:tracePt t="157517" x="7223125" y="4579938"/>
          <p14:tracePt t="157524" x="7223125" y="4608513"/>
          <p14:tracePt t="157532" x="7223125" y="4629150"/>
          <p14:tracePt t="157550" x="7237413" y="4665663"/>
          <p14:tracePt t="157566" x="7237413" y="4700588"/>
          <p14:tracePt t="157583" x="7243763" y="4722813"/>
          <p14:tracePt t="157600" x="7243763" y="4779963"/>
          <p14:tracePt t="157616" x="7243763" y="4822825"/>
          <p14:tracePt t="157633" x="7243763" y="4879975"/>
          <p14:tracePt t="157649" x="7243763" y="4929188"/>
          <p14:tracePt t="157667" x="7243763" y="4957763"/>
          <p14:tracePt t="157683" x="7243763" y="4972050"/>
          <p14:tracePt t="157699" x="7243763" y="5014913"/>
          <p14:tracePt t="157716" x="7237413" y="5037138"/>
          <p14:tracePt t="157732" x="7229475" y="5051425"/>
          <p14:tracePt t="157749" x="7229475" y="5080000"/>
          <p14:tracePt t="157765" x="7229475" y="5086350"/>
          <p14:tracePt t="157782" x="7223125" y="5108575"/>
          <p14:tracePt t="157799" x="7208838" y="5129213"/>
          <p14:tracePt t="157816" x="7200900" y="5151438"/>
          <p14:tracePt t="157832" x="7200900" y="5172075"/>
          <p14:tracePt t="157849" x="7200900" y="5186363"/>
          <p14:tracePt t="159010" x="7194550" y="5194300"/>
          <p14:tracePt t="159018" x="7158038" y="5194300"/>
          <p14:tracePt t="159026" x="7123113" y="5194300"/>
          <p14:tracePt t="159034" x="7029450" y="5200650"/>
          <p14:tracePt t="159047" x="6958013" y="5222875"/>
          <p14:tracePt t="159064" x="6900863" y="5237163"/>
          <p14:tracePt t="159081" x="6823075" y="5251450"/>
          <p14:tracePt t="159097" x="6723063" y="5257800"/>
          <p14:tracePt t="159115" x="6629400" y="5272088"/>
          <p14:tracePt t="159130" x="6557963" y="5294313"/>
          <p14:tracePt t="159148" x="6494463" y="5300663"/>
          <p14:tracePt t="159164" x="6429375" y="5300663"/>
          <p14:tracePt t="159180" x="6372225" y="5308600"/>
          <p14:tracePt t="159198" x="6300788" y="5322888"/>
          <p14:tracePt t="159213" x="6237288" y="5343525"/>
          <p14:tracePt t="159231" x="6172200" y="5343525"/>
          <p14:tracePt t="159247" x="6057900" y="5365750"/>
          <p14:tracePt t="159264" x="5994400" y="5365750"/>
          <p14:tracePt t="159280" x="5965825" y="5372100"/>
          <p14:tracePt t="159297" x="5908675" y="5372100"/>
          <p14:tracePt t="159313" x="5815013" y="5394325"/>
          <p14:tracePt t="159331" x="5757863" y="5400675"/>
          <p14:tracePt t="159347" x="5708650" y="5408613"/>
          <p14:tracePt t="159363" x="5665788" y="5414963"/>
          <p14:tracePt t="159381" x="5651500" y="5414963"/>
          <p14:tracePt t="159396" x="5637213" y="5414963"/>
          <p14:tracePt t="160194" x="5665788" y="5414963"/>
          <p14:tracePt t="160202" x="5672138" y="5400675"/>
          <p14:tracePt t="160210" x="5694363" y="5357813"/>
          <p14:tracePt t="160218" x="5780088" y="5237163"/>
          <p14:tracePt t="160229" x="5851525" y="5086350"/>
          <p14:tracePt t="160246" x="5951538" y="4872038"/>
          <p14:tracePt t="160263" x="6057900" y="4614863"/>
          <p14:tracePt t="160279" x="6129338" y="4371975"/>
          <p14:tracePt t="160295" x="6200775" y="4143375"/>
          <p14:tracePt t="160313" x="6251575" y="3979863"/>
          <p14:tracePt t="160328" x="6272213" y="3871913"/>
          <p14:tracePt t="160328" x="6280150" y="3836988"/>
          <p14:tracePt t="160347" x="6300788" y="3779838"/>
          <p14:tracePt t="160362" x="6300788" y="3736975"/>
          <p14:tracePt t="160379" x="6323013" y="3657600"/>
          <p14:tracePt t="160395" x="6323013" y="3614738"/>
          <p14:tracePt t="160413" x="6329363" y="3579813"/>
          <p14:tracePt t="160429" x="6329363" y="3571875"/>
          <p14:tracePt t="160445" x="6329363" y="3565525"/>
          <p14:tracePt t="160462" x="6329363" y="3529013"/>
          <p14:tracePt t="160478" x="6329363" y="3514725"/>
          <p14:tracePt t="160497" x="6329363" y="3500438"/>
          <p14:tracePt t="160555" x="6329363" y="3494088"/>
          <p14:tracePt t="160570" x="6323013" y="3486150"/>
          <p14:tracePt t="160578" x="6294438" y="3486150"/>
          <p14:tracePt t="160586" x="6151563" y="3486150"/>
          <p14:tracePt t="160596" x="6000750" y="3486150"/>
          <p14:tracePt t="160611" x="5837238" y="3508375"/>
          <p14:tracePt t="160628" x="5722938" y="3565525"/>
          <p14:tracePt t="160645" x="5672138" y="3571875"/>
          <p14:tracePt t="160661" x="5643563" y="3571875"/>
          <p14:tracePt t="160679" x="5629275" y="3579813"/>
          <p14:tracePt t="160695" x="5600700" y="3594100"/>
          <p14:tracePt t="160712" x="5580063" y="3600450"/>
          <p14:tracePt t="160728" x="5565775" y="3600450"/>
          <p14:tracePt t="160746" x="5557838" y="3614738"/>
          <p14:tracePt t="160802" x="5551488" y="3614738"/>
          <p14:tracePt t="160815" x="5537200" y="3614738"/>
          <p14:tracePt t="160818" x="5500688" y="3614738"/>
          <p14:tracePt t="160828" x="5465763" y="3614738"/>
          <p14:tracePt t="160845" x="5443538" y="3614738"/>
          <p14:tracePt t="160862" x="5429250" y="3614738"/>
          <p14:tracePt t="160877" x="5394325" y="3600450"/>
          <p14:tracePt t="160895" x="5337175" y="3586163"/>
          <p14:tracePt t="160911" x="5272088" y="3536950"/>
          <p14:tracePt t="160927" x="5208588" y="3514725"/>
          <p14:tracePt t="160944" x="5180013" y="3486150"/>
          <p14:tracePt t="160961" x="5137150" y="3400425"/>
          <p14:tracePt t="160978" x="5094288" y="3314700"/>
          <p14:tracePt t="160994" x="5051425" y="3243263"/>
          <p14:tracePt t="161012" x="5043488" y="3222625"/>
          <p14:tracePt t="161028" x="5037138" y="3208338"/>
          <p14:tracePt t="161045" x="5037138" y="3186113"/>
          <p14:tracePt t="161061" x="5037138" y="3179763"/>
          <p14:tracePt t="161077" x="5037138" y="3165475"/>
          <p14:tracePt t="161094" x="5037138" y="3128963"/>
          <p14:tracePt t="161111" x="5037138" y="3100388"/>
          <p14:tracePt t="161128" x="5037138" y="3086100"/>
          <p14:tracePt t="161144" x="5043488" y="3051175"/>
          <p14:tracePt t="161162" x="5065713" y="3043238"/>
          <p14:tracePt t="161178" x="5143500" y="3008313"/>
          <p14:tracePt t="161195" x="5200650" y="2994025"/>
          <p14:tracePt t="161211" x="5237163" y="2994025"/>
          <p14:tracePt t="161228" x="5272088" y="2994025"/>
          <p14:tracePt t="161244" x="5308600" y="2994025"/>
          <p14:tracePt t="161260" x="5365750" y="2994025"/>
          <p14:tracePt t="161277" x="5443538" y="2994025"/>
          <p14:tracePt t="161294" x="5508625" y="3014663"/>
          <p14:tracePt t="161311" x="5565775" y="3028950"/>
          <p14:tracePt t="161327" x="5586413" y="3036888"/>
          <p14:tracePt t="161379" x="5600700" y="3051175"/>
          <p14:tracePt t="161386" x="5614988" y="3071813"/>
          <p14:tracePt t="161394" x="5651500" y="3108325"/>
          <p14:tracePt t="161410" x="5651500" y="3114675"/>
          <p14:tracePt t="161416" x="5657850" y="3143250"/>
          <p14:tracePt t="161427" x="5657850" y="3194050"/>
          <p14:tracePt t="161444" x="5657850" y="3265488"/>
          <p14:tracePt t="161461" x="5657850" y="3286125"/>
          <p14:tracePt t="161476" x="5657850" y="3351213"/>
          <p14:tracePt t="161495" x="5629275" y="3371850"/>
          <p14:tracePt t="161511" x="5614988" y="3408363"/>
          <p14:tracePt t="161527" x="5557838" y="3465513"/>
          <p14:tracePt t="161543" x="5500688" y="3500438"/>
          <p14:tracePt t="161561" x="5480050" y="3514725"/>
          <p14:tracePt t="161576" x="5465763" y="3514725"/>
          <p14:tracePt t="161594" x="5451475" y="3514725"/>
          <p14:tracePt t="161667" x="5443538" y="3494088"/>
          <p14:tracePt t="161675" x="5443538" y="3443288"/>
          <p14:tracePt t="161684" x="5457825" y="3386138"/>
          <p14:tracePt t="161694" x="5465763" y="3371850"/>
          <p14:tracePt t="161699" x="5494338" y="3322638"/>
          <p14:tracePt t="161711" x="5529263" y="3286125"/>
          <p14:tracePt t="161726" x="5565775" y="3251200"/>
          <p14:tracePt t="161743" x="5600700" y="3243263"/>
          <p14:tracePt t="161760" x="5622925" y="3243263"/>
          <p14:tracePt t="161777" x="5629275" y="3243263"/>
          <p14:tracePt t="161834" x="5637213" y="3251200"/>
          <p14:tracePt t="161843" x="5637213" y="3279775"/>
          <p14:tracePt t="161850" x="5637213" y="3300413"/>
          <p14:tracePt t="161860" x="5614988" y="3336925"/>
          <p14:tracePt t="161876" x="5572125" y="3351213"/>
          <p14:tracePt t="161893" x="5537200" y="3357563"/>
          <p14:tracePt t="161910" x="5514975" y="3357563"/>
          <p14:tracePt t="161971" x="5508625" y="3357563"/>
          <p14:tracePt t="161978" x="5514975" y="3336925"/>
          <p14:tracePt t="161986" x="5537200" y="3294063"/>
          <p14:tracePt t="161994" x="5565775" y="3243263"/>
          <p14:tracePt t="161994" x="5572125" y="3236913"/>
          <p14:tracePt t="162011" x="5594350" y="3222625"/>
          <p14:tracePt t="162099" x="5600700" y="3222625"/>
          <p14:tracePt t="162106" x="5600700" y="3251200"/>
          <p14:tracePt t="162114" x="5565775" y="3343275"/>
          <p14:tracePt t="162126" x="5522913" y="3429000"/>
          <p14:tracePt t="162142" x="5494338" y="3508375"/>
          <p14:tracePt t="162159" x="5465763" y="3565525"/>
          <p14:tracePt t="162176" x="5422900" y="3636963"/>
          <p14:tracePt t="162193" x="5386388" y="3694113"/>
          <p14:tracePt t="162209" x="5337175" y="3865563"/>
          <p14:tracePt t="162227" x="5272088" y="4079875"/>
          <p14:tracePt t="162243" x="5200650" y="4322763"/>
          <p14:tracePt t="162259" x="5137150" y="4572000"/>
          <p14:tracePt t="162276" x="5108575" y="4829175"/>
          <p14:tracePt t="162293" x="5094288" y="5043488"/>
          <p14:tracePt t="162310" x="5094288" y="5243513"/>
          <p14:tracePt t="162326" x="5094288" y="5386388"/>
          <p14:tracePt t="162343" x="5151438" y="5537200"/>
          <p14:tracePt t="162359" x="5200650" y="5608638"/>
          <p14:tracePt t="162376" x="5208588" y="5629275"/>
          <p14:tracePt t="162595" x="5208588" y="5614988"/>
          <p14:tracePt t="162600" x="5208588" y="5594350"/>
          <p14:tracePt t="162610" x="5186363" y="5557838"/>
          <p14:tracePt t="162610" x="5180013" y="5551488"/>
          <p14:tracePt t="162626" x="5129213" y="5529263"/>
          <p14:tracePt t="162626" x="5086350" y="5529263"/>
          <p14:tracePt t="162643" x="5008563" y="5529263"/>
          <p14:tracePt t="162659" x="4965700" y="5522913"/>
          <p14:tracePt t="162676" x="4937125" y="5522913"/>
          <p14:tracePt t="162692" x="4794250" y="5522913"/>
          <p14:tracePt t="162709" x="4608513" y="5522913"/>
          <p14:tracePt t="162725" x="4314825" y="5522913"/>
          <p14:tracePt t="162742" x="4079875" y="5522913"/>
          <p14:tracePt t="162759" x="3943350" y="5486400"/>
          <p14:tracePt t="162775" x="3900488" y="5472113"/>
          <p14:tracePt t="162793" x="3886200" y="5465763"/>
          <p14:tracePt t="162850" x="3871913" y="5465763"/>
          <p14:tracePt t="162859" x="3851275" y="5457825"/>
          <p14:tracePt t="162891" x="3836988" y="5437188"/>
          <p14:tracePt t="162898" x="3829050" y="5437188"/>
          <p14:tracePt t="162898" x="3814763" y="5437188"/>
          <p14:tracePt t="162908" x="3757613" y="5422900"/>
          <p14:tracePt t="162925" x="3643313" y="5386388"/>
          <p14:tracePt t="162942" x="3565525" y="5357813"/>
          <p14:tracePt t="162958" x="3536950" y="5337175"/>
          <p14:tracePt t="162975" x="3514725" y="5314950"/>
          <p14:tracePt t="163010" x="3508375" y="5308600"/>
          <p14:tracePt t="163010" x="3494088" y="5294313"/>
          <p14:tracePt t="163024" x="3465513" y="5272088"/>
          <p14:tracePt t="163042" x="3436938" y="5251450"/>
          <p14:tracePt t="163059" x="3429000" y="5243513"/>
          <p14:tracePt t="163074" x="3422650" y="5243513"/>
          <p14:tracePt t="163092" x="3400425" y="5243513"/>
          <p14:tracePt t="163108" x="3386138" y="5243513"/>
          <p14:tracePt t="163125" x="3357563" y="5243513"/>
          <p14:tracePt t="163142" x="3343275" y="5243513"/>
          <p14:tracePt t="164939" x="3343275" y="5237163"/>
          <p14:tracePt t="164946" x="3365500" y="5214938"/>
          <p14:tracePt t="164963" x="3371850" y="5200650"/>
          <p14:tracePt t="164970" x="3379788" y="5180013"/>
          <p14:tracePt t="164975" x="3394075" y="5157788"/>
          <p14:tracePt t="164989" x="3400425" y="5143500"/>
          <p14:tracePt t="165005" x="3422650" y="5122863"/>
          <p14:tracePt t="165023" x="3436938" y="5086350"/>
          <p14:tracePt t="165038" x="3443288" y="5057775"/>
          <p14:tracePt t="165056" x="3457575" y="5014913"/>
          <p14:tracePt t="165072" x="3457575" y="4994275"/>
          <p14:tracePt t="165088" x="3457575" y="4965700"/>
          <p14:tracePt t="165105" x="3479800" y="4929188"/>
          <p14:tracePt t="165122" x="3479800" y="4914900"/>
          <p14:tracePt t="165139" x="3479800" y="4879975"/>
          <p14:tracePt t="165156" x="3486150" y="4851400"/>
          <p14:tracePt t="165172" x="3494088" y="4814888"/>
          <p14:tracePt t="165189" x="3500438" y="4772025"/>
          <p14:tracePt t="165205" x="3522663" y="4751388"/>
          <p14:tracePt t="165221" x="3529013" y="4722813"/>
          <p14:tracePt t="165239" x="3529013" y="4714875"/>
          <p14:tracePt t="165255" x="3529013" y="4694238"/>
          <p14:tracePt t="165707" x="3529013" y="4686300"/>
          <p14:tracePt t="165723" x="3571875" y="4679950"/>
          <p14:tracePt t="165723" x="3600450" y="4665663"/>
          <p14:tracePt t="165737" x="3708400" y="4657725"/>
          <p14:tracePt t="165754" x="3800475" y="4657725"/>
          <p14:tracePt t="165771" x="3871913" y="4657725"/>
          <p14:tracePt t="165787" x="3951288" y="4657725"/>
          <p14:tracePt t="165804" x="3994150" y="4657725"/>
          <p14:tracePt t="165820" x="4057650" y="4657725"/>
          <p14:tracePt t="165837" x="4165600" y="4657725"/>
          <p14:tracePt t="165854" x="4314825" y="4657725"/>
          <p14:tracePt t="165872" x="4451350" y="4657725"/>
          <p14:tracePt t="165888" x="4629150" y="4657725"/>
          <p14:tracePt t="165905" x="4800600" y="4657725"/>
          <p14:tracePt t="165921" x="4937125" y="4657725"/>
          <p14:tracePt t="165937" x="5108575" y="4657725"/>
          <p14:tracePt t="165954" x="5351463" y="4657725"/>
          <p14:tracePt t="165970" x="5543550" y="4657725"/>
          <p14:tracePt t="165987" x="5715000" y="4657725"/>
          <p14:tracePt t="166004" x="5857875" y="4657725"/>
          <p14:tracePt t="166021" x="6015038" y="4657725"/>
          <p14:tracePt t="166037" x="6137275" y="4657725"/>
          <p14:tracePt t="166054" x="6229350" y="4657725"/>
          <p14:tracePt t="166070" x="6343650" y="4694238"/>
          <p14:tracePt t="166087" x="6400800" y="4700588"/>
          <p14:tracePt t="166103" x="6500813" y="4700588"/>
          <p14:tracePt t="166120" x="6608763" y="4700588"/>
          <p14:tracePt t="166138" x="6700838" y="4700588"/>
          <p14:tracePt t="166153" x="6794500" y="4700588"/>
          <p14:tracePt t="166171" x="6851650" y="4700588"/>
          <p14:tracePt t="166187" x="6894513" y="4700588"/>
          <p14:tracePt t="166204" x="6951663" y="4700588"/>
          <p14:tracePt t="166220" x="7015163" y="4700588"/>
          <p14:tracePt t="166237" x="7094538" y="4700588"/>
          <p14:tracePt t="166253" x="7172325" y="4700588"/>
          <p14:tracePt t="166271" x="7237413" y="4700588"/>
          <p14:tracePt t="166286" x="7329488" y="4714875"/>
          <p14:tracePt t="166304" x="7380288" y="4729163"/>
          <p14:tracePt t="166321" x="7400925" y="4729163"/>
          <p14:tracePt t="166483" x="7408863" y="4737100"/>
          <p14:tracePt t="166498" x="7408863" y="4743450"/>
          <p14:tracePt t="166506" x="7408863" y="4757738"/>
          <p14:tracePt t="166514" x="7408863" y="4765675"/>
          <p14:tracePt t="166514" x="7408863" y="4772025"/>
          <p14:tracePt t="166546" x="7408863" y="4779963"/>
          <p14:tracePt t="166554" x="7400925" y="4786313"/>
          <p14:tracePt t="166586" x="7394575" y="4794250"/>
          <p14:tracePt t="166594" x="7386638" y="4814888"/>
          <p14:tracePt t="166602" x="7380288" y="4822825"/>
          <p14:tracePt t="166605" x="7380288" y="4837113"/>
          <p14:tracePt t="166619" x="7358063" y="4851400"/>
          <p14:tracePt t="167098" x="7358063" y="4857750"/>
          <p14:tracePt t="167107" x="7351713" y="4865688"/>
          <p14:tracePt t="167124" x="7351713" y="4872038"/>
          <p14:tracePt t="167186" x="7351713" y="4879975"/>
          <p14:tracePt t="167322" x="7343775" y="4894263"/>
          <p14:tracePt t="167333" x="7337425" y="4900613"/>
          <p14:tracePt t="167338" x="7337425" y="4908550"/>
          <p14:tracePt t="167340" x="7337425" y="4914900"/>
          <p14:tracePt t="167352" x="7337425" y="4929188"/>
          <p14:tracePt t="167368" x="7337425" y="4965700"/>
          <p14:tracePt t="167368" x="7337425" y="4972050"/>
          <p14:tracePt t="167386" x="7337425" y="4994275"/>
          <p14:tracePt t="167403" x="7337425" y="5037138"/>
          <p14:tracePt t="167418" x="7337425" y="5043488"/>
          <p14:tracePt t="167435" x="7337425" y="5051425"/>
          <p14:tracePt t="167452" x="7337425" y="5065713"/>
          <p14:tracePt t="172722" x="7337425" y="5072063"/>
          <p14:tracePt t="172850" x="7343775" y="5072063"/>
          <p14:tracePt t="172890" x="7351713" y="5080000"/>
          <p14:tracePt t="173002" x="7358063" y="5080000"/>
          <p14:tracePt t="173010" x="7366000" y="5086350"/>
          <p14:tracePt t="173106" x="7366000" y="5100638"/>
          <p14:tracePt t="173114" x="7366000" y="5108575"/>
          <p14:tracePt t="173146" x="7366000" y="5114925"/>
          <p14:tracePt t="173154" x="7366000" y="5122863"/>
          <p14:tracePt t="173162" x="7366000" y="5151438"/>
          <p14:tracePt t="173234" x="7366000" y="5157788"/>
          <p14:tracePt t="173242" x="7366000" y="5165725"/>
          <p14:tracePt t="173244" x="7366000" y="5186363"/>
          <p14:tracePt t="173260" x="7358063" y="5194300"/>
          <p14:tracePt t="173276" x="7343775" y="5208588"/>
          <p14:tracePt t="173294" x="7323138" y="5214938"/>
          <p14:tracePt t="173311" x="7315200" y="5222875"/>
          <p14:tracePt t="173327" x="7308850" y="5222875"/>
          <p14:tracePt t="173343" x="7294563" y="5222875"/>
          <p14:tracePt t="173360" x="7258050" y="5229225"/>
          <p14:tracePt t="173376" x="7237413" y="5229225"/>
          <p14:tracePt t="173393" x="7158038" y="5243513"/>
          <p14:tracePt t="173409" x="6965950" y="5243513"/>
          <p14:tracePt t="173426" x="6757988" y="5243513"/>
          <p14:tracePt t="173444" x="6480175" y="5300663"/>
          <p14:tracePt t="173460" x="6186488" y="5329238"/>
          <p14:tracePt t="173476" x="5957888" y="5365750"/>
          <p14:tracePt t="173493" x="5786438" y="5380038"/>
          <p14:tracePt t="173511" x="5629275" y="5380038"/>
          <p14:tracePt t="173526" x="5508625" y="5380038"/>
          <p14:tracePt t="173544" x="5337175" y="5380038"/>
          <p14:tracePt t="173560" x="5129213" y="5380038"/>
          <p14:tracePt t="173576" x="4922838" y="5380038"/>
          <p14:tracePt t="173593" x="4751388" y="5380038"/>
          <p14:tracePt t="173609" x="4643438" y="5380038"/>
          <p14:tracePt t="173627" x="4551363" y="5380038"/>
          <p14:tracePt t="173643" x="4537075" y="5365750"/>
          <p14:tracePt t="173660" x="4500563" y="5365750"/>
          <p14:tracePt t="173676" x="4443413" y="5357813"/>
          <p14:tracePt t="173694" x="4337050" y="5351463"/>
          <p14:tracePt t="173710" x="4229100" y="5337175"/>
          <p14:tracePt t="173727" x="4079875" y="5300663"/>
          <p14:tracePt t="173743" x="3971925" y="5286375"/>
          <p14:tracePt t="173759" x="3857625" y="5257800"/>
          <p14:tracePt t="173777" x="3779838" y="5237163"/>
          <p14:tracePt t="173792" x="3700463" y="5222875"/>
          <p14:tracePt t="173792" x="3651250" y="5222875"/>
          <p14:tracePt t="173810" x="3536950" y="5200650"/>
          <p14:tracePt t="173827" x="3471863" y="5194300"/>
          <p14:tracePt t="173844" x="3379788" y="5180013"/>
          <p14:tracePt t="173859" x="3322638" y="5172075"/>
          <p14:tracePt t="173877" x="3228975" y="5151438"/>
          <p14:tracePt t="173894" x="3108325" y="5137150"/>
          <p14:tracePt t="173910" x="2951163" y="5129213"/>
          <p14:tracePt t="173926" x="2800350" y="5086350"/>
          <p14:tracePt t="173943" x="2693988" y="5086350"/>
          <p14:tracePt t="173960" x="2614613" y="5086350"/>
          <p14:tracePt t="173976" x="2522538" y="5080000"/>
          <p14:tracePt t="173993" x="2443163" y="5080000"/>
          <p14:tracePt t="174009" x="2357438" y="5080000"/>
          <p14:tracePt t="174009" x="2300288" y="5080000"/>
          <p14:tracePt t="174026" x="2208213" y="5080000"/>
          <p14:tracePt t="174042" x="2122488" y="5080000"/>
          <p14:tracePt t="174060" x="2028825" y="5080000"/>
          <p14:tracePt t="174075" x="1936750" y="5080000"/>
          <p14:tracePt t="174092" x="1851025" y="5080000"/>
          <p14:tracePt t="174109" x="1808163" y="5080000"/>
          <p14:tracePt t="174125" x="1771650" y="5080000"/>
          <p14:tracePt t="174143" x="1757363" y="5080000"/>
          <p14:tracePt t="174159" x="1743075" y="5080000"/>
          <p14:tracePt t="174234" x="1736725" y="5080000"/>
          <p14:tracePt t="174266" x="1728788" y="5080000"/>
          <p14:tracePt t="174378" x="1771650" y="5080000"/>
          <p14:tracePt t="174387" x="1814513" y="5080000"/>
          <p14:tracePt t="174393" x="1879600" y="5094288"/>
          <p14:tracePt t="174398" x="1936750" y="5108575"/>
          <p14:tracePt t="174408" x="2065338" y="5151438"/>
          <p14:tracePt t="174425" x="2279650" y="5222875"/>
          <p14:tracePt t="174425" x="2371725" y="5222875"/>
          <p14:tracePt t="174443" x="2536825" y="5272088"/>
          <p14:tracePt t="174458" x="2693988" y="5294313"/>
          <p14:tracePt t="174476" x="2886075" y="5351463"/>
          <p14:tracePt t="174492" x="3114675" y="5365750"/>
          <p14:tracePt t="174510" x="3308350" y="5372100"/>
          <p14:tracePt t="174525" x="3514725" y="5372100"/>
          <p14:tracePt t="174542" x="3671888" y="5372100"/>
          <p14:tracePt t="174558" x="3800475" y="5351463"/>
          <p14:tracePt t="174575" x="3914775" y="5286375"/>
          <p14:tracePt t="174592" x="4071938" y="5186363"/>
          <p14:tracePt t="174608" x="4186238" y="5029200"/>
          <p14:tracePt t="174625" x="4243388" y="4957763"/>
          <p14:tracePt t="174641" x="4271963" y="4857750"/>
          <p14:tracePt t="174659" x="4271963" y="4814888"/>
          <p14:tracePt t="174675" x="4251325" y="4757738"/>
          <p14:tracePt t="174692" x="4014788" y="4665663"/>
          <p14:tracePt t="174708" x="3708400" y="4637088"/>
          <p14:tracePt t="174725" x="3379788" y="4551363"/>
          <p14:tracePt t="174742" x="3028950" y="4471988"/>
          <p14:tracePt t="174758" x="2643188" y="4429125"/>
          <p14:tracePt t="174775" x="2351088" y="4414838"/>
          <p14:tracePt t="174791" x="2165350" y="4414838"/>
          <p14:tracePt t="174808" x="1979613" y="4500563"/>
          <p14:tracePt t="174824" x="1757363" y="4614863"/>
          <p14:tracePt t="174841" x="1357313" y="4929188"/>
          <p14:tracePt t="174859" x="1079500" y="5165725"/>
          <p14:tracePt t="174874" x="885825" y="5357813"/>
          <p14:tracePt t="174893" x="800100" y="5537200"/>
          <p14:tracePt t="174908" x="793750" y="5665788"/>
          <p14:tracePt t="174924" x="793750" y="5729288"/>
          <p14:tracePt t="174941" x="885825" y="5822950"/>
          <p14:tracePt t="174958" x="965200" y="5851525"/>
          <p14:tracePt t="174974" x="1042988" y="5851525"/>
          <p14:tracePt t="174991" x="1150938" y="5851525"/>
          <p14:tracePt t="175007" x="1371600" y="5851525"/>
          <p14:tracePt t="175025" x="1679575" y="5851525"/>
          <p14:tracePt t="175041" x="2000250" y="5851525"/>
          <p14:tracePt t="175058" x="2493963" y="5851525"/>
          <p14:tracePt t="175075" x="2836863" y="5729288"/>
          <p14:tracePt t="175091" x="3008313" y="5594350"/>
          <p14:tracePt t="175107" x="3043238" y="5494338"/>
          <p14:tracePt t="175124" x="3043238" y="5372100"/>
          <p14:tracePt t="175141" x="3036888" y="5265738"/>
          <p14:tracePt t="175157" x="2951163" y="5143500"/>
          <p14:tracePt t="175174" x="2800350" y="5065713"/>
          <p14:tracePt t="175190" x="2651125" y="5029200"/>
          <p14:tracePt t="175207" x="2528888" y="5014913"/>
          <p14:tracePt t="175224" x="2436813" y="5014913"/>
          <p14:tracePt t="175241" x="2408238" y="5022850"/>
          <p14:tracePt t="175241" x="2386013" y="5057775"/>
          <p14:tracePt t="175259" x="2371725" y="5086350"/>
          <p14:tracePt t="175274" x="2365375" y="5243513"/>
          <p14:tracePt t="175292" x="2379663" y="5372100"/>
          <p14:tracePt t="175307" x="2486025" y="5465763"/>
          <p14:tracePt t="175324" x="2622550" y="5529263"/>
          <p14:tracePt t="175340" x="2828925" y="5543550"/>
          <p14:tracePt t="175357" x="3257550" y="5543550"/>
          <p14:tracePt t="175374" x="3857625" y="5543550"/>
          <p14:tracePt t="175390" x="4529138" y="5451475"/>
          <p14:tracePt t="175407" x="4986338" y="5386388"/>
          <p14:tracePt t="175423" x="5286375" y="5329238"/>
          <p14:tracePt t="175441" x="5429250" y="5280025"/>
          <p14:tracePt t="175457" x="5494338" y="5251450"/>
          <p14:tracePt t="175474" x="5586413" y="5214938"/>
          <p14:tracePt t="175490" x="5680075" y="5200650"/>
          <p14:tracePt t="175508" x="5865813" y="5137150"/>
          <p14:tracePt t="175524" x="6043613" y="5086350"/>
          <p14:tracePt t="175541" x="6157913" y="5051425"/>
          <p14:tracePt t="175557" x="6194425" y="5043488"/>
          <p14:tracePt t="175573" x="6215063" y="5043488"/>
          <p14:tracePt t="175590" x="6280150" y="5043488"/>
          <p14:tracePt t="175606" x="6357938" y="5022850"/>
          <p14:tracePt t="175624" x="6451600" y="5000625"/>
          <p14:tracePt t="175640" x="6543675" y="4979988"/>
          <p14:tracePt t="175657" x="6651625" y="4965700"/>
          <p14:tracePt t="175673" x="6765925" y="4965700"/>
          <p14:tracePt t="175690" x="6808788" y="4965700"/>
          <p14:tracePt t="175706" x="6837363" y="4965700"/>
          <p14:tracePt t="175723" x="6872288" y="4951413"/>
          <p14:tracePt t="175739" x="6915150" y="4943475"/>
          <p14:tracePt t="175756" x="6965950" y="4929188"/>
          <p14:tracePt t="175773" x="6980238" y="4922838"/>
          <p14:tracePt t="175789" x="7000875" y="4922838"/>
          <p14:tracePt t="175807" x="7023100" y="4922838"/>
          <p14:tracePt t="175823" x="7065963" y="4908550"/>
          <p14:tracePt t="175840" x="7137400" y="4900613"/>
          <p14:tracePt t="175856" x="7200900" y="4886325"/>
          <p14:tracePt t="175873" x="7272338" y="4886325"/>
          <p14:tracePt t="175891" x="7286625" y="4886325"/>
          <p14:tracePt t="175907" x="7323138" y="4886325"/>
          <p14:tracePt t="175923" x="7372350" y="4886325"/>
          <p14:tracePt t="175939" x="7466013" y="4886325"/>
          <p14:tracePt t="175957" x="7551738" y="4886325"/>
          <p14:tracePt t="175973" x="7637463" y="4914900"/>
          <p14:tracePt t="175989" x="7758113" y="4957763"/>
          <p14:tracePt t="176006" x="7800975" y="4979988"/>
          <p14:tracePt t="176023" x="7837488" y="5008563"/>
          <p14:tracePt t="176040" x="7843838" y="5014913"/>
          <p14:tracePt t="176056" x="7858125" y="5029200"/>
          <p14:tracePt t="176073" x="7886700" y="5086350"/>
          <p14:tracePt t="176089" x="7908925" y="5114925"/>
          <p14:tracePt t="176107" x="7908925" y="5129213"/>
          <p14:tracePt t="176122" x="7915275" y="5143500"/>
          <p14:tracePt t="176140" x="7915275" y="5165725"/>
          <p14:tracePt t="176156" x="7915275" y="5180013"/>
          <p14:tracePt t="176173" x="7915275" y="5214938"/>
          <p14:tracePt t="176190" x="7886700" y="5257800"/>
          <p14:tracePt t="176206" x="7823200" y="5280025"/>
          <p14:tracePt t="176224" x="7758113" y="5308600"/>
          <p14:tracePt t="176239" x="7672388" y="5314950"/>
          <p14:tracePt t="176256" x="7580313" y="5329238"/>
          <p14:tracePt t="176272" x="7480300" y="5357813"/>
          <p14:tracePt t="176290" x="7372350" y="5357813"/>
          <p14:tracePt t="176305" x="7186613" y="5357813"/>
          <p14:tracePt t="176323" x="7094538" y="5357813"/>
          <p14:tracePt t="176338" x="6980238" y="5351463"/>
          <p14:tracePt t="176356" x="6858000" y="5351463"/>
          <p14:tracePt t="176373" x="6686550" y="5351463"/>
          <p14:tracePt t="176389" x="6529388" y="5351463"/>
          <p14:tracePt t="176406" x="6357938" y="5351463"/>
          <p14:tracePt t="176422" x="6180138" y="5380038"/>
          <p14:tracePt t="176440" x="6022975" y="5394325"/>
          <p14:tracePt t="176456" x="5880100" y="5414963"/>
          <p14:tracePt t="176473" x="5772150" y="5414963"/>
          <p14:tracePt t="176488" x="5680075" y="5414963"/>
          <p14:tracePt t="176505" x="5486400" y="5429250"/>
          <p14:tracePt t="176523" x="5365750" y="5429250"/>
          <p14:tracePt t="176539" x="5222875" y="5429250"/>
          <p14:tracePt t="176556" x="5100638" y="5429250"/>
          <p14:tracePt t="176572" x="4965700" y="5429250"/>
          <p14:tracePt t="176589" x="4894263" y="5429250"/>
          <p14:tracePt t="176605" x="4879975" y="5429250"/>
          <p14:tracePt t="176622" x="4857750" y="5429250"/>
          <p14:tracePt t="176638" x="4843463" y="5429250"/>
          <p14:tracePt t="176656" x="4808538" y="5429250"/>
          <p14:tracePt t="176672" x="4800600" y="5422900"/>
          <p14:tracePt t="176747" x="4794250" y="5422900"/>
          <p14:tracePt t="176786" x="4779963" y="5422900"/>
          <p14:tracePt t="176794" x="4772025" y="5422900"/>
          <p14:tracePt t="176802" x="4765675" y="5422900"/>
          <p14:tracePt t="176805" x="4737100" y="5422900"/>
          <p14:tracePt t="176822" x="4722813" y="5422900"/>
          <p14:tracePt t="176866" x="4714875" y="5422900"/>
          <p14:tracePt t="176876" x="4700588" y="5422900"/>
          <p14:tracePt t="176877" x="4694238" y="5422900"/>
          <p14:tracePt t="176890" x="4686300" y="5422900"/>
          <p14:tracePt t="176954" x="4679950" y="5414963"/>
          <p14:tracePt t="176962" x="4679950" y="5380038"/>
          <p14:tracePt t="176970" x="4679950" y="5314950"/>
          <p14:tracePt t="176978" x="4779963" y="5094288"/>
          <p14:tracePt t="176989" x="4837113" y="4914900"/>
          <p14:tracePt t="177005" x="4865688" y="4800600"/>
          <p14:tracePt t="177021" x="4900613" y="4729163"/>
          <p14:tracePt t="177038" x="4914900" y="4672013"/>
          <p14:tracePt t="177054" x="4951413" y="4572000"/>
          <p14:tracePt t="177072" x="4972050" y="4494213"/>
          <p14:tracePt t="177088" x="4972050" y="4400550"/>
          <p14:tracePt t="177105" x="4986338" y="4351338"/>
          <p14:tracePt t="177121" x="5000625" y="4251325"/>
          <p14:tracePt t="177139" x="5000625" y="4179888"/>
          <p14:tracePt t="177155" x="5000625" y="4129088"/>
          <p14:tracePt t="177171" x="5000625" y="4086225"/>
          <p14:tracePt t="177188" x="5000625" y="4022725"/>
          <p14:tracePt t="177204" x="5000625" y="3957638"/>
          <p14:tracePt t="177222" x="5000625" y="3914775"/>
          <p14:tracePt t="177237" x="5000625" y="3886200"/>
          <p14:tracePt t="177255" x="5000625" y="3857625"/>
          <p14:tracePt t="177271" x="5000625" y="3851275"/>
          <p14:tracePt t="177288" x="5000625" y="3836988"/>
          <p14:tracePt t="177322" x="5000625" y="3829050"/>
          <p14:tracePt t="177323" x="5000625" y="3822700"/>
          <p14:tracePt t="182322" x="5000625" y="3814763"/>
          <p14:tracePt t="182330" x="4994275" y="3814763"/>
          <p14:tracePt t="182331" x="4972050" y="3814763"/>
          <p14:tracePt t="182347" x="4943475" y="3822700"/>
          <p14:tracePt t="182364" x="4879975" y="3829050"/>
          <p14:tracePt t="182381" x="4800600" y="3851275"/>
          <p14:tracePt t="182397" x="4722813" y="3879850"/>
          <p14:tracePt t="182414" x="4686300" y="3894138"/>
          <p14:tracePt t="182430" x="4643438" y="3914775"/>
          <p14:tracePt t="182447" x="4572000" y="3937000"/>
          <p14:tracePt t="182463" x="4514850" y="3943350"/>
          <p14:tracePt t="182481" x="4451350" y="3979863"/>
          <p14:tracePt t="182497" x="4394200" y="3986213"/>
          <p14:tracePt t="182513" x="4308475" y="4014788"/>
          <p14:tracePt t="182531" x="4243388" y="4014788"/>
          <p14:tracePt t="182547" x="4186238" y="4022725"/>
          <p14:tracePt t="182563" x="4122738" y="4037013"/>
          <p14:tracePt t="182580" x="4051300" y="4037013"/>
          <p14:tracePt t="182597" x="3943350" y="4065588"/>
          <p14:tracePt t="182613" x="3851275" y="4065588"/>
          <p14:tracePt t="182631" x="3794125" y="4086225"/>
          <p14:tracePt t="182647" x="3765550" y="4086225"/>
          <p14:tracePt t="182663" x="3729038" y="4086225"/>
          <p14:tracePt t="182681" x="3665538" y="4094163"/>
          <p14:tracePt t="182697" x="3551238" y="4129088"/>
          <p14:tracePt t="182714" x="3457575" y="4129088"/>
          <p14:tracePt t="182730" x="3414713" y="4129088"/>
          <p14:tracePt t="182748" x="3371850" y="4129088"/>
          <p14:tracePt t="182763" x="3336925" y="4122738"/>
          <p14:tracePt t="182810" x="3328988" y="4122738"/>
          <p14:tracePt t="182818" x="3314700" y="4108450"/>
          <p14:tracePt t="182826" x="3300413" y="4094163"/>
          <p14:tracePt t="182834" x="3294063" y="4071938"/>
          <p14:tracePt t="182834" x="3271838" y="4029075"/>
          <p14:tracePt t="182851" x="3236913" y="3986213"/>
          <p14:tracePt t="182863" x="3186113" y="3922713"/>
          <p14:tracePt t="182880" x="3136900" y="3865563"/>
          <p14:tracePt t="182897" x="3100388" y="3808413"/>
          <p14:tracePt t="182913" x="3043238" y="3743325"/>
          <p14:tracePt t="182913" x="3036888" y="3722688"/>
          <p14:tracePt t="182931" x="3022600" y="3694113"/>
          <p14:tracePt t="182946" x="3000375" y="3671888"/>
          <p14:tracePt t="182963" x="2994025" y="3657600"/>
          <p14:tracePt t="182979" x="2994025" y="3643313"/>
          <p14:tracePt t="182996" x="2979738" y="3614738"/>
          <p14:tracePt t="183013" x="2965450" y="3586163"/>
          <p14:tracePt t="183029" x="2957513" y="3557588"/>
          <p14:tracePt t="183046" x="2951163" y="3529013"/>
          <p14:tracePt t="183063" x="2951163" y="3514725"/>
          <p14:tracePt t="183080" x="2951163" y="3486150"/>
          <p14:tracePt t="183096" x="2951163" y="3451225"/>
          <p14:tracePt t="183113" x="2951163" y="3436938"/>
          <p14:tracePt t="183129" x="2951163" y="3365500"/>
          <p14:tracePt t="183147" x="2971800" y="3322638"/>
          <p14:tracePt t="183163" x="3008313" y="3265488"/>
          <p14:tracePt t="183179" x="3036888" y="3200400"/>
          <p14:tracePt t="183195" x="3065463" y="3157538"/>
          <p14:tracePt t="183212" x="3071813" y="3151188"/>
          <p14:tracePt t="183314" x="3079750" y="3143250"/>
          <p14:tracePt t="183323" x="3094038" y="3128963"/>
          <p14:tracePt t="183330" x="3108325" y="3114675"/>
          <p14:tracePt t="183330" x="3128963" y="3094038"/>
          <p14:tracePt t="183346" x="3143250" y="3079750"/>
          <p14:tracePt t="183362" x="3186113" y="3051175"/>
          <p14:tracePt t="183379" x="3208338" y="3043238"/>
          <p14:tracePt t="183395" x="3265488" y="3036888"/>
          <p14:tracePt t="183413" x="3328988" y="3028950"/>
          <p14:tracePt t="183429" x="3436938" y="3014663"/>
          <p14:tracePt t="183446" x="3543300" y="2994025"/>
          <p14:tracePt t="183462" x="3622675" y="2994025"/>
          <p14:tracePt t="183479" x="3657600" y="2986088"/>
          <p14:tracePt t="183495" x="3665538" y="2986088"/>
          <p14:tracePt t="183513" x="3671888" y="2986088"/>
          <p14:tracePt t="183547" x="3700463" y="2986088"/>
          <p14:tracePt t="183547" x="3722688" y="2986088"/>
          <p14:tracePt t="183563" x="3751263" y="2986088"/>
          <p14:tracePt t="183579" x="3786188" y="2986088"/>
          <p14:tracePt t="183596" x="3836988" y="2986088"/>
          <p14:tracePt t="183611" x="3943350" y="2986088"/>
          <p14:tracePt t="183629" x="4100513" y="2986088"/>
          <p14:tracePt t="183645" x="4200525" y="2986088"/>
          <p14:tracePt t="183662" x="4308475" y="2986088"/>
          <p14:tracePt t="183679" x="4386263" y="2986088"/>
          <p14:tracePt t="183696" x="4457700" y="2986088"/>
          <p14:tracePt t="183713" x="4522788" y="2986088"/>
          <p14:tracePt t="183728" x="4600575" y="3000375"/>
          <p14:tracePt t="183745" x="4708525" y="3014663"/>
          <p14:tracePt t="183762" x="4814888" y="3022600"/>
          <p14:tracePt t="183779" x="4865688" y="3028950"/>
          <p14:tracePt t="183795" x="4908550" y="3051175"/>
          <p14:tracePt t="183812" x="4965700" y="3051175"/>
          <p14:tracePt t="183828" x="5022850" y="3057525"/>
          <p14:tracePt t="183845" x="5094288" y="3065463"/>
          <p14:tracePt t="183862" x="5172075" y="3100388"/>
          <p14:tracePt t="183878" x="5251450" y="3122613"/>
          <p14:tracePt t="183896" x="5308600" y="3128963"/>
          <p14:tracePt t="183912" x="5372100" y="3151188"/>
          <p14:tracePt t="183929" x="5443538" y="3157538"/>
          <p14:tracePt t="183944" x="5494338" y="3157538"/>
          <p14:tracePt t="183962" x="5580063" y="3171825"/>
          <p14:tracePt t="183979" x="5637213" y="3179763"/>
          <p14:tracePt t="183995" x="5680075" y="3194050"/>
          <p14:tracePt t="184012" x="5729288" y="3194050"/>
          <p14:tracePt t="184028" x="5757863" y="3208338"/>
          <p14:tracePt t="184045" x="5794375" y="3208338"/>
          <p14:tracePt t="184062" x="5815013" y="3222625"/>
          <p14:tracePt t="184078" x="5900738" y="3271838"/>
          <p14:tracePt t="184094" x="5957888" y="3300413"/>
          <p14:tracePt t="184112" x="6029325" y="3351213"/>
          <p14:tracePt t="184127" x="6086475" y="3371850"/>
          <p14:tracePt t="184144" x="6122988" y="3408363"/>
          <p14:tracePt t="184144" x="6137275" y="3414713"/>
          <p14:tracePt t="184163" x="6157913" y="3436938"/>
          <p14:tracePt t="184177" x="6208713" y="3486150"/>
          <p14:tracePt t="184195" x="6229350" y="3508375"/>
          <p14:tracePt t="184212" x="6243638" y="3536950"/>
          <p14:tracePt t="184228" x="6243638" y="3579813"/>
          <p14:tracePt t="184244" x="6251575" y="3622675"/>
          <p14:tracePt t="184261" x="6251575" y="3686175"/>
          <p14:tracePt t="184277" x="6251575" y="3743325"/>
          <p14:tracePt t="184294" x="6229350" y="3814763"/>
          <p14:tracePt t="184312" x="6186488" y="3871913"/>
          <p14:tracePt t="184328" x="6122988" y="3943350"/>
          <p14:tracePt t="184345" x="6065838" y="3994150"/>
          <p14:tracePt t="184360" x="5994400" y="4051300"/>
          <p14:tracePt t="184377" x="5865813" y="4108450"/>
          <p14:tracePt t="184395" x="5780088" y="4151313"/>
          <p14:tracePt t="184411" x="5665788" y="4214813"/>
          <p14:tracePt t="184427" x="5565775" y="4243388"/>
          <p14:tracePt t="184444" x="5472113" y="4265613"/>
          <p14:tracePt t="184461" x="5380038" y="4286250"/>
          <p14:tracePt t="184477" x="5300663" y="4286250"/>
          <p14:tracePt t="184494" x="5222875" y="4286250"/>
          <p14:tracePt t="184511" x="5114925" y="4286250"/>
          <p14:tracePt t="184528" x="5029200" y="4286250"/>
          <p14:tracePt t="184543" x="4908550" y="4286250"/>
          <p14:tracePt t="184561" x="4743450" y="4257675"/>
          <p14:tracePt t="184576" x="4471988" y="4179888"/>
          <p14:tracePt t="184594" x="4279900" y="4129088"/>
          <p14:tracePt t="184610" x="4129088" y="4100513"/>
          <p14:tracePt t="184627" x="3965575" y="4037013"/>
          <p14:tracePt t="184644" x="3851275" y="3979863"/>
          <p14:tracePt t="184660" x="3800475" y="3951288"/>
          <p14:tracePt t="184678" x="3779838" y="3937000"/>
          <p14:tracePt t="184694" x="3751263" y="3922713"/>
          <p14:tracePt t="184711" x="3700463" y="3894138"/>
          <p14:tracePt t="184728" x="3629025" y="3851275"/>
          <p14:tracePt t="184744" x="3557588" y="3794125"/>
          <p14:tracePt t="184761" x="3494088" y="3714750"/>
          <p14:tracePt t="184777" x="3422650" y="3614738"/>
          <p14:tracePt t="184777" x="3386138" y="3565525"/>
          <p14:tracePt t="184794" x="3336925" y="3494088"/>
          <p14:tracePt t="184810" x="3322638" y="3465513"/>
          <p14:tracePt t="184827" x="3300413" y="3394075"/>
          <p14:tracePt t="184843" x="3294063" y="3286125"/>
          <p14:tracePt t="184861" x="3294063" y="3186113"/>
          <p14:tracePt t="184876" x="3294063" y="3057525"/>
          <p14:tracePt t="184894" x="3357563" y="2922588"/>
          <p14:tracePt t="184910" x="3436938" y="2836863"/>
          <p14:tracePt t="184927" x="3565525" y="2708275"/>
          <p14:tracePt t="184944" x="3665538" y="2651125"/>
          <p14:tracePt t="184960" x="3829050" y="2600325"/>
          <p14:tracePt t="184977" x="3965575" y="2565400"/>
          <p14:tracePt t="184993" x="4114800" y="2522538"/>
          <p14:tracePt t="185010" x="4179888" y="2508250"/>
          <p14:tracePt t="185026" x="4286250" y="2508250"/>
          <p14:tracePt t="185044" x="4408488" y="2508250"/>
          <p14:tracePt t="185059" x="4565650" y="2508250"/>
          <p14:tracePt t="185077" x="4737100" y="2508250"/>
          <p14:tracePt t="185093" x="4914900" y="2508250"/>
          <p14:tracePt t="185109" x="5065713" y="2508250"/>
          <p14:tracePt t="185126" x="5229225" y="2543175"/>
          <p14:tracePt t="185143" x="5300663" y="2557463"/>
          <p14:tracePt t="185160" x="5408613" y="2614613"/>
          <p14:tracePt t="185176" x="5514975" y="2665413"/>
          <p14:tracePt t="185194" x="5614988" y="2708275"/>
          <p14:tracePt t="185210" x="5694363" y="2736850"/>
          <p14:tracePt t="185210" x="5715000" y="2757488"/>
          <p14:tracePt t="185227" x="5757863" y="2786063"/>
          <p14:tracePt t="185243" x="5786438" y="2822575"/>
          <p14:tracePt t="185260" x="5822950" y="2900363"/>
          <p14:tracePt t="185277" x="5843588" y="2994025"/>
          <p14:tracePt t="185293" x="5872163" y="3108325"/>
          <p14:tracePt t="185310" x="5872163" y="3228975"/>
          <p14:tracePt t="185326" x="5872163" y="3322638"/>
          <p14:tracePt t="185343" x="5872163" y="3386138"/>
          <p14:tracePt t="185359" x="5851525" y="3479800"/>
          <p14:tracePt t="185376" x="5772150" y="3571875"/>
          <p14:tracePt t="185392" x="5694363" y="3665538"/>
          <p14:tracePt t="185392" x="5614988" y="3729038"/>
          <p14:tracePt t="185411" x="5437188" y="3865563"/>
          <p14:tracePt t="185427" x="5251450" y="3979863"/>
          <p14:tracePt t="185443" x="5100638" y="4057650"/>
          <p14:tracePt t="185459" x="4986338" y="4108450"/>
          <p14:tracePt t="185476" x="4900613" y="4137025"/>
          <p14:tracePt t="185493" x="4837113" y="4165600"/>
          <p14:tracePt t="185510" x="4737100" y="4186238"/>
          <p14:tracePt t="185526" x="4629150" y="4208463"/>
          <p14:tracePt t="185542" x="4500563" y="4222750"/>
          <p14:tracePt t="185560" x="4394200" y="4222750"/>
          <p14:tracePt t="185575" x="4300538" y="4214813"/>
          <p14:tracePt t="185592" x="4208463" y="4194175"/>
          <p14:tracePt t="185610" x="4137025" y="4165600"/>
          <p14:tracePt t="185625" x="4129088" y="4086225"/>
          <p14:tracePt t="185642" x="4129088" y="3957638"/>
          <p14:tracePt t="185658" x="4129088" y="3836988"/>
          <p14:tracePt t="185676" x="4129088" y="3714750"/>
          <p14:tracePt t="185692" x="4129088" y="3622675"/>
          <p14:tracePt t="185709" x="4129088" y="3571875"/>
          <p14:tracePt t="185725" x="4129088" y="3536950"/>
          <p14:tracePt t="185742" x="4129088" y="3500438"/>
          <p14:tracePt t="185758" x="4171950" y="3465513"/>
          <p14:tracePt t="185775" x="4237038" y="3408363"/>
          <p14:tracePt t="185793" x="4337050" y="3371850"/>
          <p14:tracePt t="185809" x="4408488" y="3343275"/>
          <p14:tracePt t="185809" x="4457700" y="3328988"/>
          <p14:tracePt t="185826" x="4508500" y="3300413"/>
          <p14:tracePt t="185843" x="4565650" y="3286125"/>
          <p14:tracePt t="185859" x="4629150" y="3271838"/>
          <p14:tracePt t="185875" x="4722813" y="3257550"/>
          <p14:tracePt t="185892" x="4837113" y="3228975"/>
          <p14:tracePt t="185909" x="4994275" y="3222625"/>
          <p14:tracePt t="185925" x="5137150" y="3222625"/>
          <p14:tracePt t="185942" x="5272088" y="3222625"/>
          <p14:tracePt t="185958" x="5380038" y="3222625"/>
          <p14:tracePt t="185976" x="5457825" y="3222625"/>
          <p14:tracePt t="185991" x="5500688" y="3222625"/>
          <p14:tracePt t="186009" x="5522913" y="3222625"/>
          <p14:tracePt t="186025" x="5537200" y="3222625"/>
          <p14:tracePt t="186042" x="5572125" y="3251200"/>
          <p14:tracePt t="186058" x="5580063" y="3257550"/>
          <p14:tracePt t="186075" x="5580063" y="3322638"/>
          <p14:tracePt t="186092" x="5580063" y="3365500"/>
          <p14:tracePt t="186108" x="5551488" y="3443288"/>
          <p14:tracePt t="186125" x="5451475" y="3571875"/>
          <p14:tracePt t="186141" x="5337175" y="3694113"/>
          <p14:tracePt t="186159" x="5200650" y="3794125"/>
          <p14:tracePt t="186175" x="5080000" y="3871913"/>
          <p14:tracePt t="186192" x="4979988" y="3914775"/>
          <p14:tracePt t="186208" x="4851400" y="3937000"/>
          <p14:tracePt t="186224" x="4743450" y="3937000"/>
          <p14:tracePt t="186241" x="4600575" y="3937000"/>
          <p14:tracePt t="186259" x="4465638" y="3937000"/>
          <p14:tracePt t="186274" x="4343400" y="3937000"/>
          <p14:tracePt t="186291" x="4194175" y="3908425"/>
          <p14:tracePt t="186308" x="4114800" y="3886200"/>
          <p14:tracePt t="186324" x="4065588" y="3857625"/>
          <p14:tracePt t="186342" x="3994150" y="3794125"/>
          <p14:tracePt t="186358" x="3900488" y="3700463"/>
          <p14:tracePt t="186375" x="3851275" y="3629025"/>
          <p14:tracePt t="186391" x="3808413" y="3543300"/>
          <p14:tracePt t="186408" x="3800475" y="3479800"/>
          <p14:tracePt t="186425" x="3800475" y="3400425"/>
          <p14:tracePt t="186441" x="3800475" y="3279775"/>
          <p14:tracePt t="186459" x="3908425" y="3186113"/>
          <p14:tracePt t="186475" x="4000500" y="3122613"/>
          <p14:tracePt t="186492" x="4108450" y="3036888"/>
          <p14:tracePt t="186508" x="4151313" y="3000375"/>
          <p14:tracePt t="186525" x="4222750" y="2971800"/>
          <p14:tracePt t="186541" x="4300538" y="2951163"/>
          <p14:tracePt t="186558" x="4408488" y="2936875"/>
          <p14:tracePt t="186575" x="4500563" y="2936875"/>
          <p14:tracePt t="186591" x="4608513" y="2936875"/>
          <p14:tracePt t="186609" x="4743450" y="2936875"/>
          <p14:tracePt t="186624" x="4937125" y="2936875"/>
          <p14:tracePt t="186642" x="5143500" y="2936875"/>
          <p14:tracePt t="186658" x="5451475" y="2936875"/>
          <p14:tracePt t="186675" x="5543550" y="2936875"/>
          <p14:tracePt t="186691" x="5608638" y="2957513"/>
          <p14:tracePt t="186708" x="5637213" y="2979738"/>
          <p14:tracePt t="186724" x="5672138" y="2986088"/>
          <p14:tracePt t="186741" x="5700713" y="3022600"/>
          <p14:tracePt t="186757" x="5722938" y="3057525"/>
          <p14:tracePt t="186774" x="5743575" y="3086100"/>
          <p14:tracePt t="186791" x="5751513" y="3108325"/>
          <p14:tracePt t="186807" x="5780088" y="3179763"/>
          <p14:tracePt t="186824" x="5794375" y="3243263"/>
          <p14:tracePt t="186840" x="5794375" y="3336925"/>
          <p14:tracePt t="186857" x="5794375" y="3422650"/>
          <p14:tracePt t="186873" x="5772150" y="3586163"/>
          <p14:tracePt t="186890" x="5722938" y="3671888"/>
          <p14:tracePt t="186907" x="5622925" y="3786188"/>
          <p14:tracePt t="186924" x="5551488" y="3843338"/>
          <p14:tracePt t="186941" x="5429250" y="3908425"/>
          <p14:tracePt t="186957" x="5314950" y="3965575"/>
          <p14:tracePt t="186974" x="5165725" y="4029075"/>
          <p14:tracePt t="186990" x="4979988" y="4079875"/>
          <p14:tracePt t="187007" x="4837113" y="4100513"/>
          <p14:tracePt t="187023" x="4694238" y="4137025"/>
          <p14:tracePt t="187041" x="4514850" y="4151313"/>
          <p14:tracePt t="187057" x="4357688" y="4165600"/>
          <p14:tracePt t="187073" x="4114800" y="4165600"/>
          <p14:tracePt t="187091" x="3979863" y="4165600"/>
          <p14:tracePt t="187106" x="3908425" y="4165600"/>
          <p14:tracePt t="187124" x="3865563" y="4151313"/>
          <p14:tracePt t="187141" x="3829050" y="4122738"/>
          <p14:tracePt t="187157" x="3779838" y="4079875"/>
          <p14:tracePt t="187173" x="3694113" y="4000500"/>
          <p14:tracePt t="187191" x="3636963" y="3965575"/>
          <p14:tracePt t="187207" x="3586163" y="3914775"/>
          <p14:tracePt t="187224" x="3557588" y="3857625"/>
          <p14:tracePt t="187241" x="3551238" y="3779838"/>
          <p14:tracePt t="187256" x="3500438" y="3643313"/>
          <p14:tracePt t="187256" x="3500438" y="3594100"/>
          <p14:tracePt t="187274" x="3494088" y="3451225"/>
          <p14:tracePt t="187291" x="3494088" y="3328988"/>
          <p14:tracePt t="187307" x="3494088" y="3236913"/>
          <p14:tracePt t="187323" x="3494088" y="3114675"/>
          <p14:tracePt t="187340" x="3557588" y="2994025"/>
          <p14:tracePt t="187356" x="3643313" y="2871788"/>
          <p14:tracePt t="187373" x="3694113" y="2800350"/>
          <p14:tracePt t="187389" x="3736975" y="2751138"/>
          <p14:tracePt t="187406" x="3779838" y="2714625"/>
          <p14:tracePt t="187424" x="3857625" y="2671763"/>
          <p14:tracePt t="187440" x="3979863" y="2628900"/>
          <p14:tracePt t="187457" x="4137025" y="2593975"/>
          <p14:tracePt t="187473" x="4322763" y="2536825"/>
          <p14:tracePt t="187473" x="4408488" y="2528888"/>
          <p14:tracePt t="187490" x="4565650" y="2500313"/>
          <p14:tracePt t="187507" x="4694238" y="2500313"/>
          <p14:tracePt t="187523" x="4814888" y="2500313"/>
          <p14:tracePt t="187540" x="4886325" y="2500313"/>
          <p14:tracePt t="187556" x="4979988" y="2500313"/>
          <p14:tracePt t="187573" x="5065713" y="2522538"/>
          <p14:tracePt t="187589" x="5143500" y="2557463"/>
          <p14:tracePt t="187607" x="5214938" y="2593975"/>
          <p14:tracePt t="187623" x="5337175" y="2665413"/>
          <p14:tracePt t="187639" x="5422900" y="2722563"/>
          <p14:tracePt t="187656" x="5522913" y="2794000"/>
          <p14:tracePt t="187673" x="5572125" y="2843213"/>
          <p14:tracePt t="187689" x="5608638" y="2886075"/>
          <p14:tracePt t="187706" x="5622925" y="2928938"/>
          <p14:tracePt t="187722" x="5651500" y="3008313"/>
          <p14:tracePt t="187739" x="5651500" y="3065463"/>
          <p14:tracePt t="187757" x="5657850" y="3143250"/>
          <p14:tracePt t="187773" x="5657850" y="3208338"/>
          <p14:tracePt t="187790" x="5657850" y="3251200"/>
          <p14:tracePt t="187806" x="5657850" y="3308350"/>
          <p14:tracePt t="187823" x="5657850" y="3351213"/>
          <p14:tracePt t="187839" x="5622925" y="3451225"/>
          <p14:tracePt t="187855" x="5551488" y="3557588"/>
          <p14:tracePt t="187872" x="5472113" y="3643313"/>
          <p14:tracePt t="187889" x="5386388" y="3714750"/>
          <p14:tracePt t="187889" x="5351463" y="3743325"/>
          <p14:tracePt t="187907" x="5294313" y="3771900"/>
          <p14:tracePt t="187923" x="5237163" y="3800475"/>
          <p14:tracePt t="187940" x="5157788" y="3829050"/>
          <p14:tracePt t="187956" x="5057775" y="3879850"/>
          <p14:tracePt t="187972" x="4965700" y="3900488"/>
          <p14:tracePt t="187989" x="4908550" y="3908425"/>
          <p14:tracePt t="188006" x="4857750" y="3929063"/>
          <p14:tracePt t="188023" x="4814888" y="3929063"/>
          <p14:tracePt t="188038" x="4765675" y="3929063"/>
          <p14:tracePt t="188055" x="4729163" y="3929063"/>
          <p14:tracePt t="188072" x="4694238" y="3929063"/>
          <p14:tracePt t="188089" x="4651375" y="3929063"/>
          <p14:tracePt t="188105" x="4586288" y="3929063"/>
          <p14:tracePt t="188123" x="4537075" y="3929063"/>
          <p14:tracePt t="188139" x="4514850" y="3929063"/>
          <p14:tracePt t="188186" x="4508500" y="3929063"/>
          <p14:tracePt t="188202" x="4494213" y="3929063"/>
          <p14:tracePt t="188343" x="0" y="0"/>
        </p14:tracePtLst>
        <p14:tracePtLst>
          <p14:tracePt t="210360" x="4800600" y="5437188"/>
          <p14:tracePt t="210450" x="4786313" y="5437188"/>
          <p14:tracePt t="210458" x="4708525" y="5437188"/>
          <p14:tracePt t="210475" x="4679950" y="5437188"/>
          <p14:tracePt t="210475" x="4629150" y="5386388"/>
          <p14:tracePt t="210490" x="4629150" y="5357813"/>
          <p14:tracePt t="210507" x="4637088" y="5251450"/>
          <p14:tracePt t="210523" x="4765675" y="5108575"/>
          <p14:tracePt t="210540" x="4914900" y="4937125"/>
          <p14:tracePt t="210556" x="5072063" y="4794250"/>
          <p14:tracePt t="210573" x="5208588" y="4686300"/>
          <p14:tracePt t="210589" x="5329238" y="4629150"/>
          <p14:tracePt t="210606" x="5394325" y="4608513"/>
          <p14:tracePt t="210623" x="5465763" y="4600575"/>
          <p14:tracePt t="210640" x="5543550" y="4572000"/>
          <p14:tracePt t="210657" x="5651500" y="4557713"/>
          <p14:tracePt t="210673" x="5972175" y="4479925"/>
          <p14:tracePt t="210691" x="6186488" y="4414838"/>
          <p14:tracePt t="210707" x="6380163" y="4371975"/>
          <p14:tracePt t="210723" x="6523038" y="4357688"/>
          <p14:tracePt t="210739" x="6637338" y="4322763"/>
          <p14:tracePt t="210756" x="6686550" y="4322763"/>
          <p14:tracePt t="210772" x="6723063" y="4322763"/>
          <p14:tracePt t="210790" x="6780213" y="4314825"/>
          <p14:tracePt t="210806" x="6843713" y="4314825"/>
          <p14:tracePt t="210822" x="6937375" y="4314825"/>
          <p14:tracePt t="210839" x="7058025" y="4314825"/>
          <p14:tracePt t="210856" x="7165975" y="4314825"/>
          <p14:tracePt t="210873" x="7243763" y="4308475"/>
          <p14:tracePt t="210889" x="7343775" y="4308475"/>
          <p14:tracePt t="210906" x="7423150" y="4308475"/>
          <p14:tracePt t="210923" x="7480300" y="4308475"/>
          <p14:tracePt t="210939" x="7515225" y="4308475"/>
          <p14:tracePt t="210955" x="7558088" y="4308475"/>
          <p14:tracePt t="210972" x="7615238" y="4329113"/>
          <p14:tracePt t="210989" x="7643813" y="4337050"/>
          <p14:tracePt t="211006" x="7680325" y="4365625"/>
          <p14:tracePt t="211023" x="7708900" y="4379913"/>
          <p14:tracePt t="211038" x="7729538" y="4414838"/>
          <p14:tracePt t="211056" x="7751763" y="4437063"/>
          <p14:tracePt t="211072" x="7780338" y="4471988"/>
          <p14:tracePt t="211089" x="7808913" y="4543425"/>
          <p14:tracePt t="211106" x="7837488" y="4600575"/>
          <p14:tracePt t="211122" x="7843838" y="4679950"/>
          <p14:tracePt t="211139" x="7866063" y="4751388"/>
          <p14:tracePt t="211155" x="7886700" y="4843463"/>
          <p14:tracePt t="211172" x="7886700" y="4951413"/>
          <p14:tracePt t="211188" x="7886700" y="5043488"/>
          <p14:tracePt t="211206" x="7886700" y="5122863"/>
          <p14:tracePt t="211221" x="7886700" y="5194300"/>
          <p14:tracePt t="211238" x="7886700" y="5286375"/>
          <p14:tracePt t="211256" x="7886700" y="5343525"/>
          <p14:tracePt t="211272" x="7829550" y="5429250"/>
          <p14:tracePt t="211289" x="7743825" y="5586413"/>
          <p14:tracePt t="211305" x="7572375" y="5851525"/>
          <p14:tracePt t="211323" x="7508875" y="5922963"/>
          <p14:tracePt t="211339" x="7458075" y="5965825"/>
          <p14:tracePt t="211357" x="7394575" y="5980113"/>
          <p14:tracePt t="211372" x="7358063" y="6000750"/>
          <p14:tracePt t="211388" x="7323138" y="6008688"/>
          <p14:tracePt t="211406" x="7258050" y="6022975"/>
          <p14:tracePt t="211422" x="7200900" y="6065838"/>
          <p14:tracePt t="211439" x="7143750" y="6100763"/>
          <p14:tracePt t="211455" x="7043738" y="6137275"/>
          <p14:tracePt t="211473" x="7008813" y="6165850"/>
          <p14:tracePt t="211488" x="6972300" y="6172200"/>
          <p14:tracePt t="211488" x="6943725" y="6194425"/>
          <p14:tracePt t="211506" x="6915150" y="6208713"/>
          <p14:tracePt t="211522" x="6843713" y="6237288"/>
          <p14:tracePt t="211539" x="6780213" y="6257925"/>
          <p14:tracePt t="211554" x="6665913" y="6265863"/>
          <p14:tracePt t="211572" x="6557963" y="6294438"/>
          <p14:tracePt t="211588" x="6451600" y="6300788"/>
          <p14:tracePt t="211605" x="6343650" y="6300788"/>
          <p14:tracePt t="211623" x="6200775" y="6300788"/>
          <p14:tracePt t="211638" x="6080125" y="6315075"/>
          <p14:tracePt t="211655" x="5937250" y="6329363"/>
          <p14:tracePt t="211671" x="5772150" y="6351588"/>
          <p14:tracePt t="211688" x="5551488" y="6351588"/>
          <p14:tracePt t="211704" x="5414963" y="6351588"/>
          <p14:tracePt t="211721" x="5237163" y="6365875"/>
          <p14:tracePt t="211739" x="5137150" y="6365875"/>
          <p14:tracePt t="211755" x="5029200" y="6365875"/>
          <p14:tracePt t="211771" x="4886325" y="6365875"/>
          <p14:tracePt t="211788" x="4808538" y="6365875"/>
          <p14:tracePt t="211805" x="4708525" y="6365875"/>
          <p14:tracePt t="211821" x="4600575" y="6372225"/>
          <p14:tracePt t="211838" x="4429125" y="6372225"/>
          <p14:tracePt t="211854" x="4237038" y="6372225"/>
          <p14:tracePt t="211871" x="4079875" y="6372225"/>
          <p14:tracePt t="211889" x="3957638" y="6372225"/>
          <p14:tracePt t="211905" x="3843338" y="6357938"/>
          <p14:tracePt t="211905" x="3822700" y="6357938"/>
          <p14:tracePt t="211923" x="3751263" y="6351588"/>
          <p14:tracePt t="211938" x="3657600" y="6337300"/>
          <p14:tracePt t="211955" x="3551238" y="6323013"/>
          <p14:tracePt t="211971" x="3422650" y="6300788"/>
          <p14:tracePt t="211989" x="3357563" y="6294438"/>
          <p14:tracePt t="212005" x="3314700" y="6280150"/>
          <p14:tracePt t="212022" x="3265488" y="6280150"/>
          <p14:tracePt t="212038" x="3186113" y="6272213"/>
          <p14:tracePt t="212055" x="3086100" y="6272213"/>
          <p14:tracePt t="212072" x="3014663" y="6272213"/>
          <p14:tracePt t="212088" x="2971800" y="6272213"/>
          <p14:tracePt t="212105" x="2922588" y="6272213"/>
          <p14:tracePt t="212121" x="2886075" y="6257925"/>
          <p14:tracePt t="212121" x="2871788" y="6257925"/>
          <p14:tracePt t="212139" x="2800350" y="6243638"/>
          <p14:tracePt t="212154" x="2708275" y="6237288"/>
          <p14:tracePt t="212171" x="2600325" y="6194425"/>
          <p14:tracePt t="212187" x="2528888" y="6172200"/>
          <p14:tracePt t="212204" x="2443163" y="6115050"/>
          <p14:tracePt t="212220" x="2371725" y="6065838"/>
          <p14:tracePt t="212237" x="2322513" y="6008688"/>
          <p14:tracePt t="212254" x="2257425" y="5937250"/>
          <p14:tracePt t="212270" x="2214563" y="5880100"/>
          <p14:tracePt t="212287" x="2171700" y="5808663"/>
          <p14:tracePt t="212304" x="2114550" y="5751513"/>
          <p14:tracePt t="212321" x="2065338" y="5686425"/>
          <p14:tracePt t="212337" x="1971675" y="5629275"/>
          <p14:tracePt t="212354" x="1936750" y="5580063"/>
          <p14:tracePt t="212370" x="1900238" y="5537200"/>
          <p14:tracePt t="212387" x="1843088" y="5472113"/>
          <p14:tracePt t="212404" x="1828800" y="5429250"/>
          <p14:tracePt t="212420" x="1800225" y="5372100"/>
          <p14:tracePt t="212437" x="1779588" y="5322888"/>
          <p14:tracePt t="212453" x="1779588" y="5280025"/>
          <p14:tracePt t="212470" x="1779588" y="5214938"/>
          <p14:tracePt t="212486" x="1779588" y="5157788"/>
          <p14:tracePt t="212504" x="1793875" y="5086350"/>
          <p14:tracePt t="212520" x="1800225" y="5065713"/>
          <p14:tracePt t="212538" x="1843088" y="4994275"/>
          <p14:tracePt t="212554" x="1900238" y="4922838"/>
          <p14:tracePt t="212570" x="1985963" y="4865688"/>
          <p14:tracePt t="212587" x="2071688" y="4800600"/>
          <p14:tracePt t="212603" x="2165350" y="4743450"/>
          <p14:tracePt t="212621" x="2228850" y="4714875"/>
          <p14:tracePt t="212637" x="2336800" y="4694238"/>
          <p14:tracePt t="212654" x="2486025" y="4643438"/>
          <p14:tracePt t="212670" x="2571750" y="4614863"/>
          <p14:tracePt t="212687" x="2714625" y="4586288"/>
          <p14:tracePt t="212704" x="2857500" y="4543425"/>
          <p14:tracePt t="212720" x="2971800" y="4514850"/>
          <p14:tracePt t="212737" x="3065463" y="4514850"/>
          <p14:tracePt t="212754" x="3171825" y="4479925"/>
          <p14:tracePt t="212771" x="3271838" y="4443413"/>
          <p14:tracePt t="212787" x="3486150" y="4379913"/>
          <p14:tracePt t="212805" x="3643313" y="4343400"/>
          <p14:tracePt t="212820" x="3794125" y="4294188"/>
          <p14:tracePt t="212836" x="3908425" y="4257675"/>
          <p14:tracePt t="212854" x="3943350" y="4251325"/>
          <p14:tracePt t="212870" x="3965575" y="4251325"/>
          <p14:tracePt t="212888" x="3979863" y="4251325"/>
          <p14:tracePt t="212903" x="3986213" y="4251325"/>
          <p14:tracePt t="212920" x="3994150" y="4251325"/>
          <p14:tracePt t="212937" x="4014788" y="4251325"/>
          <p14:tracePt t="212954" x="4029075" y="4251325"/>
          <p14:tracePt t="213842" x="4043363" y="4243388"/>
          <p14:tracePt t="213882" x="4043363" y="4222750"/>
          <p14:tracePt t="213890" x="4043363" y="4208463"/>
          <p14:tracePt t="213898" x="4043363" y="4171950"/>
          <p14:tracePt t="213906" x="4043363" y="4114800"/>
          <p14:tracePt t="213919" x="4065588" y="4008438"/>
          <p14:tracePt t="213935" x="4071938" y="3971925"/>
          <p14:tracePt t="213952" x="4079875" y="3943350"/>
          <p14:tracePt t="213968" x="4086225" y="3929063"/>
          <p14:tracePt t="213984" x="4086225" y="3914775"/>
          <p14:tracePt t="214002" x="4100513" y="3879850"/>
          <p14:tracePt t="214019" x="4122738" y="3829050"/>
          <p14:tracePt t="214035" x="4151313" y="3765550"/>
          <p14:tracePt t="214051" x="4157663" y="3751263"/>
          <p14:tracePt t="214068" x="4157663" y="3743325"/>
          <p14:tracePt t="214122" x="4165600" y="3722688"/>
          <p14:tracePt t="214155" x="4165600" y="3714750"/>
          <p14:tracePt t="214186" x="4165600" y="3708400"/>
          <p14:tracePt t="214586" x="4171950" y="3700463"/>
          <p14:tracePt t="214602" x="4179888" y="3700463"/>
          <p14:tracePt t="214674" x="4186238" y="3700463"/>
          <p14:tracePt t="214714" x="4194175" y="3700463"/>
          <p14:tracePt t="214722" x="4200525" y="3700463"/>
          <p14:tracePt t="214778" x="4222750" y="3700463"/>
          <p14:tracePt t="214794" x="4229100" y="3700463"/>
          <p14:tracePt t="214802" x="4243388" y="3700463"/>
          <p14:tracePt t="214817" x="4265613" y="3700463"/>
          <p14:tracePt t="214833" x="4279900" y="3700463"/>
          <p14:tracePt t="214850" x="4308475" y="3700463"/>
          <p14:tracePt t="214866" x="4351338" y="3714750"/>
          <p14:tracePt t="214885" x="4408488" y="3736975"/>
          <p14:tracePt t="214901" x="4508500" y="3765550"/>
          <p14:tracePt t="214918" x="4551363" y="3765550"/>
          <p14:tracePt t="214933" x="4594225" y="3771900"/>
          <p14:tracePt t="214950" x="4657725" y="3786188"/>
          <p14:tracePt t="214966" x="4757738" y="3822700"/>
          <p14:tracePt t="214983" x="4900613" y="3857625"/>
          <p14:tracePt t="215001" x="5129213" y="3908425"/>
          <p14:tracePt t="215016" x="5343525" y="3965575"/>
          <p14:tracePt t="215016" x="5465763" y="3986213"/>
          <p14:tracePt t="215034" x="5629275" y="4029075"/>
          <p14:tracePt t="215049" x="5715000" y="4043363"/>
          <p14:tracePt t="215067" x="5780088" y="4051300"/>
          <p14:tracePt t="215083" x="5851525" y="4071938"/>
          <p14:tracePt t="215100" x="5957888" y="4079875"/>
          <p14:tracePt t="215116" x="6080125" y="4094163"/>
          <p14:tracePt t="215134" x="6151563" y="4122738"/>
          <p14:tracePt t="215149" x="6229350" y="4143375"/>
          <p14:tracePt t="215166" x="6323013" y="4151313"/>
          <p14:tracePt t="215184" x="6451600" y="4200525"/>
          <p14:tracePt t="215200" x="6551613" y="4229100"/>
          <p14:tracePt t="215216" x="6608763" y="4243388"/>
          <p14:tracePt t="215233" x="6700838" y="4279900"/>
          <p14:tracePt t="215250" x="6772275" y="4300538"/>
          <p14:tracePt t="215267" x="6823075" y="4308475"/>
          <p14:tracePt t="215283" x="6894513" y="4329113"/>
          <p14:tracePt t="215300" x="6994525" y="4365625"/>
          <p14:tracePt t="215315" x="7108825" y="4400550"/>
          <p14:tracePt t="215333" x="7223125" y="4457700"/>
          <p14:tracePt t="215349" x="7280275" y="4471988"/>
          <p14:tracePt t="215366" x="7300913" y="4494213"/>
          <p14:tracePt t="215382" x="7323138" y="4500563"/>
          <p14:tracePt t="215400" x="7329488" y="4508500"/>
          <p14:tracePt t="215416" x="7337425" y="4514850"/>
          <p14:tracePt t="215433" x="7351713" y="4537075"/>
          <p14:tracePt t="215449" x="7394575" y="4551363"/>
          <p14:tracePt t="215466" x="7437438" y="4572000"/>
          <p14:tracePt t="215483" x="7472363" y="4600575"/>
          <p14:tracePt t="215500" x="7500938" y="4614863"/>
          <p14:tracePt t="215517" x="7515225" y="4637088"/>
          <p14:tracePt t="215532" x="7537450" y="4657725"/>
          <p14:tracePt t="215549" x="7566025" y="4694238"/>
          <p14:tracePt t="215566" x="7580313" y="4743450"/>
          <p14:tracePt t="215582" x="7629525" y="4814888"/>
          <p14:tracePt t="215599" x="7672388" y="4894263"/>
          <p14:tracePt t="215616" x="7751763" y="4986338"/>
          <p14:tracePt t="215633" x="7800975" y="5037138"/>
          <p14:tracePt t="215649" x="7843838" y="5086350"/>
          <p14:tracePt t="215666" x="7843838" y="5108575"/>
          <p14:tracePt t="215682" x="7851775" y="5151438"/>
          <p14:tracePt t="215699" x="7866063" y="5194300"/>
          <p14:tracePt t="215715" x="7886700" y="5251450"/>
          <p14:tracePt t="215732" x="7915275" y="5322888"/>
          <p14:tracePt t="215749" x="7937500" y="5380038"/>
          <p14:tracePt t="215765" x="7937500" y="5437188"/>
          <p14:tracePt t="215782" x="7937500" y="5486400"/>
          <p14:tracePt t="215799" x="7937500" y="5543550"/>
          <p14:tracePt t="215816" x="7937500" y="5586413"/>
          <p14:tracePt t="215833" x="7937500" y="5629275"/>
          <p14:tracePt t="215849" x="7937500" y="5665788"/>
          <p14:tracePt t="215865" x="7937500" y="5672138"/>
          <p14:tracePt t="215922" x="7937500" y="5686425"/>
          <p14:tracePt t="215929" x="7937500" y="5700713"/>
          <p14:tracePt t="215948" x="7937500" y="5737225"/>
          <p14:tracePt t="215948" x="7923213" y="5765800"/>
          <p14:tracePt t="215966" x="7915275" y="5772150"/>
          <p14:tracePt t="215966" x="7908925" y="5800725"/>
          <p14:tracePt t="215982" x="7900988" y="5815013"/>
          <p14:tracePt t="215999" x="7880350" y="5837238"/>
          <p14:tracePt t="216034" x="7851775" y="5843588"/>
          <p14:tracePt t="216034" x="7808913" y="5865813"/>
          <p14:tracePt t="216049" x="7751763" y="5900738"/>
          <p14:tracePt t="216049" x="7708900" y="5922963"/>
          <p14:tracePt t="216066" x="7600950" y="5957888"/>
          <p14:tracePt t="216082" x="7480300" y="6000750"/>
          <p14:tracePt t="216099" x="7386638" y="6037263"/>
          <p14:tracePt t="216115" x="7343775" y="6043613"/>
          <p14:tracePt t="216132" x="7308850" y="6051550"/>
          <p14:tracePt t="216149" x="7265988" y="6065838"/>
          <p14:tracePt t="216165" x="7223125" y="6080125"/>
          <p14:tracePt t="216182" x="7143750" y="6100763"/>
          <p14:tracePt t="216198" x="7072313" y="6108700"/>
          <p14:tracePt t="216215" x="7008813" y="6129338"/>
          <p14:tracePt t="216231" x="6937375" y="6137275"/>
          <p14:tracePt t="216248" x="6915150" y="6143625"/>
          <p14:tracePt t="216265" x="6880225" y="6151563"/>
          <p14:tracePt t="216282" x="6823075" y="6172200"/>
          <p14:tracePt t="216298" x="6800850" y="6172200"/>
          <p14:tracePt t="216314" x="6751638" y="6180138"/>
          <p14:tracePt t="216332" x="6694488" y="6180138"/>
          <p14:tracePt t="216348" x="6600825" y="6180138"/>
          <p14:tracePt t="216365" x="6515100" y="6180138"/>
          <p14:tracePt t="216381" x="6451600" y="6180138"/>
          <p14:tracePt t="216398" x="6357938" y="6180138"/>
          <p14:tracePt t="216415" x="6186488" y="6180138"/>
          <p14:tracePt t="216432" x="6065838" y="6180138"/>
          <p14:tracePt t="216448" x="5972175" y="6180138"/>
          <p14:tracePt t="216464" x="5929313" y="6180138"/>
          <p14:tracePt t="216464" x="5900738" y="6180138"/>
          <p14:tracePt t="216483" x="5843588" y="6172200"/>
          <p14:tracePt t="216499" x="5765800" y="6151563"/>
          <p14:tracePt t="216515" x="5694363" y="6122988"/>
          <p14:tracePt t="216531" x="5622925" y="6086475"/>
          <p14:tracePt t="216548" x="5586413" y="6072188"/>
          <p14:tracePt t="216564" x="5551488" y="6065838"/>
          <p14:tracePt t="216581" x="5529263" y="6057900"/>
          <p14:tracePt t="216598" x="5465763" y="6057900"/>
          <p14:tracePt t="216615" x="5400675" y="6029325"/>
          <p14:tracePt t="216632" x="5308600" y="6008688"/>
          <p14:tracePt t="216648" x="5200650" y="5972175"/>
          <p14:tracePt t="216665" x="5151438" y="5965825"/>
          <p14:tracePt t="216681" x="5108575" y="5957888"/>
          <p14:tracePt t="216699" x="5100638" y="5957888"/>
          <p14:tracePt t="216714" x="5065713" y="5929313"/>
          <p14:tracePt t="216731" x="5008563" y="5900738"/>
          <p14:tracePt t="216748" x="4922838" y="5865813"/>
          <p14:tracePt t="216764" x="4900613" y="5843588"/>
          <p14:tracePt t="216780" x="4857750" y="5829300"/>
          <p14:tracePt t="216797" x="4814888" y="5808663"/>
          <p14:tracePt t="216815" x="4794250" y="5800725"/>
          <p14:tracePt t="216830" x="4786313" y="5794375"/>
          <p14:tracePt t="216847" x="4779963" y="5794375"/>
          <p14:tracePt t="216864" x="4765675" y="5786438"/>
          <p14:tracePt t="216880" x="4743450" y="5780088"/>
          <p14:tracePt t="216899" x="4722813" y="5765800"/>
          <p14:tracePt t="216914" x="4714875" y="5751513"/>
          <p14:tracePt t="216931" x="4700588" y="5737225"/>
          <p14:tracePt t="216947" x="4686300" y="5715000"/>
          <p14:tracePt t="216964" x="4665663" y="5686425"/>
          <p14:tracePt t="216981" x="4651375" y="5672138"/>
          <p14:tracePt t="216998" x="4643438" y="5643563"/>
          <p14:tracePt t="217014" x="4622800" y="5600700"/>
          <p14:tracePt t="217031" x="4622800" y="5580063"/>
          <p14:tracePt t="217047" x="4614863" y="5529263"/>
          <p14:tracePt t="217064" x="4608513" y="5486400"/>
          <p14:tracePt t="217081" x="4608513" y="5457825"/>
          <p14:tracePt t="217097" x="4600575" y="5422900"/>
          <p14:tracePt t="217114" x="4600575" y="5394325"/>
          <p14:tracePt t="217130" x="4600575" y="5380038"/>
          <p14:tracePt t="217148" x="4600575" y="5357813"/>
          <p14:tracePt t="217163" x="4600575" y="5329238"/>
          <p14:tracePt t="217181" x="4600575" y="5308600"/>
          <p14:tracePt t="217196" x="4600575" y="5294313"/>
          <p14:tracePt t="217214" x="4600575" y="5280025"/>
          <p14:tracePt t="217230" x="4600575" y="5265738"/>
          <p14:tracePt t="217247" x="4600575" y="5257800"/>
          <p14:tracePt t="217263" x="4600575" y="5237163"/>
          <p14:tracePt t="217280" x="4600575" y="5222875"/>
          <p14:tracePt t="217280" x="4600575" y="5200650"/>
          <p14:tracePt t="217298" x="4600575" y="5194300"/>
          <p14:tracePt t="217314" x="4600575" y="5165725"/>
          <p14:tracePt t="217331" x="4600575" y="5151438"/>
          <p14:tracePt t="217346" x="4600575" y="5143500"/>
          <p14:tracePt t="217364" x="4600575" y="5122863"/>
          <p14:tracePt t="217380" x="4600575" y="5114925"/>
          <p14:tracePt t="217396" x="4608513" y="5100638"/>
          <p14:tracePt t="217413" x="4614863" y="5094288"/>
          <p14:tracePt t="217429" x="4622800" y="5086350"/>
          <p14:tracePt t="217447" x="4622800" y="5080000"/>
          <p14:tracePt t="217482" x="4629150" y="5057775"/>
          <p14:tracePt t="217497" x="4637088" y="5043488"/>
          <p14:tracePt t="217497" x="4651375" y="5037138"/>
          <p14:tracePt t="217514" x="4657725" y="5029200"/>
          <p14:tracePt t="217554" x="4665663" y="5029200"/>
          <p14:tracePt t="217563" x="4679950" y="5029200"/>
          <p14:tracePt t="217570" x="4700588" y="5022850"/>
          <p14:tracePt t="217626" x="4708525" y="5022850"/>
          <p14:tracePt t="217634" x="4722813" y="5022850"/>
          <p14:tracePt t="217642" x="4729163" y="5008563"/>
          <p14:tracePt t="217650" x="4737100" y="5000625"/>
          <p14:tracePt t="217682" x="4743450" y="5000625"/>
          <p14:tracePt t="217962" x="4757738" y="5000625"/>
          <p14:tracePt t="218338" x="4765675" y="4994275"/>
          <p14:tracePt t="218586" x="4786313" y="4986338"/>
          <p14:tracePt t="218706" x="4800600" y="4986338"/>
          <p14:tracePt t="219450" x="4808538" y="4979988"/>
          <p14:tracePt t="222590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057F9-45E7-4A79-9704-96A66F0C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56818"/>
            <a:ext cx="8281987" cy="707886"/>
          </a:xfrm>
        </p:spPr>
        <p:txBody>
          <a:bodyPr/>
          <a:lstStyle/>
          <a:p>
            <a:r>
              <a:rPr lang="en-US" altLang="en-US" dirty="0" smtClean="0"/>
              <a:t>Branch History Table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64159B-48D6-4E6C-B5C6-591FF4551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30" y="1268760"/>
            <a:ext cx="8064251" cy="496775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dirty="0" err="1"/>
              <a:t>Mispredict</a:t>
            </a:r>
            <a:r>
              <a:rPr lang="en-US" altLang="en-US" dirty="0"/>
              <a:t> because either: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Wrong guess for that branch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Got branch history of wrong branch when index the </a:t>
            </a:r>
            <a:r>
              <a:rPr lang="en-US" altLang="en-US" sz="2000" dirty="0" smtClean="0"/>
              <a:t>table</a:t>
            </a:r>
            <a:endParaRPr lang="fa-IR" altLang="en-US" sz="2000" dirty="0" smtClean="0"/>
          </a:p>
          <a:p>
            <a:pPr lvl="1"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dirty="0" smtClean="0"/>
              <a:t>4096 entry table  programs vary from 1% </a:t>
            </a:r>
            <a:r>
              <a:rPr lang="en-US" altLang="en-US" dirty="0" err="1" smtClean="0"/>
              <a:t>misprediction</a:t>
            </a:r>
            <a:r>
              <a:rPr lang="en-US" altLang="en-US" dirty="0" smtClean="0"/>
              <a:t> (nasa7, </a:t>
            </a:r>
            <a:r>
              <a:rPr lang="en-US" altLang="en-US" dirty="0" err="1" smtClean="0"/>
              <a:t>tomcatv</a:t>
            </a:r>
            <a:r>
              <a:rPr lang="en-US" altLang="en-US" dirty="0" smtClean="0"/>
              <a:t>) to 18% (</a:t>
            </a:r>
            <a:r>
              <a:rPr lang="en-US" altLang="en-US" dirty="0" err="1" smtClean="0"/>
              <a:t>eqntott</a:t>
            </a:r>
            <a:r>
              <a:rPr lang="en-US" altLang="en-US" dirty="0" smtClean="0"/>
              <a:t>), with spice at 9% and </a:t>
            </a:r>
            <a:r>
              <a:rPr lang="en-US" altLang="en-US" dirty="0" err="1" smtClean="0"/>
              <a:t>gcc</a:t>
            </a:r>
            <a:r>
              <a:rPr lang="en-US" altLang="en-US" dirty="0" smtClean="0"/>
              <a:t> at 12%, </a:t>
            </a:r>
            <a:endParaRPr lang="fa-IR" altLang="en-US" dirty="0" smtClean="0"/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r>
              <a:rPr lang="en-US" altLang="en-US" dirty="0"/>
              <a:t>4096 about as good as infinite table</a:t>
            </a:r>
            <a:br>
              <a:rPr lang="en-US" altLang="en-US" dirty="0"/>
            </a:br>
            <a:r>
              <a:rPr lang="en-US" altLang="en-US" dirty="0"/>
              <a:t>(in Alpha 21164</a:t>
            </a:r>
            <a:r>
              <a:rPr lang="en-US" altLang="en-US" dirty="0" smtClean="0"/>
              <a:t>) </a:t>
            </a:r>
            <a:endParaRPr lang="fa-IR" altLang="en-US" dirty="0" smtClean="0"/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F2D72E3-5CCA-4C30-B122-DCD1E5D0F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2019, Elsevier Inc. All rights Reserved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3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896"/>
    </mc:Choice>
    <mc:Fallback>
      <p:transition spd="slow" advTm="541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8.8|123.3|8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6.9|4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04|18.4|24.8|1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6|1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6|10.6|24.2|42.3|15.1|10.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60000"/>
          <a:buFont typeface="Wingdings" pitchFamily="2" charset="2"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31186</TotalTime>
  <Words>863</Words>
  <Application>Microsoft Office PowerPoint</Application>
  <PresentationFormat>On-screen Show (4:3)</PresentationFormat>
  <Paragraphs>173</Paragraphs>
  <Slides>20</Slides>
  <Notes>11</Notes>
  <HiddenSlides>0</HiddenSlides>
  <MMClips>20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1_cod4e</vt:lpstr>
      <vt:lpstr>Aspect</vt:lpstr>
      <vt:lpstr>Office Theme</vt:lpstr>
      <vt:lpstr>Chart</vt:lpstr>
      <vt:lpstr>Advanced Computer Architecture  Fall 2019</vt:lpstr>
      <vt:lpstr>Copyright Notice</vt:lpstr>
      <vt:lpstr>PowerPoint Presentation</vt:lpstr>
      <vt:lpstr>Branch Prediction</vt:lpstr>
      <vt:lpstr>Dynamic Branch Prediction</vt:lpstr>
      <vt:lpstr>Dynamic Branch Prediction</vt:lpstr>
      <vt:lpstr>Dynamic Branch Prediction</vt:lpstr>
      <vt:lpstr>Dynamic Branch Prediction</vt:lpstr>
      <vt:lpstr>Branch History Table</vt:lpstr>
      <vt:lpstr>BHT Accuracy</vt:lpstr>
      <vt:lpstr>Unlimited Entries</vt:lpstr>
      <vt:lpstr>Correlating Branches</vt:lpstr>
      <vt:lpstr>Examples</vt:lpstr>
      <vt:lpstr>Correlating Branches</vt:lpstr>
      <vt:lpstr>Number of Stored Bits </vt:lpstr>
      <vt:lpstr>Accuracy of Different Schemes</vt:lpstr>
      <vt:lpstr>Tournament Branch Predictor</vt:lpstr>
      <vt:lpstr>Predictor Select</vt:lpstr>
      <vt:lpstr>Local Predictor Percentage</vt:lpstr>
      <vt:lpstr>Performance Comparison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Hamed</cp:lastModifiedBy>
  <cp:revision>366</cp:revision>
  <dcterms:created xsi:type="dcterms:W3CDTF">2008-07-27T22:34:41Z</dcterms:created>
  <dcterms:modified xsi:type="dcterms:W3CDTF">2020-11-19T09:08:54Z</dcterms:modified>
</cp:coreProperties>
</file>